
<file path=[Content_Types].xml><?xml version="1.0" encoding="utf-8"?>
<Types xmlns="http://schemas.openxmlformats.org/package/2006/content-types">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theme/theme2.xml" ContentType="application/vnd.openxmlformats-officedocument.theme+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theme/theme3.xml" ContentType="application/vnd.openxmlformats-officedocument.theme+xml"/>
  <Override PartName="/ppt/theme/themeOverride1.xml" ContentType="application/vnd.openxmlformats-officedocument.themeOverrid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48" r:id="rId4"/>
    <p:sldMasterId id="2147483660" r:id="rId5"/>
    <p:sldMasterId id="2147483679" r:id="rId6"/>
  </p:sldMasterIdLst>
  <p:notesMasterIdLst>
    <p:notesMasterId r:id="rId21"/>
  </p:notesMasterIdLst>
  <p:sldIdLst>
    <p:sldId id="843" r:id="rId7"/>
    <p:sldId id="1814" r:id="rId8"/>
    <p:sldId id="1815" r:id="rId9"/>
    <p:sldId id="271" r:id="rId10"/>
    <p:sldId id="839" r:id="rId11"/>
    <p:sldId id="270" r:id="rId12"/>
    <p:sldId id="840" r:id="rId13"/>
    <p:sldId id="269" r:id="rId14"/>
    <p:sldId id="841" r:id="rId15"/>
    <p:sldId id="268" r:id="rId16"/>
    <p:sldId id="272" r:id="rId17"/>
    <p:sldId id="266" r:id="rId18"/>
    <p:sldId id="257" r:id="rId19"/>
    <p:sldId id="837" r:id="rId20"/>
  </p:sldIdLst>
  <p:sldSz cx="12192000" cy="6858000"/>
  <p:notesSz cx="6858000" cy="9144000"/>
  <p:defaultText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2B6B9"/>
    <a:srgbClr val="FFFFFF"/>
    <a:srgbClr val="F3CC48"/>
    <a:srgbClr val="F26529"/>
    <a:srgbClr val="E6301B"/>
    <a:srgbClr val="00A651"/>
    <a:srgbClr val="B13A77"/>
    <a:srgbClr val="F2EFDC"/>
    <a:srgbClr val="BF3420"/>
    <a:srgbClr val="FAB12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Normaali tyyli 2 - Korostu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76" d="100"/>
          <a:sy n="76" d="100"/>
        </p:scale>
        <p:origin x="272" y="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slide" Target="slides/slide12.xml"/><Relationship Id="rId3" Type="http://schemas.openxmlformats.org/officeDocument/2006/relationships/customXml" Target="../customXml/item3.xml"/><Relationship Id="rId21" Type="http://schemas.openxmlformats.org/officeDocument/2006/relationships/notesMaster" Target="notesMasters/notesMaster1.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slide" Target="slides/slide14.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24" Type="http://schemas.openxmlformats.org/officeDocument/2006/relationships/theme" Target="theme/theme1.xml"/><Relationship Id="rId5" Type="http://schemas.openxmlformats.org/officeDocument/2006/relationships/slideMaster" Target="slideMasters/slideMaster2.xml"/><Relationship Id="rId15" Type="http://schemas.openxmlformats.org/officeDocument/2006/relationships/slide" Target="slides/slide9.xml"/><Relationship Id="rId23" Type="http://schemas.openxmlformats.org/officeDocument/2006/relationships/viewProps" Target="viewProps.xml"/><Relationship Id="rId10" Type="http://schemas.openxmlformats.org/officeDocument/2006/relationships/slide" Target="slides/slide4.xml"/><Relationship Id="rId19" Type="http://schemas.openxmlformats.org/officeDocument/2006/relationships/slide" Target="slides/slide13.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Ylätunnisteen paikkamerkki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i-FI"/>
          </a:p>
        </p:txBody>
      </p:sp>
      <p:sp>
        <p:nvSpPr>
          <p:cNvPr id="3" name="Päivämäärän paikkamerkki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8670D94-21AD-474A-A8E0-814AFF74DE5A}" type="datetimeFigureOut">
              <a:rPr lang="fi-FI" smtClean="0"/>
              <a:t>12.8.2025</a:t>
            </a:fld>
            <a:endParaRPr lang="fi-FI"/>
          </a:p>
        </p:txBody>
      </p:sp>
      <p:sp>
        <p:nvSpPr>
          <p:cNvPr id="4" name="Dian kuvan paikkamerkki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i-FI"/>
          </a:p>
        </p:txBody>
      </p:sp>
      <p:sp>
        <p:nvSpPr>
          <p:cNvPr id="5" name="Huomautusten paikkamerkki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6" name="Alatunnisteen paikkamerkki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i-FI"/>
          </a:p>
        </p:txBody>
      </p:sp>
      <p:sp>
        <p:nvSpPr>
          <p:cNvPr id="7" name="Dian numeron paikkamerkki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7AA0E9C-A0F0-4C4E-A1CD-3A34AB047355}" type="slidenum">
              <a:rPr lang="fi-FI" smtClean="0"/>
              <a:t>‹#›</a:t>
            </a:fld>
            <a:endParaRPr lang="fi-FI"/>
          </a:p>
        </p:txBody>
      </p:sp>
    </p:spTree>
    <p:extLst>
      <p:ext uri="{BB962C8B-B14F-4D97-AF65-F5344CB8AC3E}">
        <p14:creationId xmlns:p14="http://schemas.microsoft.com/office/powerpoint/2010/main" val="184195330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r>
              <a:rPr lang="fi-FI" b="1" dirty="0"/>
              <a:t>Pisteiden määritys: </a:t>
            </a:r>
            <a:r>
              <a:rPr lang="fi-FI" dirty="0"/>
              <a:t>Ei toteudu lainkaan = 0 p. Toteutuu heikosti = 25 p. Toteutuu kohtalaisesti = 50 p. Toteutuu melko hyvin = 75 p. Toteutuu hyvin = 100 p.</a:t>
            </a:r>
          </a:p>
          <a:p>
            <a:r>
              <a:rPr lang="fi-FI" dirty="0"/>
              <a:t>Indikaattorin pisteet ovat keskiarvo väittämien pisteistä.</a:t>
            </a:r>
          </a:p>
          <a:p>
            <a:endParaRPr lang="fi-FI" dirty="0"/>
          </a:p>
        </p:txBody>
      </p:sp>
      <p:sp>
        <p:nvSpPr>
          <p:cNvPr id="4" name="Dian numeron paikkamerkki 3"/>
          <p:cNvSpPr>
            <a:spLocks noGrp="1"/>
          </p:cNvSpPr>
          <p:nvPr>
            <p:ph type="sldNum" sz="quarter" idx="5"/>
          </p:nvPr>
        </p:nvSpPr>
        <p:spPr/>
        <p:txBody>
          <a:bodyPr/>
          <a:lstStyle/>
          <a:p>
            <a:fld id="{A7AA0E9C-A0F0-4C4E-A1CD-3A34AB047355}" type="slidenum">
              <a:rPr lang="fi-FI" smtClean="0"/>
              <a:t>4</a:t>
            </a:fld>
            <a:endParaRPr lang="fi-FI"/>
          </a:p>
        </p:txBody>
      </p:sp>
    </p:spTree>
    <p:extLst>
      <p:ext uri="{BB962C8B-B14F-4D97-AF65-F5344CB8AC3E}">
        <p14:creationId xmlns:p14="http://schemas.microsoft.com/office/powerpoint/2010/main" val="236517879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r>
              <a:rPr lang="fi-FI" b="1" dirty="0"/>
              <a:t>Pisteiden määritys: </a:t>
            </a:r>
            <a:r>
              <a:rPr lang="fi-FI" dirty="0"/>
              <a:t>Ei toteudu lainkaan = 0 p. Toteutuu heikosti = 25 p. Toteutuu kohtalaisesti = 50 p. Toteutuu melko hyvin = 75 p. Toteutuu hyvin = 100 p.</a:t>
            </a:r>
          </a:p>
          <a:p>
            <a:r>
              <a:rPr lang="fi-FI" dirty="0"/>
              <a:t>Indikaattorin pisteet ovat keskiarvo väittämien pisteistä.</a:t>
            </a:r>
          </a:p>
          <a:p>
            <a:endParaRPr lang="fi-FI" dirty="0"/>
          </a:p>
        </p:txBody>
      </p:sp>
      <p:sp>
        <p:nvSpPr>
          <p:cNvPr id="4" name="Dian numeron paikkamerkki 3"/>
          <p:cNvSpPr>
            <a:spLocks noGrp="1"/>
          </p:cNvSpPr>
          <p:nvPr>
            <p:ph type="sldNum" sz="quarter" idx="5"/>
          </p:nvPr>
        </p:nvSpPr>
        <p:spPr/>
        <p:txBody>
          <a:bodyPr/>
          <a:lstStyle/>
          <a:p>
            <a:fld id="{A7AA0E9C-A0F0-4C4E-A1CD-3A34AB047355}" type="slidenum">
              <a:rPr lang="fi-FI" smtClean="0"/>
              <a:t>6</a:t>
            </a:fld>
            <a:endParaRPr lang="fi-FI"/>
          </a:p>
        </p:txBody>
      </p:sp>
    </p:spTree>
    <p:extLst>
      <p:ext uri="{BB962C8B-B14F-4D97-AF65-F5344CB8AC3E}">
        <p14:creationId xmlns:p14="http://schemas.microsoft.com/office/powerpoint/2010/main" val="358915495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r>
              <a:rPr lang="fi-FI" b="1" dirty="0"/>
              <a:t>Pisteiden määritys: </a:t>
            </a:r>
            <a:r>
              <a:rPr lang="fi-FI" dirty="0"/>
              <a:t>Ei toteudu lainkaan = 0 p. Toteutuu heikosti = 25 p. Toteutuu kohtalaisesti = 50 p. Toteutuu melko hyvin = 75 p. Toteutuu hyvin = 100 p.</a:t>
            </a:r>
          </a:p>
          <a:p>
            <a:r>
              <a:rPr lang="fi-FI" dirty="0"/>
              <a:t>Indikaattorin pisteet ovat keskiarvo väittämien pisteistä.</a:t>
            </a:r>
          </a:p>
          <a:p>
            <a:endParaRPr lang="fi-FI" dirty="0"/>
          </a:p>
        </p:txBody>
      </p:sp>
      <p:sp>
        <p:nvSpPr>
          <p:cNvPr id="4" name="Dian numeron paikkamerkki 3"/>
          <p:cNvSpPr>
            <a:spLocks noGrp="1"/>
          </p:cNvSpPr>
          <p:nvPr>
            <p:ph type="sldNum" sz="quarter" idx="5"/>
          </p:nvPr>
        </p:nvSpPr>
        <p:spPr/>
        <p:txBody>
          <a:bodyPr/>
          <a:lstStyle/>
          <a:p>
            <a:fld id="{A7AA0E9C-A0F0-4C4E-A1CD-3A34AB047355}" type="slidenum">
              <a:rPr lang="fi-FI" smtClean="0"/>
              <a:t>8</a:t>
            </a:fld>
            <a:endParaRPr lang="fi-FI"/>
          </a:p>
        </p:txBody>
      </p:sp>
    </p:spTree>
    <p:extLst>
      <p:ext uri="{BB962C8B-B14F-4D97-AF65-F5344CB8AC3E}">
        <p14:creationId xmlns:p14="http://schemas.microsoft.com/office/powerpoint/2010/main" val="81933045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r>
              <a:rPr lang="fi-FI" b="1" dirty="0"/>
              <a:t>Pisteiden määritys: </a:t>
            </a:r>
            <a:r>
              <a:rPr lang="fi-FI" dirty="0"/>
              <a:t>Ei toteudu lainkaan = 0 p. Toteutuu heikosti = 25 p. Toteutuu kohtalaisesti = 50 p. Toteutuu melko hyvin = 75 p. Toteutuu hyvin = 100 p.</a:t>
            </a:r>
          </a:p>
          <a:p>
            <a:r>
              <a:rPr lang="fi-FI" dirty="0"/>
              <a:t>Indikaattorin pisteet ovat keskiarvo väittämien pisteistä.</a:t>
            </a:r>
          </a:p>
        </p:txBody>
      </p:sp>
      <p:sp>
        <p:nvSpPr>
          <p:cNvPr id="4" name="Dian numeron paikkamerkki 3"/>
          <p:cNvSpPr>
            <a:spLocks noGrp="1"/>
          </p:cNvSpPr>
          <p:nvPr>
            <p:ph type="sldNum" sz="quarter" idx="5"/>
          </p:nvPr>
        </p:nvSpPr>
        <p:spPr/>
        <p:txBody>
          <a:bodyPr/>
          <a:lstStyle/>
          <a:p>
            <a:fld id="{A7AA0E9C-A0F0-4C4E-A1CD-3A34AB047355}" type="slidenum">
              <a:rPr lang="fi-FI" smtClean="0"/>
              <a:t>10</a:t>
            </a:fld>
            <a:endParaRPr lang="fi-FI"/>
          </a:p>
        </p:txBody>
      </p:sp>
    </p:spTree>
    <p:extLst>
      <p:ext uri="{BB962C8B-B14F-4D97-AF65-F5344CB8AC3E}">
        <p14:creationId xmlns:p14="http://schemas.microsoft.com/office/powerpoint/2010/main" val="196419568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r>
              <a:rPr lang="fi-FI" b="1" dirty="0"/>
              <a:t>Pisteiden määritys: </a:t>
            </a:r>
            <a:r>
              <a:rPr lang="fi-FI" dirty="0"/>
              <a:t>Ei toteudu lainkaan = 0 p. Toteutuu heikosti = 25 p. Toteutuu kohtalaisesti = 50 p. Toteutuu melko hyvin = 75 p. Toteutuu hyvin = 100 p.</a:t>
            </a:r>
          </a:p>
          <a:p>
            <a:r>
              <a:rPr lang="fi-FI" dirty="0"/>
              <a:t>Indikaattorin pisteet ovat keskiarvo väittämien pisteistä.</a:t>
            </a:r>
          </a:p>
          <a:p>
            <a:endParaRPr lang="fi-FI" dirty="0"/>
          </a:p>
        </p:txBody>
      </p:sp>
      <p:sp>
        <p:nvSpPr>
          <p:cNvPr id="4" name="Dian numeron paikkamerkki 3"/>
          <p:cNvSpPr>
            <a:spLocks noGrp="1"/>
          </p:cNvSpPr>
          <p:nvPr>
            <p:ph type="sldNum" sz="quarter" idx="5"/>
          </p:nvPr>
        </p:nvSpPr>
        <p:spPr/>
        <p:txBody>
          <a:bodyPr/>
          <a:lstStyle/>
          <a:p>
            <a:fld id="{A7AA0E9C-A0F0-4C4E-A1CD-3A34AB047355}" type="slidenum">
              <a:rPr lang="fi-FI" smtClean="0"/>
              <a:t>12</a:t>
            </a:fld>
            <a:endParaRPr lang="fi-FI"/>
          </a:p>
        </p:txBody>
      </p:sp>
    </p:spTree>
    <p:extLst>
      <p:ext uri="{BB962C8B-B14F-4D97-AF65-F5344CB8AC3E}">
        <p14:creationId xmlns:p14="http://schemas.microsoft.com/office/powerpoint/2010/main" val="23611541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2" Type="http://schemas.openxmlformats.org/officeDocument/2006/relationships/slideMaster" Target="../slideMasters/slideMaster3.xml"/><Relationship Id="rId1" Type="http://schemas.openxmlformats.org/officeDocument/2006/relationships/themeOverride" Target="../theme/themeOverride1.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Otsikkodia">
    <p:spTree>
      <p:nvGrpSpPr>
        <p:cNvPr id="1" name=""/>
        <p:cNvGrpSpPr/>
        <p:nvPr/>
      </p:nvGrpSpPr>
      <p:grpSpPr>
        <a:xfrm>
          <a:off x="0" y="0"/>
          <a:ext cx="0" cy="0"/>
          <a:chOff x="0" y="0"/>
          <a:chExt cx="0" cy="0"/>
        </a:xfrm>
      </p:grpSpPr>
      <p:sp>
        <p:nvSpPr>
          <p:cNvPr id="2" name="Otsikko 1"/>
          <p:cNvSpPr>
            <a:spLocks noGrp="1"/>
          </p:cNvSpPr>
          <p:nvPr>
            <p:ph type="ctrTitle"/>
          </p:nvPr>
        </p:nvSpPr>
        <p:spPr>
          <a:xfrm>
            <a:off x="1524000" y="1122363"/>
            <a:ext cx="9144000" cy="2387600"/>
          </a:xfrm>
        </p:spPr>
        <p:txBody>
          <a:bodyPr anchor="b"/>
          <a:lstStyle>
            <a:lvl1pPr algn="ctr">
              <a:defRPr sz="6000"/>
            </a:lvl1pPr>
          </a:lstStyle>
          <a:p>
            <a:r>
              <a:rPr lang="fi-FI"/>
              <a:t>Muokkaa perustyyl. napsautt.</a:t>
            </a:r>
          </a:p>
        </p:txBody>
      </p:sp>
      <p:sp>
        <p:nvSpPr>
          <p:cNvPr id="3" name="Alaotsikk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i-FI"/>
              <a:t>Muokkaa alaotsikon perustyyliä napsautt.</a:t>
            </a:r>
          </a:p>
        </p:txBody>
      </p:sp>
      <p:sp>
        <p:nvSpPr>
          <p:cNvPr id="4" name="Päivämäärän paikkamerkki 3"/>
          <p:cNvSpPr>
            <a:spLocks noGrp="1"/>
          </p:cNvSpPr>
          <p:nvPr>
            <p:ph type="dt" sz="half" idx="10"/>
          </p:nvPr>
        </p:nvSpPr>
        <p:spPr/>
        <p:txBody>
          <a:bodyPr/>
          <a:lstStyle/>
          <a:p>
            <a:fld id="{A02ABAE3-D89C-4001-9AEC-5083F82B749C}" type="datetimeFigureOut">
              <a:rPr lang="fi-FI" smtClean="0"/>
              <a:t>12.8.2025</a:t>
            </a:fld>
            <a:endParaRPr lang="fi-FI"/>
          </a:p>
        </p:txBody>
      </p:sp>
      <p:sp>
        <p:nvSpPr>
          <p:cNvPr id="5" name="Alatunnisteen paikkamerkki 4"/>
          <p:cNvSpPr>
            <a:spLocks noGrp="1"/>
          </p:cNvSpPr>
          <p:nvPr>
            <p:ph type="ftr" sz="quarter" idx="11"/>
          </p:nvPr>
        </p:nvSpPr>
        <p:spPr/>
        <p:txBody>
          <a:bodyPr/>
          <a:lstStyle/>
          <a:p>
            <a:endParaRPr lang="fi-FI"/>
          </a:p>
        </p:txBody>
      </p:sp>
      <p:sp>
        <p:nvSpPr>
          <p:cNvPr id="6" name="Dian numeron paikkamerkki 5"/>
          <p:cNvSpPr>
            <a:spLocks noGrp="1"/>
          </p:cNvSpPr>
          <p:nvPr>
            <p:ph type="sldNum" sz="quarter" idx="12"/>
          </p:nvPr>
        </p:nvSpPr>
        <p:spPr/>
        <p:txBody>
          <a:bodyPr/>
          <a:lstStyle/>
          <a:p>
            <a:fld id="{8F4AEF5D-7FAC-4949-84D2-DA5A9BB3D225}" type="slidenum">
              <a:rPr lang="fi-FI" smtClean="0"/>
              <a:t>‹#›</a:t>
            </a:fld>
            <a:endParaRPr lang="fi-FI"/>
          </a:p>
        </p:txBody>
      </p:sp>
    </p:spTree>
    <p:extLst>
      <p:ext uri="{BB962C8B-B14F-4D97-AF65-F5344CB8AC3E}">
        <p14:creationId xmlns:p14="http://schemas.microsoft.com/office/powerpoint/2010/main" val="28224435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Otsikko ja pystysuora teksti">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a:t>Muokkaa perustyyl. napsautt.</a:t>
            </a:r>
          </a:p>
        </p:txBody>
      </p:sp>
      <p:sp>
        <p:nvSpPr>
          <p:cNvPr id="3" name="Pystysuoran tekstin paikkamerkki 2"/>
          <p:cNvSpPr>
            <a:spLocks noGrp="1"/>
          </p:cNvSpPr>
          <p:nvPr>
            <p:ph type="body" orient="vert" idx="1"/>
          </p:nvPr>
        </p:nvSpPr>
        <p:spPr/>
        <p:txBody>
          <a:bodyPr vert="eaVert"/>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4" name="Päivämäärän paikkamerkki 3"/>
          <p:cNvSpPr>
            <a:spLocks noGrp="1"/>
          </p:cNvSpPr>
          <p:nvPr>
            <p:ph type="dt" sz="half" idx="10"/>
          </p:nvPr>
        </p:nvSpPr>
        <p:spPr/>
        <p:txBody>
          <a:bodyPr/>
          <a:lstStyle/>
          <a:p>
            <a:fld id="{A02ABAE3-D89C-4001-9AEC-5083F82B749C}" type="datetimeFigureOut">
              <a:rPr lang="fi-FI" smtClean="0"/>
              <a:t>12.8.2025</a:t>
            </a:fld>
            <a:endParaRPr lang="fi-FI"/>
          </a:p>
        </p:txBody>
      </p:sp>
      <p:sp>
        <p:nvSpPr>
          <p:cNvPr id="5" name="Alatunnisteen paikkamerkki 4"/>
          <p:cNvSpPr>
            <a:spLocks noGrp="1"/>
          </p:cNvSpPr>
          <p:nvPr>
            <p:ph type="ftr" sz="quarter" idx="11"/>
          </p:nvPr>
        </p:nvSpPr>
        <p:spPr/>
        <p:txBody>
          <a:bodyPr/>
          <a:lstStyle/>
          <a:p>
            <a:endParaRPr lang="fi-FI"/>
          </a:p>
        </p:txBody>
      </p:sp>
      <p:sp>
        <p:nvSpPr>
          <p:cNvPr id="6" name="Dian numeron paikkamerkki 5"/>
          <p:cNvSpPr>
            <a:spLocks noGrp="1"/>
          </p:cNvSpPr>
          <p:nvPr>
            <p:ph type="sldNum" sz="quarter" idx="12"/>
          </p:nvPr>
        </p:nvSpPr>
        <p:spPr/>
        <p:txBody>
          <a:bodyPr/>
          <a:lstStyle/>
          <a:p>
            <a:fld id="{8F4AEF5D-7FAC-4949-84D2-DA5A9BB3D225}" type="slidenum">
              <a:rPr lang="fi-FI" smtClean="0"/>
              <a:t>‹#›</a:t>
            </a:fld>
            <a:endParaRPr lang="fi-FI"/>
          </a:p>
        </p:txBody>
      </p:sp>
    </p:spTree>
    <p:extLst>
      <p:ext uri="{BB962C8B-B14F-4D97-AF65-F5344CB8AC3E}">
        <p14:creationId xmlns:p14="http://schemas.microsoft.com/office/powerpoint/2010/main" val="10120343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Pystysuora otsikko ja teksti">
    <p:spTree>
      <p:nvGrpSpPr>
        <p:cNvPr id="1" name=""/>
        <p:cNvGrpSpPr/>
        <p:nvPr/>
      </p:nvGrpSpPr>
      <p:grpSpPr>
        <a:xfrm>
          <a:off x="0" y="0"/>
          <a:ext cx="0" cy="0"/>
          <a:chOff x="0" y="0"/>
          <a:chExt cx="0" cy="0"/>
        </a:xfrm>
      </p:grpSpPr>
      <p:sp>
        <p:nvSpPr>
          <p:cNvPr id="2" name="Pystysuora otsikko 1"/>
          <p:cNvSpPr>
            <a:spLocks noGrp="1"/>
          </p:cNvSpPr>
          <p:nvPr>
            <p:ph type="title" orient="vert"/>
          </p:nvPr>
        </p:nvSpPr>
        <p:spPr>
          <a:xfrm>
            <a:off x="8724900" y="365125"/>
            <a:ext cx="2628900" cy="5811838"/>
          </a:xfrm>
        </p:spPr>
        <p:txBody>
          <a:bodyPr vert="eaVert"/>
          <a:lstStyle/>
          <a:p>
            <a:r>
              <a:rPr lang="fi-FI"/>
              <a:t>Muokkaa perustyyl. napsautt.</a:t>
            </a:r>
          </a:p>
        </p:txBody>
      </p:sp>
      <p:sp>
        <p:nvSpPr>
          <p:cNvPr id="3" name="Pystysuoran tekstin paikkamerkki 2"/>
          <p:cNvSpPr>
            <a:spLocks noGrp="1"/>
          </p:cNvSpPr>
          <p:nvPr>
            <p:ph type="body" orient="vert" idx="1"/>
          </p:nvPr>
        </p:nvSpPr>
        <p:spPr>
          <a:xfrm>
            <a:off x="838200" y="365125"/>
            <a:ext cx="7734300" cy="5811838"/>
          </a:xfrm>
        </p:spPr>
        <p:txBody>
          <a:bodyPr vert="eaVert"/>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4" name="Päivämäärän paikkamerkki 3"/>
          <p:cNvSpPr>
            <a:spLocks noGrp="1"/>
          </p:cNvSpPr>
          <p:nvPr>
            <p:ph type="dt" sz="half" idx="10"/>
          </p:nvPr>
        </p:nvSpPr>
        <p:spPr/>
        <p:txBody>
          <a:bodyPr/>
          <a:lstStyle/>
          <a:p>
            <a:fld id="{A02ABAE3-D89C-4001-9AEC-5083F82B749C}" type="datetimeFigureOut">
              <a:rPr lang="fi-FI" smtClean="0"/>
              <a:t>12.8.2025</a:t>
            </a:fld>
            <a:endParaRPr lang="fi-FI"/>
          </a:p>
        </p:txBody>
      </p:sp>
      <p:sp>
        <p:nvSpPr>
          <p:cNvPr id="5" name="Alatunnisteen paikkamerkki 4"/>
          <p:cNvSpPr>
            <a:spLocks noGrp="1"/>
          </p:cNvSpPr>
          <p:nvPr>
            <p:ph type="ftr" sz="quarter" idx="11"/>
          </p:nvPr>
        </p:nvSpPr>
        <p:spPr/>
        <p:txBody>
          <a:bodyPr/>
          <a:lstStyle/>
          <a:p>
            <a:endParaRPr lang="fi-FI"/>
          </a:p>
        </p:txBody>
      </p:sp>
      <p:sp>
        <p:nvSpPr>
          <p:cNvPr id="6" name="Dian numeron paikkamerkki 5"/>
          <p:cNvSpPr>
            <a:spLocks noGrp="1"/>
          </p:cNvSpPr>
          <p:nvPr>
            <p:ph type="sldNum" sz="quarter" idx="12"/>
          </p:nvPr>
        </p:nvSpPr>
        <p:spPr/>
        <p:txBody>
          <a:bodyPr/>
          <a:lstStyle/>
          <a:p>
            <a:fld id="{8F4AEF5D-7FAC-4949-84D2-DA5A9BB3D225}" type="slidenum">
              <a:rPr lang="fi-FI" smtClean="0"/>
              <a:t>‹#›</a:t>
            </a:fld>
            <a:endParaRPr lang="fi-FI"/>
          </a:p>
        </p:txBody>
      </p:sp>
    </p:spTree>
    <p:extLst>
      <p:ext uri="{BB962C8B-B14F-4D97-AF65-F5344CB8AC3E}">
        <p14:creationId xmlns:p14="http://schemas.microsoft.com/office/powerpoint/2010/main" val="34064553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6_Title Slide">
    <p:bg>
      <p:bgRef idx="1001">
        <a:schemeClr val="bg2"/>
      </p:bgRef>
    </p:bg>
    <p:spTree>
      <p:nvGrpSpPr>
        <p:cNvPr id="1" name=""/>
        <p:cNvGrpSpPr/>
        <p:nvPr/>
      </p:nvGrpSpPr>
      <p:grpSpPr>
        <a:xfrm>
          <a:off x="0" y="0"/>
          <a:ext cx="0" cy="0"/>
          <a:chOff x="0" y="0"/>
          <a:chExt cx="0" cy="0"/>
        </a:xfrm>
      </p:grpSpPr>
      <p:sp>
        <p:nvSpPr>
          <p:cNvPr id="5" name="Picture Placeholder 2">
            <a:extLst>
              <a:ext uri="{FF2B5EF4-FFF2-40B4-BE49-F238E27FC236}">
                <a16:creationId xmlns:a16="http://schemas.microsoft.com/office/drawing/2014/main" id="{CFEF7865-6EA8-814F-AFAD-2EDC79CB8D9D}"/>
              </a:ext>
            </a:extLst>
          </p:cNvPr>
          <p:cNvSpPr>
            <a:spLocks noGrp="1"/>
          </p:cNvSpPr>
          <p:nvPr>
            <p:ph type="pic" idx="10"/>
          </p:nvPr>
        </p:nvSpPr>
        <p:spPr>
          <a:xfrm>
            <a:off x="6956385" y="620713"/>
            <a:ext cx="4611728" cy="5616575"/>
          </a:xfrm>
        </p:spPr>
        <p:txBody>
          <a:bodyPr anchor="ctr">
            <a:noAutofit/>
          </a:bodyPr>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i-FI"/>
              <a:t>Lisää kuva napsauttamalla kuvaketta</a:t>
            </a:r>
            <a:endParaRPr lang="en-FI" dirty="0"/>
          </a:p>
        </p:txBody>
      </p:sp>
      <p:sp>
        <p:nvSpPr>
          <p:cNvPr id="6" name="Title 1">
            <a:extLst>
              <a:ext uri="{FF2B5EF4-FFF2-40B4-BE49-F238E27FC236}">
                <a16:creationId xmlns:a16="http://schemas.microsoft.com/office/drawing/2014/main" id="{DAC302F5-EBB5-7642-951E-26C57974443C}"/>
              </a:ext>
            </a:extLst>
          </p:cNvPr>
          <p:cNvSpPr>
            <a:spLocks noGrp="1"/>
          </p:cNvSpPr>
          <p:nvPr>
            <p:ph type="ctrTitle"/>
          </p:nvPr>
        </p:nvSpPr>
        <p:spPr>
          <a:xfrm>
            <a:off x="522000" y="2430346"/>
            <a:ext cx="5058253" cy="2387600"/>
          </a:xfrm>
        </p:spPr>
        <p:txBody>
          <a:bodyPr anchor="b">
            <a:noAutofit/>
          </a:bodyPr>
          <a:lstStyle>
            <a:lvl1pPr algn="l">
              <a:defRPr sz="3100">
                <a:solidFill>
                  <a:schemeClr val="tx1"/>
                </a:solidFill>
              </a:defRPr>
            </a:lvl1pPr>
          </a:lstStyle>
          <a:p>
            <a:r>
              <a:rPr lang="fi-FI"/>
              <a:t>Muokkaa ots. perustyyl. napsautt.</a:t>
            </a:r>
            <a:endParaRPr lang="en-FI" dirty="0"/>
          </a:p>
        </p:txBody>
      </p:sp>
      <p:sp>
        <p:nvSpPr>
          <p:cNvPr id="8" name="Subtitle 2">
            <a:extLst>
              <a:ext uri="{FF2B5EF4-FFF2-40B4-BE49-F238E27FC236}">
                <a16:creationId xmlns:a16="http://schemas.microsoft.com/office/drawing/2014/main" id="{C8A0243A-CC83-9642-9BA6-2E6263E94E4D}"/>
              </a:ext>
            </a:extLst>
          </p:cNvPr>
          <p:cNvSpPr>
            <a:spLocks noGrp="1"/>
          </p:cNvSpPr>
          <p:nvPr>
            <p:ph type="subTitle" idx="1"/>
          </p:nvPr>
        </p:nvSpPr>
        <p:spPr>
          <a:xfrm>
            <a:off x="522000" y="4910022"/>
            <a:ext cx="5058253" cy="1327266"/>
          </a:xfrm>
        </p:spPr>
        <p:txBody>
          <a:bodyPr>
            <a:noAutofit/>
          </a:bodyPr>
          <a:lstStyle>
            <a:lvl1pPr marL="0" indent="0" algn="l">
              <a:buNone/>
              <a:defRPr sz="1800" i="1">
                <a:latin typeface="Georgia" panose="02040502050405020303" pitchFamily="18"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i-FI"/>
              <a:t>Muokkaa alaotsikon perustyyliä napsautt.</a:t>
            </a:r>
            <a:endParaRPr lang="en-FI" dirty="0"/>
          </a:p>
        </p:txBody>
      </p:sp>
      <p:grpSp>
        <p:nvGrpSpPr>
          <p:cNvPr id="92" name="Graphic 2">
            <a:extLst>
              <a:ext uri="{FF2B5EF4-FFF2-40B4-BE49-F238E27FC236}">
                <a16:creationId xmlns:a16="http://schemas.microsoft.com/office/drawing/2014/main" id="{B854A959-10ED-A344-807A-4C801F47B6AD}"/>
              </a:ext>
            </a:extLst>
          </p:cNvPr>
          <p:cNvGrpSpPr>
            <a:grpSpLocks noChangeAspect="1"/>
          </p:cNvGrpSpPr>
          <p:nvPr userDrawn="1"/>
        </p:nvGrpSpPr>
        <p:grpSpPr>
          <a:xfrm>
            <a:off x="608571" y="747481"/>
            <a:ext cx="2393789" cy="980520"/>
            <a:chOff x="2219454" y="1874979"/>
            <a:chExt cx="7733108" cy="3167555"/>
          </a:xfrm>
          <a:solidFill>
            <a:schemeClr val="tx1"/>
          </a:solidFill>
        </p:grpSpPr>
        <p:sp>
          <p:nvSpPr>
            <p:cNvPr id="93" name="Freeform 92">
              <a:extLst>
                <a:ext uri="{FF2B5EF4-FFF2-40B4-BE49-F238E27FC236}">
                  <a16:creationId xmlns:a16="http://schemas.microsoft.com/office/drawing/2014/main" id="{C6FE8D15-658C-644F-9E7F-B2104BCD1CDA}"/>
                </a:ext>
              </a:extLst>
            </p:cNvPr>
            <p:cNvSpPr/>
            <p:nvPr/>
          </p:nvSpPr>
          <p:spPr>
            <a:xfrm>
              <a:off x="4168194" y="2508884"/>
              <a:ext cx="916326" cy="832485"/>
            </a:xfrm>
            <a:custGeom>
              <a:avLst/>
              <a:gdLst>
                <a:gd name="connsiteX0" fmla="*/ 626109 w 916326"/>
                <a:gd name="connsiteY0" fmla="*/ 729615 h 832485"/>
                <a:gd name="connsiteX1" fmla="*/ 626109 w 916326"/>
                <a:gd name="connsiteY1" fmla="*/ 729615 h 832485"/>
                <a:gd name="connsiteX2" fmla="*/ 726020 w 916326"/>
                <a:gd name="connsiteY2" fmla="*/ 811530 h 832485"/>
                <a:gd name="connsiteX3" fmla="*/ 916326 w 916326"/>
                <a:gd name="connsiteY3" fmla="*/ 811530 h 832485"/>
                <a:gd name="connsiteX4" fmla="*/ 916326 w 916326"/>
                <a:gd name="connsiteY4" fmla="*/ 641033 h 832485"/>
                <a:gd name="connsiteX5" fmla="*/ 854477 w 916326"/>
                <a:gd name="connsiteY5" fmla="*/ 641033 h 832485"/>
                <a:gd name="connsiteX6" fmla="*/ 819270 w 916326"/>
                <a:gd name="connsiteY6" fmla="*/ 605790 h 832485"/>
                <a:gd name="connsiteX7" fmla="*/ 819270 w 916326"/>
                <a:gd name="connsiteY7" fmla="*/ 605790 h 832485"/>
                <a:gd name="connsiteX8" fmla="*/ 819270 w 916326"/>
                <a:gd name="connsiteY8" fmla="*/ 953 h 832485"/>
                <a:gd name="connsiteX9" fmla="*/ 619448 w 916326"/>
                <a:gd name="connsiteY9" fmla="*/ 953 h 832485"/>
                <a:gd name="connsiteX10" fmla="*/ 619448 w 916326"/>
                <a:gd name="connsiteY10" fmla="*/ 498158 h 832485"/>
                <a:gd name="connsiteX11" fmla="*/ 440560 w 916326"/>
                <a:gd name="connsiteY11" fmla="*/ 621030 h 832485"/>
                <a:gd name="connsiteX12" fmla="*/ 269284 w 916326"/>
                <a:gd name="connsiteY12" fmla="*/ 438150 h 832485"/>
                <a:gd name="connsiteX13" fmla="*/ 269284 w 916326"/>
                <a:gd name="connsiteY13" fmla="*/ 82868 h 832485"/>
                <a:gd name="connsiteX14" fmla="*/ 269284 w 916326"/>
                <a:gd name="connsiteY14" fmla="*/ 82868 h 832485"/>
                <a:gd name="connsiteX15" fmla="*/ 169373 w 916326"/>
                <a:gd name="connsiteY15" fmla="*/ 0 h 832485"/>
                <a:gd name="connsiteX16" fmla="*/ 0 w 916326"/>
                <a:gd name="connsiteY16" fmla="*/ 0 h 832485"/>
                <a:gd name="connsiteX17" fmla="*/ 0 w 916326"/>
                <a:gd name="connsiteY17" fmla="*/ 168593 h 832485"/>
                <a:gd name="connsiteX18" fmla="*/ 35207 w 916326"/>
                <a:gd name="connsiteY18" fmla="*/ 168593 h 832485"/>
                <a:gd name="connsiteX19" fmla="*/ 70413 w 916326"/>
                <a:gd name="connsiteY19" fmla="*/ 203835 h 832485"/>
                <a:gd name="connsiteX20" fmla="*/ 70413 w 916326"/>
                <a:gd name="connsiteY20" fmla="*/ 470535 h 832485"/>
                <a:gd name="connsiteX21" fmla="*/ 411062 w 916326"/>
                <a:gd name="connsiteY21" fmla="*/ 832485 h 832485"/>
                <a:gd name="connsiteX22" fmla="*/ 626109 w 916326"/>
                <a:gd name="connsiteY22" fmla="*/ 729615 h 832485"/>
                <a:gd name="connsiteX23" fmla="*/ 626109 w 916326"/>
                <a:gd name="connsiteY23" fmla="*/ 729615 h 8324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916326" h="832485">
                  <a:moveTo>
                    <a:pt x="626109" y="729615"/>
                  </a:moveTo>
                  <a:lnTo>
                    <a:pt x="626109" y="729615"/>
                  </a:lnTo>
                  <a:cubicBezTo>
                    <a:pt x="626109" y="777240"/>
                    <a:pt x="653703" y="811530"/>
                    <a:pt x="726020" y="811530"/>
                  </a:cubicBezTo>
                  <a:lnTo>
                    <a:pt x="916326" y="811530"/>
                  </a:lnTo>
                  <a:lnTo>
                    <a:pt x="916326" y="641033"/>
                  </a:lnTo>
                  <a:lnTo>
                    <a:pt x="854477" y="641033"/>
                  </a:lnTo>
                  <a:cubicBezTo>
                    <a:pt x="832591" y="641033"/>
                    <a:pt x="819270" y="628650"/>
                    <a:pt x="819270" y="605790"/>
                  </a:cubicBezTo>
                  <a:lnTo>
                    <a:pt x="819270" y="605790"/>
                  </a:lnTo>
                  <a:lnTo>
                    <a:pt x="819270" y="953"/>
                  </a:lnTo>
                  <a:lnTo>
                    <a:pt x="619448" y="953"/>
                  </a:lnTo>
                  <a:lnTo>
                    <a:pt x="619448" y="498158"/>
                  </a:lnTo>
                  <a:cubicBezTo>
                    <a:pt x="605175" y="568643"/>
                    <a:pt x="525246" y="621030"/>
                    <a:pt x="440560" y="621030"/>
                  </a:cubicBezTo>
                  <a:cubicBezTo>
                    <a:pt x="343503" y="621030"/>
                    <a:pt x="269284" y="555308"/>
                    <a:pt x="269284" y="438150"/>
                  </a:cubicBezTo>
                  <a:lnTo>
                    <a:pt x="269284" y="82868"/>
                  </a:lnTo>
                  <a:lnTo>
                    <a:pt x="269284" y="82868"/>
                  </a:lnTo>
                  <a:cubicBezTo>
                    <a:pt x="269284" y="35243"/>
                    <a:pt x="242641" y="0"/>
                    <a:pt x="169373" y="0"/>
                  </a:cubicBezTo>
                  <a:lnTo>
                    <a:pt x="0" y="0"/>
                  </a:lnTo>
                  <a:lnTo>
                    <a:pt x="0" y="168593"/>
                  </a:lnTo>
                  <a:lnTo>
                    <a:pt x="35207" y="168593"/>
                  </a:lnTo>
                  <a:cubicBezTo>
                    <a:pt x="57092" y="168593"/>
                    <a:pt x="70413" y="180975"/>
                    <a:pt x="70413" y="203835"/>
                  </a:cubicBezTo>
                  <a:lnTo>
                    <a:pt x="70413" y="470535"/>
                  </a:lnTo>
                  <a:cubicBezTo>
                    <a:pt x="70413" y="721995"/>
                    <a:pt x="244544" y="832485"/>
                    <a:pt x="411062" y="832485"/>
                  </a:cubicBezTo>
                  <a:cubicBezTo>
                    <a:pt x="527149" y="832485"/>
                    <a:pt x="603272" y="788670"/>
                    <a:pt x="626109" y="729615"/>
                  </a:cubicBezTo>
                  <a:lnTo>
                    <a:pt x="626109" y="729615"/>
                  </a:lnTo>
                  <a:close/>
                </a:path>
              </a:pathLst>
            </a:custGeom>
            <a:grpFill/>
            <a:ln w="9515" cap="flat">
              <a:noFill/>
              <a:prstDash val="solid"/>
              <a:miter/>
            </a:ln>
          </p:spPr>
          <p:txBody>
            <a:bodyPr rtlCol="0" anchor="ctr"/>
            <a:lstStyle/>
            <a:p>
              <a:endParaRPr lang="en-FI">
                <a:solidFill>
                  <a:schemeClr val="tx1"/>
                </a:solidFill>
              </a:endParaRPr>
            </a:p>
          </p:txBody>
        </p:sp>
        <p:sp>
          <p:nvSpPr>
            <p:cNvPr id="94" name="Freeform 93">
              <a:extLst>
                <a:ext uri="{FF2B5EF4-FFF2-40B4-BE49-F238E27FC236}">
                  <a16:creationId xmlns:a16="http://schemas.microsoft.com/office/drawing/2014/main" id="{90F92F85-BEB0-8741-B8C3-0FC608ABDEA5}"/>
                </a:ext>
              </a:extLst>
            </p:cNvPr>
            <p:cNvSpPr/>
            <p:nvPr/>
          </p:nvSpPr>
          <p:spPr>
            <a:xfrm>
              <a:off x="8412982" y="2486025"/>
              <a:ext cx="808803" cy="856297"/>
            </a:xfrm>
            <a:custGeom>
              <a:avLst/>
              <a:gdLst>
                <a:gd name="connsiteX0" fmla="*/ 711747 w 808803"/>
                <a:gd name="connsiteY0" fmla="*/ 627697 h 856297"/>
                <a:gd name="connsiteX1" fmla="*/ 711747 w 808803"/>
                <a:gd name="connsiteY1" fmla="*/ 627697 h 856297"/>
                <a:gd name="connsiteX2" fmla="*/ 711747 w 808803"/>
                <a:gd name="connsiteY2" fmla="*/ 324803 h 856297"/>
                <a:gd name="connsiteX3" fmla="*/ 518585 w 808803"/>
                <a:gd name="connsiteY3" fmla="*/ 28575 h 856297"/>
                <a:gd name="connsiteX4" fmla="*/ 354922 w 808803"/>
                <a:gd name="connsiteY4" fmla="*/ 0 h 856297"/>
                <a:gd name="connsiteX5" fmla="*/ 42819 w 808803"/>
                <a:gd name="connsiteY5" fmla="*/ 143828 h 856297"/>
                <a:gd name="connsiteX6" fmla="*/ 91347 w 808803"/>
                <a:gd name="connsiteY6" fmla="*/ 307658 h 856297"/>
                <a:gd name="connsiteX7" fmla="*/ 329230 w 808803"/>
                <a:gd name="connsiteY7" fmla="*/ 201930 h 856297"/>
                <a:gd name="connsiteX8" fmla="*/ 511925 w 808803"/>
                <a:gd name="connsiteY8" fmla="*/ 358140 h 856297"/>
                <a:gd name="connsiteX9" fmla="*/ 511925 w 808803"/>
                <a:gd name="connsiteY9" fmla="*/ 380047 h 856297"/>
                <a:gd name="connsiteX10" fmla="*/ 316860 w 808803"/>
                <a:gd name="connsiteY10" fmla="*/ 322897 h 856297"/>
                <a:gd name="connsiteX11" fmla="*/ 0 w 808803"/>
                <a:gd name="connsiteY11" fmla="*/ 589597 h 856297"/>
                <a:gd name="connsiteX12" fmla="*/ 295927 w 808803"/>
                <a:gd name="connsiteY12" fmla="*/ 856297 h 856297"/>
                <a:gd name="connsiteX13" fmla="*/ 517634 w 808803"/>
                <a:gd name="connsiteY13" fmla="*/ 762953 h 856297"/>
                <a:gd name="connsiteX14" fmla="*/ 517634 w 808803"/>
                <a:gd name="connsiteY14" fmla="*/ 762953 h 856297"/>
                <a:gd name="connsiteX15" fmla="*/ 623254 w 808803"/>
                <a:gd name="connsiteY15" fmla="*/ 834390 h 856297"/>
                <a:gd name="connsiteX16" fmla="*/ 808803 w 808803"/>
                <a:gd name="connsiteY16" fmla="*/ 834390 h 856297"/>
                <a:gd name="connsiteX17" fmla="*/ 808803 w 808803"/>
                <a:gd name="connsiteY17" fmla="*/ 662940 h 856297"/>
                <a:gd name="connsiteX18" fmla="*/ 746002 w 808803"/>
                <a:gd name="connsiteY18" fmla="*/ 662940 h 856297"/>
                <a:gd name="connsiteX19" fmla="*/ 711747 w 808803"/>
                <a:gd name="connsiteY19" fmla="*/ 627697 h 856297"/>
                <a:gd name="connsiteX20" fmla="*/ 511925 w 808803"/>
                <a:gd name="connsiteY20" fmla="*/ 600075 h 856297"/>
                <a:gd name="connsiteX21" fmla="*/ 357776 w 808803"/>
                <a:gd name="connsiteY21" fmla="*/ 667703 h 856297"/>
                <a:gd name="connsiteX22" fmla="*/ 201725 w 808803"/>
                <a:gd name="connsiteY22" fmla="*/ 578168 h 856297"/>
                <a:gd name="connsiteX23" fmla="*/ 359679 w 808803"/>
                <a:gd name="connsiteY23" fmla="*/ 486728 h 856297"/>
                <a:gd name="connsiteX24" fmla="*/ 512877 w 808803"/>
                <a:gd name="connsiteY24" fmla="*/ 541972 h 856297"/>
                <a:gd name="connsiteX25" fmla="*/ 511925 w 808803"/>
                <a:gd name="connsiteY25" fmla="*/ 600075 h 856297"/>
                <a:gd name="connsiteX26" fmla="*/ 511925 w 808803"/>
                <a:gd name="connsiteY26" fmla="*/ 600075 h 8562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808803" h="856297">
                  <a:moveTo>
                    <a:pt x="711747" y="627697"/>
                  </a:moveTo>
                  <a:lnTo>
                    <a:pt x="711747" y="627697"/>
                  </a:lnTo>
                  <a:lnTo>
                    <a:pt x="711747" y="324803"/>
                  </a:lnTo>
                  <a:cubicBezTo>
                    <a:pt x="711747" y="177165"/>
                    <a:pt x="637527" y="75247"/>
                    <a:pt x="518585" y="28575"/>
                  </a:cubicBezTo>
                  <a:cubicBezTo>
                    <a:pt x="471009" y="9525"/>
                    <a:pt x="415820" y="0"/>
                    <a:pt x="354922" y="0"/>
                  </a:cubicBezTo>
                  <a:cubicBezTo>
                    <a:pt x="229319" y="0"/>
                    <a:pt x="102765" y="52388"/>
                    <a:pt x="42819" y="143828"/>
                  </a:cubicBezTo>
                  <a:lnTo>
                    <a:pt x="91347" y="307658"/>
                  </a:lnTo>
                  <a:cubicBezTo>
                    <a:pt x="138924" y="247650"/>
                    <a:pt x="226465" y="201930"/>
                    <a:pt x="329230" y="201930"/>
                  </a:cubicBezTo>
                  <a:cubicBezTo>
                    <a:pt x="449124" y="201930"/>
                    <a:pt x="511925" y="264795"/>
                    <a:pt x="511925" y="358140"/>
                  </a:cubicBezTo>
                  <a:lnTo>
                    <a:pt x="511925" y="380047"/>
                  </a:lnTo>
                  <a:cubicBezTo>
                    <a:pt x="490040" y="353378"/>
                    <a:pt x="420578" y="322897"/>
                    <a:pt x="316860" y="322897"/>
                  </a:cubicBezTo>
                  <a:cubicBezTo>
                    <a:pt x="151294" y="322897"/>
                    <a:pt x="0" y="417195"/>
                    <a:pt x="0" y="589597"/>
                  </a:cubicBezTo>
                  <a:cubicBezTo>
                    <a:pt x="0" y="753428"/>
                    <a:pt x="125602" y="856297"/>
                    <a:pt x="295927" y="856297"/>
                  </a:cubicBezTo>
                  <a:cubicBezTo>
                    <a:pt x="382516" y="856297"/>
                    <a:pt x="478621" y="822960"/>
                    <a:pt x="517634" y="762953"/>
                  </a:cubicBezTo>
                  <a:lnTo>
                    <a:pt x="517634" y="762953"/>
                  </a:lnTo>
                  <a:cubicBezTo>
                    <a:pt x="522392" y="804863"/>
                    <a:pt x="556647" y="834390"/>
                    <a:pt x="623254" y="834390"/>
                  </a:cubicBezTo>
                  <a:lnTo>
                    <a:pt x="808803" y="834390"/>
                  </a:lnTo>
                  <a:lnTo>
                    <a:pt x="808803" y="662940"/>
                  </a:lnTo>
                  <a:lnTo>
                    <a:pt x="746002" y="662940"/>
                  </a:lnTo>
                  <a:cubicBezTo>
                    <a:pt x="725068" y="662940"/>
                    <a:pt x="711747" y="649605"/>
                    <a:pt x="711747" y="627697"/>
                  </a:cubicBezTo>
                  <a:close/>
                  <a:moveTo>
                    <a:pt x="511925" y="600075"/>
                  </a:moveTo>
                  <a:cubicBezTo>
                    <a:pt x="492894" y="638175"/>
                    <a:pt x="430093" y="667703"/>
                    <a:pt x="357776" y="667703"/>
                  </a:cubicBezTo>
                  <a:cubicBezTo>
                    <a:pt x="258817" y="667703"/>
                    <a:pt x="201725" y="633413"/>
                    <a:pt x="201725" y="578168"/>
                  </a:cubicBezTo>
                  <a:cubicBezTo>
                    <a:pt x="201725" y="522922"/>
                    <a:pt x="255011" y="486728"/>
                    <a:pt x="359679" y="486728"/>
                  </a:cubicBezTo>
                  <a:cubicBezTo>
                    <a:pt x="433899" y="486728"/>
                    <a:pt x="496700" y="511492"/>
                    <a:pt x="512877" y="541972"/>
                  </a:cubicBezTo>
                  <a:lnTo>
                    <a:pt x="511925" y="600075"/>
                  </a:lnTo>
                  <a:lnTo>
                    <a:pt x="511925" y="600075"/>
                  </a:lnTo>
                  <a:close/>
                </a:path>
              </a:pathLst>
            </a:custGeom>
            <a:grpFill/>
            <a:ln w="9515" cap="flat">
              <a:noFill/>
              <a:prstDash val="solid"/>
              <a:miter/>
            </a:ln>
          </p:spPr>
          <p:txBody>
            <a:bodyPr rtlCol="0" anchor="ctr"/>
            <a:lstStyle/>
            <a:p>
              <a:endParaRPr lang="en-FI">
                <a:solidFill>
                  <a:schemeClr val="tx1"/>
                </a:solidFill>
              </a:endParaRPr>
            </a:p>
          </p:txBody>
        </p:sp>
        <p:sp>
          <p:nvSpPr>
            <p:cNvPr id="95" name="Freeform 94">
              <a:extLst>
                <a:ext uri="{FF2B5EF4-FFF2-40B4-BE49-F238E27FC236}">
                  <a16:creationId xmlns:a16="http://schemas.microsoft.com/office/drawing/2014/main" id="{B712E955-6FDE-714D-902C-E9AFF81EF226}"/>
                </a:ext>
              </a:extLst>
            </p:cNvPr>
            <p:cNvSpPr/>
            <p:nvPr/>
          </p:nvSpPr>
          <p:spPr>
            <a:xfrm>
              <a:off x="7523299" y="2327909"/>
              <a:ext cx="867798" cy="991552"/>
            </a:xfrm>
            <a:custGeom>
              <a:avLst/>
              <a:gdLst>
                <a:gd name="connsiteX0" fmla="*/ 832591 w 867798"/>
                <a:gd name="connsiteY0" fmla="*/ 181928 h 991552"/>
                <a:gd name="connsiteX1" fmla="*/ 565211 w 867798"/>
                <a:gd name="connsiteY1" fmla="*/ 181928 h 991552"/>
                <a:gd name="connsiteX2" fmla="*/ 269284 w 867798"/>
                <a:gd name="connsiteY2" fmla="*/ 481965 h 991552"/>
                <a:gd name="connsiteX3" fmla="*/ 269284 w 867798"/>
                <a:gd name="connsiteY3" fmla="*/ 82868 h 991552"/>
                <a:gd name="connsiteX4" fmla="*/ 169373 w 867798"/>
                <a:gd name="connsiteY4" fmla="*/ 0 h 991552"/>
                <a:gd name="connsiteX5" fmla="*/ 0 w 867798"/>
                <a:gd name="connsiteY5" fmla="*/ 0 h 991552"/>
                <a:gd name="connsiteX6" fmla="*/ 0 w 867798"/>
                <a:gd name="connsiteY6" fmla="*/ 170498 h 991552"/>
                <a:gd name="connsiteX7" fmla="*/ 35207 w 867798"/>
                <a:gd name="connsiteY7" fmla="*/ 170498 h 991552"/>
                <a:gd name="connsiteX8" fmla="*/ 70414 w 867798"/>
                <a:gd name="connsiteY8" fmla="*/ 205740 h 991552"/>
                <a:gd name="connsiteX9" fmla="*/ 70414 w 867798"/>
                <a:gd name="connsiteY9" fmla="*/ 991553 h 991552"/>
                <a:gd name="connsiteX10" fmla="*/ 270236 w 867798"/>
                <a:gd name="connsiteY10" fmla="*/ 991553 h 991552"/>
                <a:gd name="connsiteX11" fmla="*/ 270236 w 867798"/>
                <a:gd name="connsiteY11" fmla="*/ 649605 h 991552"/>
                <a:gd name="connsiteX12" fmla="*/ 598515 w 867798"/>
                <a:gd name="connsiteY12" fmla="*/ 991553 h 991552"/>
                <a:gd name="connsiteX13" fmla="*/ 867798 w 867798"/>
                <a:gd name="connsiteY13" fmla="*/ 991553 h 991552"/>
                <a:gd name="connsiteX14" fmla="*/ 458639 w 867798"/>
                <a:gd name="connsiteY14" fmla="*/ 561975 h 991552"/>
                <a:gd name="connsiteX15" fmla="*/ 832591 w 867798"/>
                <a:gd name="connsiteY15" fmla="*/ 181928 h 9915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867798" h="991552">
                  <a:moveTo>
                    <a:pt x="832591" y="181928"/>
                  </a:moveTo>
                  <a:lnTo>
                    <a:pt x="565211" y="181928"/>
                  </a:lnTo>
                  <a:lnTo>
                    <a:pt x="269284" y="481965"/>
                  </a:lnTo>
                  <a:lnTo>
                    <a:pt x="269284" y="82868"/>
                  </a:lnTo>
                  <a:cubicBezTo>
                    <a:pt x="269284" y="35243"/>
                    <a:pt x="242641" y="0"/>
                    <a:pt x="169373" y="0"/>
                  </a:cubicBezTo>
                  <a:lnTo>
                    <a:pt x="0" y="0"/>
                  </a:lnTo>
                  <a:lnTo>
                    <a:pt x="0" y="170498"/>
                  </a:lnTo>
                  <a:lnTo>
                    <a:pt x="35207" y="170498"/>
                  </a:lnTo>
                  <a:cubicBezTo>
                    <a:pt x="57092" y="170498"/>
                    <a:pt x="70414" y="182880"/>
                    <a:pt x="70414" y="205740"/>
                  </a:cubicBezTo>
                  <a:lnTo>
                    <a:pt x="70414" y="991553"/>
                  </a:lnTo>
                  <a:lnTo>
                    <a:pt x="270236" y="991553"/>
                  </a:lnTo>
                  <a:lnTo>
                    <a:pt x="270236" y="649605"/>
                  </a:lnTo>
                  <a:lnTo>
                    <a:pt x="598515" y="991553"/>
                  </a:lnTo>
                  <a:lnTo>
                    <a:pt x="867798" y="991553"/>
                  </a:lnTo>
                  <a:lnTo>
                    <a:pt x="458639" y="561975"/>
                  </a:lnTo>
                  <a:lnTo>
                    <a:pt x="832591" y="181928"/>
                  </a:lnTo>
                  <a:close/>
                </a:path>
              </a:pathLst>
            </a:custGeom>
            <a:grpFill/>
            <a:ln w="9515" cap="flat">
              <a:noFill/>
              <a:prstDash val="solid"/>
              <a:miter/>
            </a:ln>
          </p:spPr>
          <p:txBody>
            <a:bodyPr rtlCol="0" anchor="ctr"/>
            <a:lstStyle/>
            <a:p>
              <a:endParaRPr lang="en-FI">
                <a:solidFill>
                  <a:schemeClr val="tx1"/>
                </a:solidFill>
              </a:endParaRPr>
            </a:p>
          </p:txBody>
        </p:sp>
        <p:sp>
          <p:nvSpPr>
            <p:cNvPr id="96" name="Freeform 95">
              <a:extLst>
                <a:ext uri="{FF2B5EF4-FFF2-40B4-BE49-F238E27FC236}">
                  <a16:creationId xmlns:a16="http://schemas.microsoft.com/office/drawing/2014/main" id="{96165837-8174-D241-A668-73C381352FED}"/>
                </a:ext>
              </a:extLst>
            </p:cNvPr>
            <p:cNvSpPr/>
            <p:nvPr/>
          </p:nvSpPr>
          <p:spPr>
            <a:xfrm>
              <a:off x="3263286" y="2486025"/>
              <a:ext cx="809754" cy="854392"/>
            </a:xfrm>
            <a:custGeom>
              <a:avLst/>
              <a:gdLst>
                <a:gd name="connsiteX0" fmla="*/ 433899 w 809754"/>
                <a:gd name="connsiteY0" fmla="*/ 854393 h 854392"/>
                <a:gd name="connsiteX1" fmla="*/ 749808 w 809754"/>
                <a:gd name="connsiteY1" fmla="*/ 706755 h 854392"/>
                <a:gd name="connsiteX2" fmla="*/ 688910 w 809754"/>
                <a:gd name="connsiteY2" fmla="*/ 552450 h 854392"/>
                <a:gd name="connsiteX3" fmla="*/ 440560 w 809754"/>
                <a:gd name="connsiteY3" fmla="*/ 653415 h 854392"/>
                <a:gd name="connsiteX4" fmla="*/ 204580 w 809754"/>
                <a:gd name="connsiteY4" fmla="*/ 499110 h 854392"/>
                <a:gd name="connsiteX5" fmla="*/ 804997 w 809754"/>
                <a:gd name="connsiteY5" fmla="*/ 499110 h 854392"/>
                <a:gd name="connsiteX6" fmla="*/ 809755 w 809754"/>
                <a:gd name="connsiteY6" fmla="*/ 428625 h 854392"/>
                <a:gd name="connsiteX7" fmla="*/ 414868 w 809754"/>
                <a:gd name="connsiteY7" fmla="*/ 0 h 854392"/>
                <a:gd name="connsiteX8" fmla="*/ 0 w 809754"/>
                <a:gd name="connsiteY8" fmla="*/ 428625 h 854392"/>
                <a:gd name="connsiteX9" fmla="*/ 433899 w 809754"/>
                <a:gd name="connsiteY9" fmla="*/ 854393 h 854392"/>
                <a:gd name="connsiteX10" fmla="*/ 414868 w 809754"/>
                <a:gd name="connsiteY10" fmla="*/ 201930 h 854392"/>
                <a:gd name="connsiteX11" fmla="*/ 605175 w 809754"/>
                <a:gd name="connsiteY11" fmla="*/ 334328 h 854392"/>
                <a:gd name="connsiteX12" fmla="*/ 212192 w 809754"/>
                <a:gd name="connsiteY12" fmla="*/ 334328 h 854392"/>
                <a:gd name="connsiteX13" fmla="*/ 414868 w 809754"/>
                <a:gd name="connsiteY13" fmla="*/ 201930 h 8543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809754" h="854392">
                  <a:moveTo>
                    <a:pt x="433899" y="854393"/>
                  </a:moveTo>
                  <a:cubicBezTo>
                    <a:pt x="583290" y="854393"/>
                    <a:pt x="699377" y="789622"/>
                    <a:pt x="749808" y="706755"/>
                  </a:cubicBezTo>
                  <a:lnTo>
                    <a:pt x="688910" y="552450"/>
                  </a:lnTo>
                  <a:cubicBezTo>
                    <a:pt x="643236" y="613410"/>
                    <a:pt x="541422" y="653415"/>
                    <a:pt x="440560" y="653415"/>
                  </a:cubicBezTo>
                  <a:cubicBezTo>
                    <a:pt x="317812" y="653415"/>
                    <a:pt x="223610" y="604838"/>
                    <a:pt x="204580" y="499110"/>
                  </a:cubicBezTo>
                  <a:lnTo>
                    <a:pt x="804997" y="499110"/>
                  </a:lnTo>
                  <a:cubicBezTo>
                    <a:pt x="807852" y="480060"/>
                    <a:pt x="809755" y="451485"/>
                    <a:pt x="809755" y="428625"/>
                  </a:cubicBezTo>
                  <a:cubicBezTo>
                    <a:pt x="809755" y="201930"/>
                    <a:pt x="653703" y="0"/>
                    <a:pt x="414868" y="0"/>
                  </a:cubicBezTo>
                  <a:cubicBezTo>
                    <a:pt x="159858" y="0"/>
                    <a:pt x="0" y="198120"/>
                    <a:pt x="0" y="428625"/>
                  </a:cubicBezTo>
                  <a:cubicBezTo>
                    <a:pt x="0" y="690563"/>
                    <a:pt x="187452" y="854393"/>
                    <a:pt x="433899" y="854393"/>
                  </a:cubicBezTo>
                  <a:close/>
                  <a:moveTo>
                    <a:pt x="414868" y="201930"/>
                  </a:moveTo>
                  <a:cubicBezTo>
                    <a:pt x="511925" y="201930"/>
                    <a:pt x="592805" y="249555"/>
                    <a:pt x="605175" y="334328"/>
                  </a:cubicBezTo>
                  <a:lnTo>
                    <a:pt x="212192" y="334328"/>
                  </a:lnTo>
                  <a:cubicBezTo>
                    <a:pt x="229319" y="247650"/>
                    <a:pt x="315909" y="201930"/>
                    <a:pt x="414868" y="201930"/>
                  </a:cubicBezTo>
                  <a:close/>
                </a:path>
              </a:pathLst>
            </a:custGeom>
            <a:grpFill/>
            <a:ln w="9515" cap="flat">
              <a:noFill/>
              <a:prstDash val="solid"/>
              <a:miter/>
            </a:ln>
          </p:spPr>
          <p:txBody>
            <a:bodyPr rtlCol="0" anchor="ctr"/>
            <a:lstStyle/>
            <a:p>
              <a:endParaRPr lang="en-FI">
                <a:solidFill>
                  <a:schemeClr val="tx1"/>
                </a:solidFill>
              </a:endParaRPr>
            </a:p>
          </p:txBody>
        </p:sp>
        <p:sp>
          <p:nvSpPr>
            <p:cNvPr id="97" name="Freeform 96">
              <a:extLst>
                <a:ext uri="{FF2B5EF4-FFF2-40B4-BE49-F238E27FC236}">
                  <a16:creationId xmlns:a16="http://schemas.microsoft.com/office/drawing/2014/main" id="{8197ED39-22F9-0147-A447-C39F5A8FE766}"/>
                </a:ext>
              </a:extLst>
            </p:cNvPr>
            <p:cNvSpPr/>
            <p:nvPr/>
          </p:nvSpPr>
          <p:spPr>
            <a:xfrm>
              <a:off x="9304569" y="2490787"/>
              <a:ext cx="647993" cy="848677"/>
            </a:xfrm>
            <a:custGeom>
              <a:avLst/>
              <a:gdLst>
                <a:gd name="connsiteX0" fmla="*/ 216949 w 647993"/>
                <a:gd name="connsiteY0" fmla="*/ 228600 h 848677"/>
                <a:gd name="connsiteX1" fmla="*/ 337794 w 647993"/>
                <a:gd name="connsiteY1" fmla="*/ 155258 h 848677"/>
                <a:gd name="connsiteX2" fmla="*/ 439608 w 647993"/>
                <a:gd name="connsiteY2" fmla="*/ 212408 h 848677"/>
                <a:gd name="connsiteX3" fmla="*/ 439608 w 647993"/>
                <a:gd name="connsiteY3" fmla="*/ 252413 h 848677"/>
                <a:gd name="connsiteX4" fmla="*/ 617545 w 647993"/>
                <a:gd name="connsiteY4" fmla="*/ 252413 h 848677"/>
                <a:gd name="connsiteX5" fmla="*/ 617545 w 647993"/>
                <a:gd name="connsiteY5" fmla="*/ 168592 h 848677"/>
                <a:gd name="connsiteX6" fmla="*/ 333037 w 647993"/>
                <a:gd name="connsiteY6" fmla="*/ 0 h 848677"/>
                <a:gd name="connsiteX7" fmla="*/ 19031 w 647993"/>
                <a:gd name="connsiteY7" fmla="*/ 237172 h 848677"/>
                <a:gd name="connsiteX8" fmla="*/ 446269 w 647993"/>
                <a:gd name="connsiteY8" fmla="*/ 612458 h 848677"/>
                <a:gd name="connsiteX9" fmla="*/ 336842 w 647993"/>
                <a:gd name="connsiteY9" fmla="*/ 691515 h 848677"/>
                <a:gd name="connsiteX10" fmla="*/ 95153 w 647993"/>
                <a:gd name="connsiteY10" fmla="*/ 572453 h 848677"/>
                <a:gd name="connsiteX11" fmla="*/ 0 w 647993"/>
                <a:gd name="connsiteY11" fmla="*/ 703897 h 848677"/>
                <a:gd name="connsiteX12" fmla="*/ 336842 w 647993"/>
                <a:gd name="connsiteY12" fmla="*/ 848678 h 848677"/>
                <a:gd name="connsiteX13" fmla="*/ 647994 w 647993"/>
                <a:gd name="connsiteY13" fmla="*/ 601028 h 848677"/>
                <a:gd name="connsiteX14" fmla="*/ 216949 w 647993"/>
                <a:gd name="connsiteY14" fmla="*/ 228600 h 8486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647993" h="848677">
                  <a:moveTo>
                    <a:pt x="216949" y="228600"/>
                  </a:moveTo>
                  <a:cubicBezTo>
                    <a:pt x="216949" y="180975"/>
                    <a:pt x="266429" y="155258"/>
                    <a:pt x="337794" y="155258"/>
                  </a:cubicBezTo>
                  <a:cubicBezTo>
                    <a:pt x="382516" y="155258"/>
                    <a:pt x="439608" y="174308"/>
                    <a:pt x="439608" y="212408"/>
                  </a:cubicBezTo>
                  <a:lnTo>
                    <a:pt x="439608" y="252413"/>
                  </a:lnTo>
                  <a:lnTo>
                    <a:pt x="617545" y="252413"/>
                  </a:lnTo>
                  <a:lnTo>
                    <a:pt x="617545" y="168592"/>
                  </a:lnTo>
                  <a:cubicBezTo>
                    <a:pt x="617545" y="37147"/>
                    <a:pt x="442463" y="0"/>
                    <a:pt x="333037" y="0"/>
                  </a:cubicBezTo>
                  <a:cubicBezTo>
                    <a:pt x="164615" y="0"/>
                    <a:pt x="19031" y="74295"/>
                    <a:pt x="19031" y="237172"/>
                  </a:cubicBezTo>
                  <a:cubicBezTo>
                    <a:pt x="19031" y="499110"/>
                    <a:pt x="446269" y="498158"/>
                    <a:pt x="446269" y="612458"/>
                  </a:cubicBezTo>
                  <a:cubicBezTo>
                    <a:pt x="446269" y="666750"/>
                    <a:pt x="398692" y="691515"/>
                    <a:pt x="336842" y="691515"/>
                  </a:cubicBezTo>
                  <a:cubicBezTo>
                    <a:pt x="198870" y="691515"/>
                    <a:pt x="95153" y="572453"/>
                    <a:pt x="95153" y="572453"/>
                  </a:cubicBezTo>
                  <a:lnTo>
                    <a:pt x="0" y="703897"/>
                  </a:lnTo>
                  <a:cubicBezTo>
                    <a:pt x="0" y="703897"/>
                    <a:pt x="114184" y="848678"/>
                    <a:pt x="336842" y="848678"/>
                  </a:cubicBezTo>
                  <a:cubicBezTo>
                    <a:pt x="512876" y="848678"/>
                    <a:pt x="647994" y="753428"/>
                    <a:pt x="647994" y="601028"/>
                  </a:cubicBezTo>
                  <a:cubicBezTo>
                    <a:pt x="647042" y="330517"/>
                    <a:pt x="216949" y="355283"/>
                    <a:pt x="216949" y="228600"/>
                  </a:cubicBezTo>
                  <a:close/>
                </a:path>
              </a:pathLst>
            </a:custGeom>
            <a:grpFill/>
            <a:ln w="9515" cap="flat">
              <a:noFill/>
              <a:prstDash val="solid"/>
              <a:miter/>
            </a:ln>
          </p:spPr>
          <p:txBody>
            <a:bodyPr rtlCol="0" anchor="ctr"/>
            <a:lstStyle/>
            <a:p>
              <a:endParaRPr lang="en-FI">
                <a:solidFill>
                  <a:schemeClr val="tx1"/>
                </a:solidFill>
              </a:endParaRPr>
            </a:p>
          </p:txBody>
        </p:sp>
        <p:sp>
          <p:nvSpPr>
            <p:cNvPr id="98" name="Freeform 97">
              <a:extLst>
                <a:ext uri="{FF2B5EF4-FFF2-40B4-BE49-F238E27FC236}">
                  <a16:creationId xmlns:a16="http://schemas.microsoft.com/office/drawing/2014/main" id="{234F292F-2DD5-7E4B-8BDF-C3E0048B8567}"/>
                </a:ext>
              </a:extLst>
            </p:cNvPr>
            <p:cNvSpPr/>
            <p:nvPr/>
          </p:nvSpPr>
          <p:spPr>
            <a:xfrm>
              <a:off x="2219454" y="2489834"/>
              <a:ext cx="959145" cy="830580"/>
            </a:xfrm>
            <a:custGeom>
              <a:avLst/>
              <a:gdLst>
                <a:gd name="connsiteX0" fmla="*/ 861137 w 959145"/>
                <a:gd name="connsiteY0" fmla="*/ 624840 h 830580"/>
                <a:gd name="connsiteX1" fmla="*/ 861137 w 959145"/>
                <a:gd name="connsiteY1" fmla="*/ 308610 h 830580"/>
                <a:gd name="connsiteX2" fmla="*/ 578532 w 959145"/>
                <a:gd name="connsiteY2" fmla="*/ 0 h 830580"/>
                <a:gd name="connsiteX3" fmla="*/ 293072 w 959145"/>
                <a:gd name="connsiteY3" fmla="*/ 168593 h 830580"/>
                <a:gd name="connsiteX4" fmla="*/ 290218 w 959145"/>
                <a:gd name="connsiteY4" fmla="*/ 168593 h 830580"/>
                <a:gd name="connsiteX5" fmla="*/ 293072 w 959145"/>
                <a:gd name="connsiteY5" fmla="*/ 133350 h 830580"/>
                <a:gd name="connsiteX6" fmla="*/ 293072 w 959145"/>
                <a:gd name="connsiteY6" fmla="*/ 110490 h 830580"/>
                <a:gd name="connsiteX7" fmla="*/ 186500 w 959145"/>
                <a:gd name="connsiteY7" fmla="*/ 20003 h 830580"/>
                <a:gd name="connsiteX8" fmla="*/ 0 w 959145"/>
                <a:gd name="connsiteY8" fmla="*/ 20003 h 830580"/>
                <a:gd name="connsiteX9" fmla="*/ 0 w 959145"/>
                <a:gd name="connsiteY9" fmla="*/ 191453 h 830580"/>
                <a:gd name="connsiteX10" fmla="*/ 63753 w 959145"/>
                <a:gd name="connsiteY10" fmla="*/ 191453 h 830580"/>
                <a:gd name="connsiteX11" fmla="*/ 98959 w 959145"/>
                <a:gd name="connsiteY11" fmla="*/ 226695 h 830580"/>
                <a:gd name="connsiteX12" fmla="*/ 98959 w 959145"/>
                <a:gd name="connsiteY12" fmla="*/ 830580 h 830580"/>
                <a:gd name="connsiteX13" fmla="*/ 298781 w 959145"/>
                <a:gd name="connsiteY13" fmla="*/ 830580 h 830580"/>
                <a:gd name="connsiteX14" fmla="*/ 298781 w 959145"/>
                <a:gd name="connsiteY14" fmla="*/ 459105 h 830580"/>
                <a:gd name="connsiteX15" fmla="*/ 314957 w 959145"/>
                <a:gd name="connsiteY15" fmla="*/ 351473 h 830580"/>
                <a:gd name="connsiteX16" fmla="*/ 532859 w 959145"/>
                <a:gd name="connsiteY16" fmla="*/ 185738 h 830580"/>
                <a:gd name="connsiteX17" fmla="*/ 659412 w 959145"/>
                <a:gd name="connsiteY17" fmla="*/ 351473 h 830580"/>
                <a:gd name="connsiteX18" fmla="*/ 659412 w 959145"/>
                <a:gd name="connsiteY18" fmla="*/ 722948 h 830580"/>
                <a:gd name="connsiteX19" fmla="*/ 766936 w 959145"/>
                <a:gd name="connsiteY19" fmla="*/ 830580 h 830580"/>
                <a:gd name="connsiteX20" fmla="*/ 959145 w 959145"/>
                <a:gd name="connsiteY20" fmla="*/ 830580 h 830580"/>
                <a:gd name="connsiteX21" fmla="*/ 959145 w 959145"/>
                <a:gd name="connsiteY21" fmla="*/ 660083 h 830580"/>
                <a:gd name="connsiteX22" fmla="*/ 895393 w 959145"/>
                <a:gd name="connsiteY22" fmla="*/ 660083 h 830580"/>
                <a:gd name="connsiteX23" fmla="*/ 861137 w 959145"/>
                <a:gd name="connsiteY23" fmla="*/ 624840 h 8305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959145" h="830580">
                  <a:moveTo>
                    <a:pt x="861137" y="624840"/>
                  </a:moveTo>
                  <a:lnTo>
                    <a:pt x="861137" y="308610"/>
                  </a:lnTo>
                  <a:cubicBezTo>
                    <a:pt x="861137" y="94298"/>
                    <a:pt x="758372" y="0"/>
                    <a:pt x="578532" y="0"/>
                  </a:cubicBezTo>
                  <a:cubicBezTo>
                    <a:pt x="414868" y="0"/>
                    <a:pt x="327327" y="100013"/>
                    <a:pt x="293072" y="168593"/>
                  </a:cubicBezTo>
                  <a:lnTo>
                    <a:pt x="290218" y="168593"/>
                  </a:lnTo>
                  <a:cubicBezTo>
                    <a:pt x="290218" y="168593"/>
                    <a:pt x="293072" y="151448"/>
                    <a:pt x="293072" y="133350"/>
                  </a:cubicBezTo>
                  <a:lnTo>
                    <a:pt x="293072" y="110490"/>
                  </a:lnTo>
                  <a:cubicBezTo>
                    <a:pt x="293072" y="53340"/>
                    <a:pt x="257865" y="20003"/>
                    <a:pt x="186500" y="20003"/>
                  </a:cubicBezTo>
                  <a:lnTo>
                    <a:pt x="0" y="20003"/>
                  </a:lnTo>
                  <a:lnTo>
                    <a:pt x="0" y="191453"/>
                  </a:lnTo>
                  <a:lnTo>
                    <a:pt x="63753" y="191453"/>
                  </a:lnTo>
                  <a:cubicBezTo>
                    <a:pt x="85638" y="191453"/>
                    <a:pt x="98959" y="202883"/>
                    <a:pt x="98959" y="226695"/>
                  </a:cubicBezTo>
                  <a:lnTo>
                    <a:pt x="98959" y="830580"/>
                  </a:lnTo>
                  <a:lnTo>
                    <a:pt x="298781" y="830580"/>
                  </a:lnTo>
                  <a:lnTo>
                    <a:pt x="298781" y="459105"/>
                  </a:lnTo>
                  <a:cubicBezTo>
                    <a:pt x="298781" y="421005"/>
                    <a:pt x="303539" y="384810"/>
                    <a:pt x="314957" y="351473"/>
                  </a:cubicBezTo>
                  <a:cubicBezTo>
                    <a:pt x="343503" y="254318"/>
                    <a:pt x="424384" y="185738"/>
                    <a:pt x="532859" y="185738"/>
                  </a:cubicBezTo>
                  <a:cubicBezTo>
                    <a:pt x="634673" y="185738"/>
                    <a:pt x="659412" y="252413"/>
                    <a:pt x="659412" y="351473"/>
                  </a:cubicBezTo>
                  <a:lnTo>
                    <a:pt x="659412" y="722948"/>
                  </a:lnTo>
                  <a:cubicBezTo>
                    <a:pt x="659412" y="799148"/>
                    <a:pt x="690813" y="830580"/>
                    <a:pt x="766936" y="830580"/>
                  </a:cubicBezTo>
                  <a:lnTo>
                    <a:pt x="959145" y="830580"/>
                  </a:lnTo>
                  <a:lnTo>
                    <a:pt x="959145" y="660083"/>
                  </a:lnTo>
                  <a:lnTo>
                    <a:pt x="895393" y="660083"/>
                  </a:lnTo>
                  <a:cubicBezTo>
                    <a:pt x="873507" y="660083"/>
                    <a:pt x="861137" y="646748"/>
                    <a:pt x="861137" y="624840"/>
                  </a:cubicBezTo>
                  <a:close/>
                </a:path>
              </a:pathLst>
            </a:custGeom>
            <a:grpFill/>
            <a:ln w="9515" cap="flat">
              <a:noFill/>
              <a:prstDash val="solid"/>
              <a:miter/>
            </a:ln>
          </p:spPr>
          <p:txBody>
            <a:bodyPr rtlCol="0" anchor="ctr"/>
            <a:lstStyle/>
            <a:p>
              <a:endParaRPr lang="en-FI">
                <a:solidFill>
                  <a:schemeClr val="tx1"/>
                </a:solidFill>
              </a:endParaRPr>
            </a:p>
          </p:txBody>
        </p:sp>
        <p:sp>
          <p:nvSpPr>
            <p:cNvPr id="99" name="Freeform 98">
              <a:extLst>
                <a:ext uri="{FF2B5EF4-FFF2-40B4-BE49-F238E27FC236}">
                  <a16:creationId xmlns:a16="http://schemas.microsoft.com/office/drawing/2014/main" id="{9A22F388-B7AF-C340-875A-5EABE7FC2473}"/>
                </a:ext>
              </a:extLst>
            </p:cNvPr>
            <p:cNvSpPr/>
            <p:nvPr/>
          </p:nvSpPr>
          <p:spPr>
            <a:xfrm>
              <a:off x="6888901" y="2673244"/>
              <a:ext cx="234844" cy="196177"/>
            </a:xfrm>
            <a:custGeom>
              <a:avLst/>
              <a:gdLst>
                <a:gd name="connsiteX0" fmla="*/ 165292 w 234844"/>
                <a:gd name="connsiteY0" fmla="*/ 13758 h 196177"/>
                <a:gd name="connsiteX1" fmla="*/ 8289 w 234844"/>
                <a:gd name="connsiteY1" fmla="*/ 53763 h 196177"/>
                <a:gd name="connsiteX2" fmla="*/ 11144 w 234844"/>
                <a:gd name="connsiteY2" fmla="*/ 97578 h 196177"/>
                <a:gd name="connsiteX3" fmla="*/ 191935 w 234844"/>
                <a:gd name="connsiteY3" fmla="*/ 193781 h 196177"/>
                <a:gd name="connsiteX4" fmla="*/ 229045 w 234844"/>
                <a:gd name="connsiteY4" fmla="*/ 171873 h 196177"/>
                <a:gd name="connsiteX5" fmla="*/ 165292 w 234844"/>
                <a:gd name="connsiteY5" fmla="*/ 13758 h 1961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34844" h="196177">
                  <a:moveTo>
                    <a:pt x="165292" y="13758"/>
                  </a:moveTo>
                  <a:cubicBezTo>
                    <a:pt x="113909" y="-13864"/>
                    <a:pt x="53012" y="423"/>
                    <a:pt x="8289" y="53763"/>
                  </a:cubicBezTo>
                  <a:cubicBezTo>
                    <a:pt x="-4080" y="68051"/>
                    <a:pt x="-2178" y="89958"/>
                    <a:pt x="11144" y="97578"/>
                  </a:cubicBezTo>
                  <a:lnTo>
                    <a:pt x="191935" y="193781"/>
                  </a:lnTo>
                  <a:cubicBezTo>
                    <a:pt x="205257" y="201401"/>
                    <a:pt x="224287" y="189971"/>
                    <a:pt x="229045" y="171873"/>
                  </a:cubicBezTo>
                  <a:cubicBezTo>
                    <a:pt x="248076" y="107103"/>
                    <a:pt x="218578" y="42333"/>
                    <a:pt x="165292" y="13758"/>
                  </a:cubicBezTo>
                  <a:close/>
                </a:path>
              </a:pathLst>
            </a:custGeom>
            <a:grpFill/>
            <a:ln w="9515" cap="flat">
              <a:noFill/>
              <a:prstDash val="solid"/>
              <a:miter/>
            </a:ln>
          </p:spPr>
          <p:txBody>
            <a:bodyPr rtlCol="0" anchor="ctr"/>
            <a:lstStyle/>
            <a:p>
              <a:endParaRPr lang="en-FI">
                <a:solidFill>
                  <a:schemeClr val="tx1"/>
                </a:solidFill>
              </a:endParaRPr>
            </a:p>
          </p:txBody>
        </p:sp>
        <p:sp>
          <p:nvSpPr>
            <p:cNvPr id="100" name="Freeform 99">
              <a:extLst>
                <a:ext uri="{FF2B5EF4-FFF2-40B4-BE49-F238E27FC236}">
                  <a16:creationId xmlns:a16="http://schemas.microsoft.com/office/drawing/2014/main" id="{EF9EC50D-0185-F44C-AA20-99310E00A172}"/>
                </a:ext>
              </a:extLst>
            </p:cNvPr>
            <p:cNvSpPr/>
            <p:nvPr/>
          </p:nvSpPr>
          <p:spPr>
            <a:xfrm>
              <a:off x="6542383" y="2489411"/>
              <a:ext cx="234052" cy="196177"/>
            </a:xfrm>
            <a:custGeom>
              <a:avLst/>
              <a:gdLst>
                <a:gd name="connsiteX0" fmla="*/ 11303 w 234052"/>
                <a:gd name="connsiteY0" fmla="*/ 97578 h 196177"/>
                <a:gd name="connsiteX1" fmla="*/ 191143 w 234052"/>
                <a:gd name="connsiteY1" fmla="*/ 193781 h 196177"/>
                <a:gd name="connsiteX2" fmla="*/ 228253 w 234052"/>
                <a:gd name="connsiteY2" fmla="*/ 171873 h 196177"/>
                <a:gd name="connsiteX3" fmla="*/ 164501 w 234052"/>
                <a:gd name="connsiteY3" fmla="*/ 13758 h 196177"/>
                <a:gd name="connsiteX4" fmla="*/ 7498 w 234052"/>
                <a:gd name="connsiteY4" fmla="*/ 53763 h 196177"/>
                <a:gd name="connsiteX5" fmla="*/ 11303 w 234052"/>
                <a:gd name="connsiteY5" fmla="*/ 97578 h 1961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34052" h="196177">
                  <a:moveTo>
                    <a:pt x="11303" y="97578"/>
                  </a:moveTo>
                  <a:lnTo>
                    <a:pt x="191143" y="193781"/>
                  </a:lnTo>
                  <a:cubicBezTo>
                    <a:pt x="204465" y="201401"/>
                    <a:pt x="223496" y="189971"/>
                    <a:pt x="228253" y="171873"/>
                  </a:cubicBezTo>
                  <a:cubicBezTo>
                    <a:pt x="247284" y="107103"/>
                    <a:pt x="217786" y="42333"/>
                    <a:pt x="164501" y="13758"/>
                  </a:cubicBezTo>
                  <a:cubicBezTo>
                    <a:pt x="113118" y="-13864"/>
                    <a:pt x="52220" y="423"/>
                    <a:pt x="7498" y="53763"/>
                  </a:cubicBezTo>
                  <a:cubicBezTo>
                    <a:pt x="-3921" y="69003"/>
                    <a:pt x="-2018" y="90911"/>
                    <a:pt x="11303" y="97578"/>
                  </a:cubicBezTo>
                  <a:close/>
                </a:path>
              </a:pathLst>
            </a:custGeom>
            <a:grpFill/>
            <a:ln w="9515" cap="flat">
              <a:noFill/>
              <a:prstDash val="solid"/>
              <a:miter/>
            </a:ln>
          </p:spPr>
          <p:txBody>
            <a:bodyPr rtlCol="0" anchor="ctr"/>
            <a:lstStyle/>
            <a:p>
              <a:endParaRPr lang="en-FI">
                <a:solidFill>
                  <a:schemeClr val="tx1"/>
                </a:solidFill>
              </a:endParaRPr>
            </a:p>
          </p:txBody>
        </p:sp>
        <p:sp>
          <p:nvSpPr>
            <p:cNvPr id="101" name="Freeform 100">
              <a:extLst>
                <a:ext uri="{FF2B5EF4-FFF2-40B4-BE49-F238E27FC236}">
                  <a16:creationId xmlns:a16="http://schemas.microsoft.com/office/drawing/2014/main" id="{BAD14FB3-6819-F34A-A48E-B3BFD22435C5}"/>
                </a:ext>
              </a:extLst>
            </p:cNvPr>
            <p:cNvSpPr/>
            <p:nvPr/>
          </p:nvSpPr>
          <p:spPr>
            <a:xfrm>
              <a:off x="6415917" y="2670212"/>
              <a:ext cx="640958" cy="514319"/>
            </a:xfrm>
            <a:custGeom>
              <a:avLst/>
              <a:gdLst>
                <a:gd name="connsiteX0" fmla="*/ 607827 w 640958"/>
                <a:gd name="connsiteY0" fmla="*/ 296825 h 514319"/>
                <a:gd name="connsiteX1" fmla="*/ 112079 w 640958"/>
                <a:gd name="connsiteY1" fmla="*/ 9170 h 514319"/>
                <a:gd name="connsiteX2" fmla="*/ 14071 w 640958"/>
                <a:gd name="connsiteY2" fmla="*/ 48222 h 514319"/>
                <a:gd name="connsiteX3" fmla="*/ 180589 w 640958"/>
                <a:gd name="connsiteY3" fmla="*/ 459702 h 514319"/>
                <a:gd name="connsiteX4" fmla="*/ 622100 w 640958"/>
                <a:gd name="connsiteY4" fmla="*/ 401600 h 514319"/>
                <a:gd name="connsiteX5" fmla="*/ 607827 w 640958"/>
                <a:gd name="connsiteY5" fmla="*/ 296825 h 514319"/>
                <a:gd name="connsiteX6" fmla="*/ 233875 w 640958"/>
                <a:gd name="connsiteY6" fmla="*/ 357785 h 514319"/>
                <a:gd name="connsiteX7" fmla="*/ 133012 w 640958"/>
                <a:gd name="connsiteY7" fmla="*/ 151092 h 514319"/>
                <a:gd name="connsiteX8" fmla="*/ 472710 w 640958"/>
                <a:gd name="connsiteY8" fmla="*/ 350165 h 514319"/>
                <a:gd name="connsiteX9" fmla="*/ 233875 w 640958"/>
                <a:gd name="connsiteY9" fmla="*/ 357785 h 5143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40958" h="514319">
                  <a:moveTo>
                    <a:pt x="607827" y="296825"/>
                  </a:moveTo>
                  <a:lnTo>
                    <a:pt x="112079" y="9170"/>
                  </a:lnTo>
                  <a:cubicBezTo>
                    <a:pt x="74969" y="-12738"/>
                    <a:pt x="26441" y="6312"/>
                    <a:pt x="14071" y="48222"/>
                  </a:cubicBezTo>
                  <a:cubicBezTo>
                    <a:pt x="-27797" y="200622"/>
                    <a:pt x="22635" y="366357"/>
                    <a:pt x="180589" y="459702"/>
                  </a:cubicBezTo>
                  <a:cubicBezTo>
                    <a:pt x="351865" y="560667"/>
                    <a:pt x="513625" y="510185"/>
                    <a:pt x="622100" y="401600"/>
                  </a:cubicBezTo>
                  <a:cubicBezTo>
                    <a:pt x="652550" y="370167"/>
                    <a:pt x="644937" y="318732"/>
                    <a:pt x="607827" y="296825"/>
                  </a:cubicBezTo>
                  <a:close/>
                  <a:moveTo>
                    <a:pt x="233875" y="357785"/>
                  </a:moveTo>
                  <a:cubicBezTo>
                    <a:pt x="152995" y="310160"/>
                    <a:pt x="102564" y="228245"/>
                    <a:pt x="133012" y="151092"/>
                  </a:cubicBezTo>
                  <a:lnTo>
                    <a:pt x="472710" y="350165"/>
                  </a:lnTo>
                  <a:cubicBezTo>
                    <a:pt x="416570" y="413982"/>
                    <a:pt x="316659" y="406362"/>
                    <a:pt x="233875" y="357785"/>
                  </a:cubicBezTo>
                  <a:close/>
                </a:path>
              </a:pathLst>
            </a:custGeom>
            <a:grpFill/>
            <a:ln w="9515" cap="flat">
              <a:noFill/>
              <a:prstDash val="solid"/>
              <a:miter/>
            </a:ln>
          </p:spPr>
          <p:txBody>
            <a:bodyPr rtlCol="0" anchor="ctr"/>
            <a:lstStyle/>
            <a:p>
              <a:endParaRPr lang="en-FI">
                <a:solidFill>
                  <a:schemeClr val="tx1"/>
                </a:solidFill>
              </a:endParaRPr>
            </a:p>
          </p:txBody>
        </p:sp>
        <p:sp>
          <p:nvSpPr>
            <p:cNvPr id="102" name="Freeform 101">
              <a:extLst>
                <a:ext uri="{FF2B5EF4-FFF2-40B4-BE49-F238E27FC236}">
                  <a16:creationId xmlns:a16="http://schemas.microsoft.com/office/drawing/2014/main" id="{3079A8F8-F457-F44D-94E0-CDC1207F2F12}"/>
                </a:ext>
              </a:extLst>
            </p:cNvPr>
            <p:cNvSpPr/>
            <p:nvPr/>
          </p:nvSpPr>
          <p:spPr>
            <a:xfrm>
              <a:off x="6100166" y="1874979"/>
              <a:ext cx="1376590" cy="1599921"/>
            </a:xfrm>
            <a:custGeom>
              <a:avLst/>
              <a:gdLst>
                <a:gd name="connsiteX0" fmla="*/ 1315609 w 1376590"/>
                <a:gd name="connsiteY0" fmla="*/ 140510 h 1599921"/>
                <a:gd name="connsiteX1" fmla="*/ 1153849 w 1376590"/>
                <a:gd name="connsiteY1" fmla="*/ 126223 h 1599921"/>
                <a:gd name="connsiteX2" fmla="*/ 1131964 w 1376590"/>
                <a:gd name="connsiteY2" fmla="*/ 135748 h 1599921"/>
                <a:gd name="connsiteX3" fmla="*/ 1119593 w 1376590"/>
                <a:gd name="connsiteY3" fmla="*/ 99553 h 1599921"/>
                <a:gd name="connsiteX4" fmla="*/ 929287 w 1376590"/>
                <a:gd name="connsiteY4" fmla="*/ 1445 h 1599921"/>
                <a:gd name="connsiteX5" fmla="*/ 843649 w 1376590"/>
                <a:gd name="connsiteY5" fmla="*/ 34783 h 1599921"/>
                <a:gd name="connsiteX6" fmla="*/ 789412 w 1376590"/>
                <a:gd name="connsiteY6" fmla="*/ 140510 h 1599921"/>
                <a:gd name="connsiteX7" fmla="*/ 843649 w 1376590"/>
                <a:gd name="connsiteY7" fmla="*/ 233855 h 1599921"/>
                <a:gd name="connsiteX8" fmla="*/ 936899 w 1376590"/>
                <a:gd name="connsiteY8" fmla="*/ 238618 h 1599921"/>
                <a:gd name="connsiteX9" fmla="*/ 937851 w 1376590"/>
                <a:gd name="connsiteY9" fmla="*/ 250048 h 1599921"/>
                <a:gd name="connsiteX10" fmla="*/ 919771 w 1376590"/>
                <a:gd name="connsiteY10" fmla="*/ 338630 h 1599921"/>
                <a:gd name="connsiteX11" fmla="*/ 909305 w 1376590"/>
                <a:gd name="connsiteY11" fmla="*/ 373873 h 1599921"/>
                <a:gd name="connsiteX12" fmla="*/ 861728 w 1376590"/>
                <a:gd name="connsiteY12" fmla="*/ 356728 h 1599921"/>
                <a:gd name="connsiteX13" fmla="*/ 361222 w 1376590"/>
                <a:gd name="connsiteY13" fmla="*/ 377683 h 1599921"/>
                <a:gd name="connsiteX14" fmla="*/ 34846 w 1376590"/>
                <a:gd name="connsiteY14" fmla="*/ 752015 h 1599921"/>
                <a:gd name="connsiteX15" fmla="*/ 72907 w 1376590"/>
                <a:gd name="connsiteY15" fmla="*/ 1249220 h 1599921"/>
                <a:gd name="connsiteX16" fmla="*/ 451618 w 1376590"/>
                <a:gd name="connsiteY16" fmla="*/ 1558783 h 1599921"/>
                <a:gd name="connsiteX17" fmla="*/ 963542 w 1376590"/>
                <a:gd name="connsiteY17" fmla="*/ 1540685 h 1599921"/>
                <a:gd name="connsiteX18" fmla="*/ 1289918 w 1376590"/>
                <a:gd name="connsiteY18" fmla="*/ 1168258 h 1599921"/>
                <a:gd name="connsiteX19" fmla="*/ 1251857 w 1376590"/>
                <a:gd name="connsiteY19" fmla="*/ 667243 h 1599921"/>
                <a:gd name="connsiteX20" fmla="*/ 1055841 w 1376590"/>
                <a:gd name="connsiteY20" fmla="*/ 454835 h 1599921"/>
                <a:gd name="connsiteX21" fmla="*/ 1153849 w 1376590"/>
                <a:gd name="connsiteY21" fmla="*/ 361490 h 1599921"/>
                <a:gd name="connsiteX22" fmla="*/ 1168122 w 1376590"/>
                <a:gd name="connsiteY22" fmla="*/ 378635 h 1599921"/>
                <a:gd name="connsiteX23" fmla="*/ 1266130 w 1376590"/>
                <a:gd name="connsiteY23" fmla="*/ 406258 h 1599921"/>
                <a:gd name="connsiteX24" fmla="*/ 1365089 w 1376590"/>
                <a:gd name="connsiteY24" fmla="*/ 323390 h 1599921"/>
                <a:gd name="connsiteX25" fmla="*/ 1315609 w 1376590"/>
                <a:gd name="connsiteY25" fmla="*/ 140510 h 1599921"/>
                <a:gd name="connsiteX26" fmla="*/ 1117691 w 1376590"/>
                <a:gd name="connsiteY26" fmla="*/ 740585 h 1599921"/>
                <a:gd name="connsiteX27" fmla="*/ 1144334 w 1376590"/>
                <a:gd name="connsiteY27" fmla="*/ 1118728 h 1599921"/>
                <a:gd name="connsiteX28" fmla="*/ 898838 w 1376590"/>
                <a:gd name="connsiteY28" fmla="*/ 1399715 h 1599921"/>
                <a:gd name="connsiteX29" fmla="*/ 510612 w 1376590"/>
                <a:gd name="connsiteY29" fmla="*/ 1414955 h 1599921"/>
                <a:gd name="connsiteX30" fmla="*/ 208025 w 1376590"/>
                <a:gd name="connsiteY30" fmla="*/ 1173973 h 1599921"/>
                <a:gd name="connsiteX31" fmla="*/ 181382 w 1376590"/>
                <a:gd name="connsiteY31" fmla="*/ 798688 h 1599921"/>
                <a:gd name="connsiteX32" fmla="*/ 813200 w 1376590"/>
                <a:gd name="connsiteY32" fmla="*/ 501508 h 1599921"/>
                <a:gd name="connsiteX33" fmla="*/ 830328 w 1376590"/>
                <a:gd name="connsiteY33" fmla="*/ 507223 h 1599921"/>
                <a:gd name="connsiteX34" fmla="*/ 1117691 w 1376590"/>
                <a:gd name="connsiteY34" fmla="*/ 740585 h 15999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1376590" h="1599921">
                  <a:moveTo>
                    <a:pt x="1315609" y="140510"/>
                  </a:moveTo>
                  <a:cubicBezTo>
                    <a:pt x="1271839" y="110030"/>
                    <a:pt x="1212844" y="104315"/>
                    <a:pt x="1153849" y="126223"/>
                  </a:cubicBezTo>
                  <a:cubicBezTo>
                    <a:pt x="1146237" y="129080"/>
                    <a:pt x="1139576" y="131938"/>
                    <a:pt x="1131964" y="135748"/>
                  </a:cubicBezTo>
                  <a:cubicBezTo>
                    <a:pt x="1129109" y="123365"/>
                    <a:pt x="1125303" y="111935"/>
                    <a:pt x="1119593" y="99553"/>
                  </a:cubicBezTo>
                  <a:cubicBezTo>
                    <a:pt x="1088193" y="30020"/>
                    <a:pt x="1013022" y="-8080"/>
                    <a:pt x="929287" y="1445"/>
                  </a:cubicBezTo>
                  <a:cubicBezTo>
                    <a:pt x="895983" y="5255"/>
                    <a:pt x="866486" y="16685"/>
                    <a:pt x="843649" y="34783"/>
                  </a:cubicBezTo>
                  <a:cubicBezTo>
                    <a:pt x="810345" y="60500"/>
                    <a:pt x="789412" y="101458"/>
                    <a:pt x="789412" y="140510"/>
                  </a:cubicBezTo>
                  <a:cubicBezTo>
                    <a:pt x="789412" y="178610"/>
                    <a:pt x="810345" y="214805"/>
                    <a:pt x="843649" y="233855"/>
                  </a:cubicBezTo>
                  <a:cubicBezTo>
                    <a:pt x="873147" y="251000"/>
                    <a:pt x="907402" y="251953"/>
                    <a:pt x="936899" y="238618"/>
                  </a:cubicBezTo>
                  <a:cubicBezTo>
                    <a:pt x="937851" y="242428"/>
                    <a:pt x="937851" y="246238"/>
                    <a:pt x="937851" y="250048"/>
                  </a:cubicBezTo>
                  <a:cubicBezTo>
                    <a:pt x="937851" y="276718"/>
                    <a:pt x="928335" y="308150"/>
                    <a:pt x="919771" y="338630"/>
                  </a:cubicBezTo>
                  <a:lnTo>
                    <a:pt x="909305" y="373873"/>
                  </a:lnTo>
                  <a:cubicBezTo>
                    <a:pt x="894080" y="367205"/>
                    <a:pt x="877904" y="361490"/>
                    <a:pt x="861728" y="356728"/>
                  </a:cubicBezTo>
                  <a:cubicBezTo>
                    <a:pt x="690452" y="299578"/>
                    <a:pt x="512515" y="307198"/>
                    <a:pt x="361222" y="377683"/>
                  </a:cubicBezTo>
                  <a:cubicBezTo>
                    <a:pt x="207074" y="449120"/>
                    <a:pt x="90986" y="582470"/>
                    <a:pt x="34846" y="752015"/>
                  </a:cubicBezTo>
                  <a:cubicBezTo>
                    <a:pt x="-22246" y="923465"/>
                    <a:pt x="-8925" y="1099678"/>
                    <a:pt x="72907" y="1249220"/>
                  </a:cubicBezTo>
                  <a:cubicBezTo>
                    <a:pt x="149030" y="1388285"/>
                    <a:pt x="284147" y="1499728"/>
                    <a:pt x="451618" y="1558783"/>
                  </a:cubicBezTo>
                  <a:cubicBezTo>
                    <a:pt x="627651" y="1620695"/>
                    <a:pt x="811297" y="1611170"/>
                    <a:pt x="963542" y="1540685"/>
                  </a:cubicBezTo>
                  <a:cubicBezTo>
                    <a:pt x="1118642" y="1468295"/>
                    <a:pt x="1234729" y="1335898"/>
                    <a:pt x="1289918" y="1168258"/>
                  </a:cubicBezTo>
                  <a:cubicBezTo>
                    <a:pt x="1348913" y="991093"/>
                    <a:pt x="1335591" y="817738"/>
                    <a:pt x="1251857" y="667243"/>
                  </a:cubicBezTo>
                  <a:cubicBezTo>
                    <a:pt x="1205231" y="583423"/>
                    <a:pt x="1138624" y="511985"/>
                    <a:pt x="1055841" y="454835"/>
                  </a:cubicBezTo>
                  <a:cubicBezTo>
                    <a:pt x="1080581" y="422450"/>
                    <a:pt x="1118642" y="373873"/>
                    <a:pt x="1153849" y="361490"/>
                  </a:cubicBezTo>
                  <a:cubicBezTo>
                    <a:pt x="1157655" y="367205"/>
                    <a:pt x="1162412" y="372920"/>
                    <a:pt x="1168122" y="378635"/>
                  </a:cubicBezTo>
                  <a:cubicBezTo>
                    <a:pt x="1193813" y="403400"/>
                    <a:pt x="1229020" y="413878"/>
                    <a:pt x="1266130" y="406258"/>
                  </a:cubicBezTo>
                  <a:cubicBezTo>
                    <a:pt x="1309900" y="397685"/>
                    <a:pt x="1347961" y="365300"/>
                    <a:pt x="1365089" y="323390"/>
                  </a:cubicBezTo>
                  <a:cubicBezTo>
                    <a:pt x="1391732" y="256715"/>
                    <a:pt x="1370798" y="179563"/>
                    <a:pt x="1315609" y="140510"/>
                  </a:cubicBezTo>
                  <a:close/>
                  <a:moveTo>
                    <a:pt x="1117691" y="740585"/>
                  </a:moveTo>
                  <a:cubicBezTo>
                    <a:pt x="1179540" y="852980"/>
                    <a:pt x="1189056" y="983473"/>
                    <a:pt x="1144334" y="1118728"/>
                  </a:cubicBezTo>
                  <a:cubicBezTo>
                    <a:pt x="1102466" y="1246363"/>
                    <a:pt x="1014925" y="1345423"/>
                    <a:pt x="898838" y="1399715"/>
                  </a:cubicBezTo>
                  <a:cubicBezTo>
                    <a:pt x="782751" y="1454008"/>
                    <a:pt x="644779" y="1459723"/>
                    <a:pt x="510612" y="1414955"/>
                  </a:cubicBezTo>
                  <a:cubicBezTo>
                    <a:pt x="375495" y="1370188"/>
                    <a:pt x="267971" y="1284463"/>
                    <a:pt x="208025" y="1173973"/>
                  </a:cubicBezTo>
                  <a:cubicBezTo>
                    <a:pt x="146175" y="1060625"/>
                    <a:pt x="137611" y="931085"/>
                    <a:pt x="181382" y="798688"/>
                  </a:cubicBezTo>
                  <a:cubicBezTo>
                    <a:pt x="268923" y="533893"/>
                    <a:pt x="534401" y="409115"/>
                    <a:pt x="813200" y="501508"/>
                  </a:cubicBezTo>
                  <a:cubicBezTo>
                    <a:pt x="818909" y="503413"/>
                    <a:pt x="824618" y="505318"/>
                    <a:pt x="830328" y="507223"/>
                  </a:cubicBezTo>
                  <a:cubicBezTo>
                    <a:pt x="958785" y="553895"/>
                    <a:pt x="1060599" y="636763"/>
                    <a:pt x="1117691" y="740585"/>
                  </a:cubicBezTo>
                  <a:close/>
                </a:path>
              </a:pathLst>
            </a:custGeom>
            <a:grpFill/>
            <a:ln w="9515" cap="flat">
              <a:noFill/>
              <a:prstDash val="solid"/>
              <a:miter/>
            </a:ln>
          </p:spPr>
          <p:txBody>
            <a:bodyPr rtlCol="0" anchor="ctr"/>
            <a:lstStyle/>
            <a:p>
              <a:endParaRPr lang="en-FI">
                <a:solidFill>
                  <a:schemeClr val="tx1"/>
                </a:solidFill>
              </a:endParaRPr>
            </a:p>
          </p:txBody>
        </p:sp>
        <p:sp>
          <p:nvSpPr>
            <p:cNvPr id="103" name="Freeform 102">
              <a:extLst>
                <a:ext uri="{FF2B5EF4-FFF2-40B4-BE49-F238E27FC236}">
                  <a16:creationId xmlns:a16="http://schemas.microsoft.com/office/drawing/2014/main" id="{F71DE300-F6F0-9F46-86A6-3A792E5B3DC0}"/>
                </a:ext>
              </a:extLst>
            </p:cNvPr>
            <p:cNvSpPr/>
            <p:nvPr/>
          </p:nvSpPr>
          <p:spPr>
            <a:xfrm>
              <a:off x="3282316" y="3896677"/>
              <a:ext cx="809754" cy="854392"/>
            </a:xfrm>
            <a:custGeom>
              <a:avLst/>
              <a:gdLst>
                <a:gd name="connsiteX0" fmla="*/ 414868 w 809754"/>
                <a:gd name="connsiteY0" fmla="*/ 0 h 854392"/>
                <a:gd name="connsiteX1" fmla="*/ 0 w 809754"/>
                <a:gd name="connsiteY1" fmla="*/ 427672 h 854392"/>
                <a:gd name="connsiteX2" fmla="*/ 433899 w 809754"/>
                <a:gd name="connsiteY2" fmla="*/ 854392 h 854392"/>
                <a:gd name="connsiteX3" fmla="*/ 749808 w 809754"/>
                <a:gd name="connsiteY3" fmla="*/ 706755 h 854392"/>
                <a:gd name="connsiteX4" fmla="*/ 688910 w 809754"/>
                <a:gd name="connsiteY4" fmla="*/ 552450 h 854392"/>
                <a:gd name="connsiteX5" fmla="*/ 440560 w 809754"/>
                <a:gd name="connsiteY5" fmla="*/ 653415 h 854392"/>
                <a:gd name="connsiteX6" fmla="*/ 204580 w 809754"/>
                <a:gd name="connsiteY6" fmla="*/ 499110 h 854392"/>
                <a:gd name="connsiteX7" fmla="*/ 804997 w 809754"/>
                <a:gd name="connsiteY7" fmla="*/ 499110 h 854392"/>
                <a:gd name="connsiteX8" fmla="*/ 809755 w 809754"/>
                <a:gd name="connsiteY8" fmla="*/ 428625 h 854392"/>
                <a:gd name="connsiteX9" fmla="*/ 414868 w 809754"/>
                <a:gd name="connsiteY9" fmla="*/ 0 h 854392"/>
                <a:gd name="connsiteX10" fmla="*/ 212192 w 809754"/>
                <a:gd name="connsiteY10" fmla="*/ 335280 h 854392"/>
                <a:gd name="connsiteX11" fmla="*/ 414868 w 809754"/>
                <a:gd name="connsiteY11" fmla="*/ 202882 h 854392"/>
                <a:gd name="connsiteX12" fmla="*/ 605175 w 809754"/>
                <a:gd name="connsiteY12" fmla="*/ 335280 h 854392"/>
                <a:gd name="connsiteX13" fmla="*/ 212192 w 809754"/>
                <a:gd name="connsiteY13" fmla="*/ 335280 h 8543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809754" h="854392">
                  <a:moveTo>
                    <a:pt x="414868" y="0"/>
                  </a:moveTo>
                  <a:cubicBezTo>
                    <a:pt x="159858" y="0"/>
                    <a:pt x="0" y="198120"/>
                    <a:pt x="0" y="427672"/>
                  </a:cubicBezTo>
                  <a:cubicBezTo>
                    <a:pt x="0" y="690563"/>
                    <a:pt x="187452" y="854392"/>
                    <a:pt x="433899" y="854392"/>
                  </a:cubicBezTo>
                  <a:cubicBezTo>
                    <a:pt x="583290" y="854392"/>
                    <a:pt x="699377" y="789622"/>
                    <a:pt x="749808" y="706755"/>
                  </a:cubicBezTo>
                  <a:lnTo>
                    <a:pt x="688910" y="552450"/>
                  </a:lnTo>
                  <a:cubicBezTo>
                    <a:pt x="643236" y="613410"/>
                    <a:pt x="541422" y="653415"/>
                    <a:pt x="440560" y="653415"/>
                  </a:cubicBezTo>
                  <a:cubicBezTo>
                    <a:pt x="317812" y="653415"/>
                    <a:pt x="223610" y="604838"/>
                    <a:pt x="204580" y="499110"/>
                  </a:cubicBezTo>
                  <a:lnTo>
                    <a:pt x="804997" y="499110"/>
                  </a:lnTo>
                  <a:cubicBezTo>
                    <a:pt x="807852" y="480060"/>
                    <a:pt x="809755" y="451485"/>
                    <a:pt x="809755" y="428625"/>
                  </a:cubicBezTo>
                  <a:cubicBezTo>
                    <a:pt x="808803" y="201930"/>
                    <a:pt x="653703" y="0"/>
                    <a:pt x="414868" y="0"/>
                  </a:cubicBezTo>
                  <a:close/>
                  <a:moveTo>
                    <a:pt x="212192" y="335280"/>
                  </a:moveTo>
                  <a:cubicBezTo>
                    <a:pt x="229319" y="248603"/>
                    <a:pt x="315909" y="202882"/>
                    <a:pt x="414868" y="202882"/>
                  </a:cubicBezTo>
                  <a:cubicBezTo>
                    <a:pt x="511925" y="202882"/>
                    <a:pt x="592805" y="250507"/>
                    <a:pt x="605175" y="335280"/>
                  </a:cubicBezTo>
                  <a:lnTo>
                    <a:pt x="212192" y="335280"/>
                  </a:lnTo>
                  <a:close/>
                </a:path>
              </a:pathLst>
            </a:custGeom>
            <a:grpFill/>
            <a:ln w="9515" cap="flat">
              <a:noFill/>
              <a:prstDash val="solid"/>
              <a:miter/>
            </a:ln>
          </p:spPr>
          <p:txBody>
            <a:bodyPr rtlCol="0" anchor="ctr"/>
            <a:lstStyle/>
            <a:p>
              <a:endParaRPr lang="en-FI">
                <a:solidFill>
                  <a:schemeClr val="tx1"/>
                </a:solidFill>
              </a:endParaRPr>
            </a:p>
          </p:txBody>
        </p:sp>
        <p:sp>
          <p:nvSpPr>
            <p:cNvPr id="104" name="Freeform 103">
              <a:extLst>
                <a:ext uri="{FF2B5EF4-FFF2-40B4-BE49-F238E27FC236}">
                  <a16:creationId xmlns:a16="http://schemas.microsoft.com/office/drawing/2014/main" id="{F9814B59-696F-2343-A690-2D622D6B380F}"/>
                </a:ext>
              </a:extLst>
            </p:cNvPr>
            <p:cNvSpPr/>
            <p:nvPr/>
          </p:nvSpPr>
          <p:spPr>
            <a:xfrm>
              <a:off x="4235752" y="3898582"/>
              <a:ext cx="460541" cy="832485"/>
            </a:xfrm>
            <a:custGeom>
              <a:avLst/>
              <a:gdLst>
                <a:gd name="connsiteX0" fmla="*/ 193161 w 460541"/>
                <a:gd name="connsiteY0" fmla="*/ 128588 h 832485"/>
                <a:gd name="connsiteX1" fmla="*/ 193161 w 460541"/>
                <a:gd name="connsiteY1" fmla="*/ 21908 h 832485"/>
                <a:gd name="connsiteX2" fmla="*/ 0 w 460541"/>
                <a:gd name="connsiteY2" fmla="*/ 21908 h 832485"/>
                <a:gd name="connsiteX3" fmla="*/ 0 w 460541"/>
                <a:gd name="connsiteY3" fmla="*/ 832485 h 832485"/>
                <a:gd name="connsiteX4" fmla="*/ 199822 w 460541"/>
                <a:gd name="connsiteY4" fmla="*/ 832485 h 832485"/>
                <a:gd name="connsiteX5" fmla="*/ 199822 w 460541"/>
                <a:gd name="connsiteY5" fmla="*/ 344805 h 832485"/>
                <a:gd name="connsiteX6" fmla="*/ 368243 w 460541"/>
                <a:gd name="connsiteY6" fmla="*/ 212408 h 832485"/>
                <a:gd name="connsiteX7" fmla="*/ 460542 w 460541"/>
                <a:gd name="connsiteY7" fmla="*/ 237173 h 832485"/>
                <a:gd name="connsiteX8" fmla="*/ 460542 w 460541"/>
                <a:gd name="connsiteY8" fmla="*/ 13335 h 832485"/>
                <a:gd name="connsiteX9" fmla="*/ 372049 w 460541"/>
                <a:gd name="connsiteY9" fmla="*/ 0 h 832485"/>
                <a:gd name="connsiteX10" fmla="*/ 193161 w 460541"/>
                <a:gd name="connsiteY10" fmla="*/ 128588 h 8324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460541" h="832485">
                  <a:moveTo>
                    <a:pt x="193161" y="128588"/>
                  </a:moveTo>
                  <a:lnTo>
                    <a:pt x="193161" y="21908"/>
                  </a:lnTo>
                  <a:lnTo>
                    <a:pt x="0" y="21908"/>
                  </a:lnTo>
                  <a:lnTo>
                    <a:pt x="0" y="832485"/>
                  </a:lnTo>
                  <a:lnTo>
                    <a:pt x="199822" y="832485"/>
                  </a:lnTo>
                  <a:lnTo>
                    <a:pt x="199822" y="344805"/>
                  </a:lnTo>
                  <a:cubicBezTo>
                    <a:pt x="215998" y="270510"/>
                    <a:pt x="274993" y="212408"/>
                    <a:pt x="368243" y="212408"/>
                  </a:cubicBezTo>
                  <a:cubicBezTo>
                    <a:pt x="413917" y="212408"/>
                    <a:pt x="434851" y="222885"/>
                    <a:pt x="460542" y="237173"/>
                  </a:cubicBezTo>
                  <a:lnTo>
                    <a:pt x="460542" y="13335"/>
                  </a:lnTo>
                  <a:cubicBezTo>
                    <a:pt x="445317" y="8573"/>
                    <a:pt x="422481" y="0"/>
                    <a:pt x="372049" y="0"/>
                  </a:cubicBezTo>
                  <a:cubicBezTo>
                    <a:pt x="281654" y="0"/>
                    <a:pt x="216949" y="53340"/>
                    <a:pt x="193161" y="128588"/>
                  </a:cubicBezTo>
                  <a:close/>
                </a:path>
              </a:pathLst>
            </a:custGeom>
            <a:grpFill/>
            <a:ln w="9515" cap="flat">
              <a:noFill/>
              <a:prstDash val="solid"/>
              <a:miter/>
            </a:ln>
          </p:spPr>
          <p:txBody>
            <a:bodyPr rtlCol="0" anchor="ctr"/>
            <a:lstStyle/>
            <a:p>
              <a:endParaRPr lang="en-FI">
                <a:solidFill>
                  <a:schemeClr val="tx1"/>
                </a:solidFill>
              </a:endParaRPr>
            </a:p>
          </p:txBody>
        </p:sp>
        <p:sp>
          <p:nvSpPr>
            <p:cNvPr id="105" name="Freeform 104">
              <a:extLst>
                <a:ext uri="{FF2B5EF4-FFF2-40B4-BE49-F238E27FC236}">
                  <a16:creationId xmlns:a16="http://schemas.microsoft.com/office/drawing/2014/main" id="{F615D466-77BC-5C4E-8548-FFD7AAB3B73B}"/>
                </a:ext>
              </a:extLst>
            </p:cNvPr>
            <p:cNvSpPr/>
            <p:nvPr/>
          </p:nvSpPr>
          <p:spPr>
            <a:xfrm>
              <a:off x="5735369" y="3898582"/>
              <a:ext cx="809754" cy="854392"/>
            </a:xfrm>
            <a:custGeom>
              <a:avLst/>
              <a:gdLst>
                <a:gd name="connsiteX0" fmla="*/ 414868 w 809754"/>
                <a:gd name="connsiteY0" fmla="*/ 0 h 854392"/>
                <a:gd name="connsiteX1" fmla="*/ 0 w 809754"/>
                <a:gd name="connsiteY1" fmla="*/ 427673 h 854392"/>
                <a:gd name="connsiteX2" fmla="*/ 433899 w 809754"/>
                <a:gd name="connsiteY2" fmla="*/ 854393 h 854392"/>
                <a:gd name="connsiteX3" fmla="*/ 749808 w 809754"/>
                <a:gd name="connsiteY3" fmla="*/ 706755 h 854392"/>
                <a:gd name="connsiteX4" fmla="*/ 688910 w 809754"/>
                <a:gd name="connsiteY4" fmla="*/ 552450 h 854392"/>
                <a:gd name="connsiteX5" fmla="*/ 440560 w 809754"/>
                <a:gd name="connsiteY5" fmla="*/ 653415 h 854392"/>
                <a:gd name="connsiteX6" fmla="*/ 204580 w 809754"/>
                <a:gd name="connsiteY6" fmla="*/ 499110 h 854392"/>
                <a:gd name="connsiteX7" fmla="*/ 804997 w 809754"/>
                <a:gd name="connsiteY7" fmla="*/ 499110 h 854392"/>
                <a:gd name="connsiteX8" fmla="*/ 809755 w 809754"/>
                <a:gd name="connsiteY8" fmla="*/ 428625 h 854392"/>
                <a:gd name="connsiteX9" fmla="*/ 414868 w 809754"/>
                <a:gd name="connsiteY9" fmla="*/ 0 h 854392"/>
                <a:gd name="connsiteX10" fmla="*/ 212192 w 809754"/>
                <a:gd name="connsiteY10" fmla="*/ 335280 h 854392"/>
                <a:gd name="connsiteX11" fmla="*/ 414868 w 809754"/>
                <a:gd name="connsiteY11" fmla="*/ 202883 h 854392"/>
                <a:gd name="connsiteX12" fmla="*/ 605175 w 809754"/>
                <a:gd name="connsiteY12" fmla="*/ 335280 h 854392"/>
                <a:gd name="connsiteX13" fmla="*/ 212192 w 809754"/>
                <a:gd name="connsiteY13" fmla="*/ 335280 h 8543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809754" h="854392">
                  <a:moveTo>
                    <a:pt x="414868" y="0"/>
                  </a:moveTo>
                  <a:cubicBezTo>
                    <a:pt x="159857" y="0"/>
                    <a:pt x="0" y="198120"/>
                    <a:pt x="0" y="427673"/>
                  </a:cubicBezTo>
                  <a:cubicBezTo>
                    <a:pt x="0" y="690563"/>
                    <a:pt x="187452" y="854393"/>
                    <a:pt x="433899" y="854393"/>
                  </a:cubicBezTo>
                  <a:cubicBezTo>
                    <a:pt x="583290" y="854393"/>
                    <a:pt x="699376" y="789623"/>
                    <a:pt x="749808" y="706755"/>
                  </a:cubicBezTo>
                  <a:lnTo>
                    <a:pt x="688910" y="552450"/>
                  </a:lnTo>
                  <a:cubicBezTo>
                    <a:pt x="643236" y="613410"/>
                    <a:pt x="541422" y="653415"/>
                    <a:pt x="440560" y="653415"/>
                  </a:cubicBezTo>
                  <a:cubicBezTo>
                    <a:pt x="317812" y="653415"/>
                    <a:pt x="223610" y="604838"/>
                    <a:pt x="204580" y="499110"/>
                  </a:cubicBezTo>
                  <a:lnTo>
                    <a:pt x="804997" y="499110"/>
                  </a:lnTo>
                  <a:cubicBezTo>
                    <a:pt x="807851" y="480060"/>
                    <a:pt x="809755" y="451485"/>
                    <a:pt x="809755" y="428625"/>
                  </a:cubicBezTo>
                  <a:cubicBezTo>
                    <a:pt x="808803" y="200978"/>
                    <a:pt x="653703" y="0"/>
                    <a:pt x="414868" y="0"/>
                  </a:cubicBezTo>
                  <a:close/>
                  <a:moveTo>
                    <a:pt x="212192" y="335280"/>
                  </a:moveTo>
                  <a:cubicBezTo>
                    <a:pt x="229320" y="248603"/>
                    <a:pt x="315909" y="202883"/>
                    <a:pt x="414868" y="202883"/>
                  </a:cubicBezTo>
                  <a:cubicBezTo>
                    <a:pt x="511925" y="202883"/>
                    <a:pt x="592805" y="250508"/>
                    <a:pt x="605175" y="335280"/>
                  </a:cubicBezTo>
                  <a:lnTo>
                    <a:pt x="212192" y="335280"/>
                  </a:lnTo>
                  <a:close/>
                </a:path>
              </a:pathLst>
            </a:custGeom>
            <a:grpFill/>
            <a:ln w="9515" cap="flat">
              <a:noFill/>
              <a:prstDash val="solid"/>
              <a:miter/>
            </a:ln>
          </p:spPr>
          <p:txBody>
            <a:bodyPr rtlCol="0" anchor="ctr"/>
            <a:lstStyle/>
            <a:p>
              <a:endParaRPr lang="en-FI">
                <a:solidFill>
                  <a:schemeClr val="tx1"/>
                </a:solidFill>
              </a:endParaRPr>
            </a:p>
          </p:txBody>
        </p:sp>
        <p:sp>
          <p:nvSpPr>
            <p:cNvPr id="106" name="Freeform 105">
              <a:extLst>
                <a:ext uri="{FF2B5EF4-FFF2-40B4-BE49-F238E27FC236}">
                  <a16:creationId xmlns:a16="http://schemas.microsoft.com/office/drawing/2014/main" id="{7E99629E-F93B-5940-AB2B-8ECDBD11A09A}"/>
                </a:ext>
              </a:extLst>
            </p:cNvPr>
            <p:cNvSpPr/>
            <p:nvPr/>
          </p:nvSpPr>
          <p:spPr>
            <a:xfrm>
              <a:off x="2220406" y="3898582"/>
              <a:ext cx="942017" cy="1143952"/>
            </a:xfrm>
            <a:custGeom>
              <a:avLst/>
              <a:gdLst>
                <a:gd name="connsiteX0" fmla="*/ 530955 w 942017"/>
                <a:gd name="connsiteY0" fmla="*/ 0 h 1143952"/>
                <a:gd name="connsiteX1" fmla="*/ 291169 w 942017"/>
                <a:gd name="connsiteY1" fmla="*/ 106680 h 1143952"/>
                <a:gd name="connsiteX2" fmla="*/ 291169 w 942017"/>
                <a:gd name="connsiteY2" fmla="*/ 21908 h 1143952"/>
                <a:gd name="connsiteX3" fmla="*/ 98959 w 942017"/>
                <a:gd name="connsiteY3" fmla="*/ 21908 h 1143952"/>
                <a:gd name="connsiteX4" fmla="*/ 98959 w 942017"/>
                <a:gd name="connsiteY4" fmla="*/ 941070 h 1143952"/>
                <a:gd name="connsiteX5" fmla="*/ 64704 w 942017"/>
                <a:gd name="connsiteY5" fmla="*/ 975360 h 1143952"/>
                <a:gd name="connsiteX6" fmla="*/ 0 w 942017"/>
                <a:gd name="connsiteY6" fmla="*/ 975360 h 1143952"/>
                <a:gd name="connsiteX7" fmla="*/ 0 w 942017"/>
                <a:gd name="connsiteY7" fmla="*/ 1143953 h 1143952"/>
                <a:gd name="connsiteX8" fmla="*/ 198870 w 942017"/>
                <a:gd name="connsiteY8" fmla="*/ 1143953 h 1143952"/>
                <a:gd name="connsiteX9" fmla="*/ 297830 w 942017"/>
                <a:gd name="connsiteY9" fmla="*/ 1062038 h 1143952"/>
                <a:gd name="connsiteX10" fmla="*/ 297830 w 942017"/>
                <a:gd name="connsiteY10" fmla="*/ 744855 h 1143952"/>
                <a:gd name="connsiteX11" fmla="*/ 534762 w 942017"/>
                <a:gd name="connsiteY11" fmla="*/ 851535 h 1143952"/>
                <a:gd name="connsiteX12" fmla="*/ 942018 w 942017"/>
                <a:gd name="connsiteY12" fmla="*/ 424815 h 1143952"/>
                <a:gd name="connsiteX13" fmla="*/ 530955 w 942017"/>
                <a:gd name="connsiteY13" fmla="*/ 0 h 1143952"/>
                <a:gd name="connsiteX14" fmla="*/ 507167 w 942017"/>
                <a:gd name="connsiteY14" fmla="*/ 640080 h 1143952"/>
                <a:gd name="connsiteX15" fmla="*/ 296878 w 942017"/>
                <a:gd name="connsiteY15" fmla="*/ 533400 h 1143952"/>
                <a:gd name="connsiteX16" fmla="*/ 296878 w 942017"/>
                <a:gd name="connsiteY16" fmla="*/ 318135 h 1143952"/>
                <a:gd name="connsiteX17" fmla="*/ 507167 w 942017"/>
                <a:gd name="connsiteY17" fmla="*/ 211455 h 1143952"/>
                <a:gd name="connsiteX18" fmla="*/ 740293 w 942017"/>
                <a:gd name="connsiteY18" fmla="*/ 424815 h 1143952"/>
                <a:gd name="connsiteX19" fmla="*/ 507167 w 942017"/>
                <a:gd name="connsiteY19" fmla="*/ 640080 h 11439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942017" h="1143952">
                  <a:moveTo>
                    <a:pt x="530955" y="0"/>
                  </a:moveTo>
                  <a:cubicBezTo>
                    <a:pt x="412014" y="0"/>
                    <a:pt x="317812" y="46673"/>
                    <a:pt x="291169" y="106680"/>
                  </a:cubicBezTo>
                  <a:lnTo>
                    <a:pt x="291169" y="21908"/>
                  </a:lnTo>
                  <a:lnTo>
                    <a:pt x="98959" y="21908"/>
                  </a:lnTo>
                  <a:lnTo>
                    <a:pt x="98959" y="941070"/>
                  </a:lnTo>
                  <a:cubicBezTo>
                    <a:pt x="98959" y="962978"/>
                    <a:pt x="86590" y="975360"/>
                    <a:pt x="64704" y="975360"/>
                  </a:cubicBezTo>
                  <a:lnTo>
                    <a:pt x="0" y="975360"/>
                  </a:lnTo>
                  <a:lnTo>
                    <a:pt x="0" y="1143953"/>
                  </a:lnTo>
                  <a:lnTo>
                    <a:pt x="198870" y="1143953"/>
                  </a:lnTo>
                  <a:cubicBezTo>
                    <a:pt x="271187" y="1143953"/>
                    <a:pt x="297830" y="1109663"/>
                    <a:pt x="297830" y="1062038"/>
                  </a:cubicBezTo>
                  <a:lnTo>
                    <a:pt x="297830" y="744855"/>
                  </a:lnTo>
                  <a:cubicBezTo>
                    <a:pt x="324473" y="805815"/>
                    <a:pt x="415820" y="851535"/>
                    <a:pt x="534762" y="851535"/>
                  </a:cubicBezTo>
                  <a:cubicBezTo>
                    <a:pt x="749808" y="851535"/>
                    <a:pt x="942018" y="677228"/>
                    <a:pt x="942018" y="424815"/>
                  </a:cubicBezTo>
                  <a:cubicBezTo>
                    <a:pt x="942018" y="172403"/>
                    <a:pt x="746953" y="0"/>
                    <a:pt x="530955" y="0"/>
                  </a:cubicBezTo>
                  <a:close/>
                  <a:moveTo>
                    <a:pt x="507167" y="640080"/>
                  </a:moveTo>
                  <a:cubicBezTo>
                    <a:pt x="408208" y="640080"/>
                    <a:pt x="322570" y="594360"/>
                    <a:pt x="296878" y="533400"/>
                  </a:cubicBezTo>
                  <a:lnTo>
                    <a:pt x="296878" y="318135"/>
                  </a:lnTo>
                  <a:cubicBezTo>
                    <a:pt x="321618" y="258128"/>
                    <a:pt x="408208" y="211455"/>
                    <a:pt x="507167" y="211455"/>
                  </a:cubicBezTo>
                  <a:cubicBezTo>
                    <a:pt x="645139" y="211455"/>
                    <a:pt x="740293" y="298133"/>
                    <a:pt x="740293" y="424815"/>
                  </a:cubicBezTo>
                  <a:cubicBezTo>
                    <a:pt x="740293" y="551498"/>
                    <a:pt x="645139" y="640080"/>
                    <a:pt x="507167" y="640080"/>
                  </a:cubicBezTo>
                  <a:close/>
                </a:path>
              </a:pathLst>
            </a:custGeom>
            <a:grpFill/>
            <a:ln w="9515" cap="flat">
              <a:noFill/>
              <a:prstDash val="solid"/>
              <a:miter/>
            </a:ln>
          </p:spPr>
          <p:txBody>
            <a:bodyPr rtlCol="0" anchor="ctr"/>
            <a:lstStyle/>
            <a:p>
              <a:endParaRPr lang="en-FI">
                <a:solidFill>
                  <a:schemeClr val="tx1"/>
                </a:solidFill>
              </a:endParaRPr>
            </a:p>
          </p:txBody>
        </p:sp>
        <p:sp>
          <p:nvSpPr>
            <p:cNvPr id="107" name="Freeform 106">
              <a:extLst>
                <a:ext uri="{FF2B5EF4-FFF2-40B4-BE49-F238E27FC236}">
                  <a16:creationId xmlns:a16="http://schemas.microsoft.com/office/drawing/2014/main" id="{0F0014F4-888D-104F-A57D-BE7FF07B16DE}"/>
                </a:ext>
              </a:extLst>
            </p:cNvPr>
            <p:cNvSpPr/>
            <p:nvPr/>
          </p:nvSpPr>
          <p:spPr>
            <a:xfrm>
              <a:off x="4772417" y="3646169"/>
              <a:ext cx="843058" cy="1085850"/>
            </a:xfrm>
            <a:custGeom>
              <a:avLst/>
              <a:gdLst>
                <a:gd name="connsiteX0" fmla="*/ 497652 w 843058"/>
                <a:gd name="connsiteY0" fmla="*/ 252413 h 1085850"/>
                <a:gd name="connsiteX1" fmla="*/ 287363 w 843058"/>
                <a:gd name="connsiteY1" fmla="*/ 356235 h 1085850"/>
                <a:gd name="connsiteX2" fmla="*/ 287363 w 843058"/>
                <a:gd name="connsiteY2" fmla="*/ 82868 h 1085850"/>
                <a:gd name="connsiteX3" fmla="*/ 187452 w 843058"/>
                <a:gd name="connsiteY3" fmla="*/ 0 h 1085850"/>
                <a:gd name="connsiteX4" fmla="*/ 0 w 843058"/>
                <a:gd name="connsiteY4" fmla="*/ 0 h 1085850"/>
                <a:gd name="connsiteX5" fmla="*/ 0 w 843058"/>
                <a:gd name="connsiteY5" fmla="*/ 170498 h 1085850"/>
                <a:gd name="connsiteX6" fmla="*/ 53286 w 843058"/>
                <a:gd name="connsiteY6" fmla="*/ 170498 h 1085850"/>
                <a:gd name="connsiteX7" fmla="*/ 88493 w 843058"/>
                <a:gd name="connsiteY7" fmla="*/ 205740 h 1085850"/>
                <a:gd name="connsiteX8" fmla="*/ 88493 w 843058"/>
                <a:gd name="connsiteY8" fmla="*/ 1085850 h 1085850"/>
                <a:gd name="connsiteX9" fmla="*/ 288315 w 843058"/>
                <a:gd name="connsiteY9" fmla="*/ 1085850 h 1085850"/>
                <a:gd name="connsiteX10" fmla="*/ 288315 w 843058"/>
                <a:gd name="connsiteY10" fmla="*/ 588645 h 1085850"/>
                <a:gd name="connsiteX11" fmla="*/ 469106 w 843058"/>
                <a:gd name="connsiteY11" fmla="*/ 465773 h 1085850"/>
                <a:gd name="connsiteX12" fmla="*/ 643236 w 843058"/>
                <a:gd name="connsiteY12" fmla="*/ 648653 h 1085850"/>
                <a:gd name="connsiteX13" fmla="*/ 643236 w 843058"/>
                <a:gd name="connsiteY13" fmla="*/ 1085850 h 1085850"/>
                <a:gd name="connsiteX14" fmla="*/ 843058 w 843058"/>
                <a:gd name="connsiteY14" fmla="*/ 1085850 h 1085850"/>
                <a:gd name="connsiteX15" fmla="*/ 843058 w 843058"/>
                <a:gd name="connsiteY15" fmla="*/ 615315 h 1085850"/>
                <a:gd name="connsiteX16" fmla="*/ 497652 w 843058"/>
                <a:gd name="connsiteY16" fmla="*/ 252413 h 10858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843058" h="1085850">
                  <a:moveTo>
                    <a:pt x="497652" y="252413"/>
                  </a:moveTo>
                  <a:cubicBezTo>
                    <a:pt x="381565" y="252413"/>
                    <a:pt x="309248" y="296228"/>
                    <a:pt x="287363" y="356235"/>
                  </a:cubicBezTo>
                  <a:lnTo>
                    <a:pt x="287363" y="82868"/>
                  </a:lnTo>
                  <a:cubicBezTo>
                    <a:pt x="287363" y="35243"/>
                    <a:pt x="260720" y="0"/>
                    <a:pt x="187452" y="0"/>
                  </a:cubicBezTo>
                  <a:lnTo>
                    <a:pt x="0" y="0"/>
                  </a:lnTo>
                  <a:lnTo>
                    <a:pt x="0" y="170498"/>
                  </a:lnTo>
                  <a:lnTo>
                    <a:pt x="53286" y="170498"/>
                  </a:lnTo>
                  <a:cubicBezTo>
                    <a:pt x="75171" y="170498"/>
                    <a:pt x="88493" y="182880"/>
                    <a:pt x="88493" y="205740"/>
                  </a:cubicBezTo>
                  <a:lnTo>
                    <a:pt x="88493" y="1085850"/>
                  </a:lnTo>
                  <a:lnTo>
                    <a:pt x="288315" y="1085850"/>
                  </a:lnTo>
                  <a:lnTo>
                    <a:pt x="288315" y="588645"/>
                  </a:lnTo>
                  <a:cubicBezTo>
                    <a:pt x="302588" y="518160"/>
                    <a:pt x="384419" y="465773"/>
                    <a:pt x="469106" y="465773"/>
                  </a:cubicBezTo>
                  <a:cubicBezTo>
                    <a:pt x="566162" y="465773"/>
                    <a:pt x="643236" y="531495"/>
                    <a:pt x="643236" y="648653"/>
                  </a:cubicBezTo>
                  <a:lnTo>
                    <a:pt x="643236" y="1085850"/>
                  </a:lnTo>
                  <a:lnTo>
                    <a:pt x="843058" y="1085850"/>
                  </a:lnTo>
                  <a:lnTo>
                    <a:pt x="843058" y="615315"/>
                  </a:lnTo>
                  <a:cubicBezTo>
                    <a:pt x="842107" y="361950"/>
                    <a:pt x="664170" y="252413"/>
                    <a:pt x="497652" y="252413"/>
                  </a:cubicBezTo>
                  <a:close/>
                </a:path>
              </a:pathLst>
            </a:custGeom>
            <a:grpFill/>
            <a:ln w="9515" cap="flat">
              <a:noFill/>
              <a:prstDash val="solid"/>
              <a:miter/>
            </a:ln>
          </p:spPr>
          <p:txBody>
            <a:bodyPr rtlCol="0" anchor="ctr"/>
            <a:lstStyle/>
            <a:p>
              <a:endParaRPr lang="en-FI">
                <a:solidFill>
                  <a:schemeClr val="tx1"/>
                </a:solidFill>
              </a:endParaRPr>
            </a:p>
          </p:txBody>
        </p:sp>
        <p:sp>
          <p:nvSpPr>
            <p:cNvPr id="108" name="Freeform 107">
              <a:extLst>
                <a:ext uri="{FF2B5EF4-FFF2-40B4-BE49-F238E27FC236}">
                  <a16:creationId xmlns:a16="http://schemas.microsoft.com/office/drawing/2014/main" id="{01960236-44B8-944C-B5AC-BBFDBD60A3C1}"/>
                </a:ext>
              </a:extLst>
            </p:cNvPr>
            <p:cNvSpPr/>
            <p:nvPr/>
          </p:nvSpPr>
          <p:spPr>
            <a:xfrm>
              <a:off x="5148273" y="2508884"/>
              <a:ext cx="841155" cy="811530"/>
            </a:xfrm>
            <a:custGeom>
              <a:avLst/>
              <a:gdLst>
                <a:gd name="connsiteX0" fmla="*/ 807851 w 841155"/>
                <a:gd name="connsiteY0" fmla="*/ 172403 h 811530"/>
                <a:gd name="connsiteX1" fmla="*/ 841155 w 841155"/>
                <a:gd name="connsiteY1" fmla="*/ 172403 h 811530"/>
                <a:gd name="connsiteX2" fmla="*/ 841155 w 841155"/>
                <a:gd name="connsiteY2" fmla="*/ 0 h 811530"/>
                <a:gd name="connsiteX3" fmla="*/ 704134 w 841155"/>
                <a:gd name="connsiteY3" fmla="*/ 0 h 811530"/>
                <a:gd name="connsiteX4" fmla="*/ 597563 w 841155"/>
                <a:gd name="connsiteY4" fmla="*/ 76200 h 811530"/>
                <a:gd name="connsiteX5" fmla="*/ 439608 w 841155"/>
                <a:gd name="connsiteY5" fmla="*/ 482918 h 811530"/>
                <a:gd name="connsiteX6" fmla="*/ 420578 w 841155"/>
                <a:gd name="connsiteY6" fmla="*/ 548640 h 811530"/>
                <a:gd name="connsiteX7" fmla="*/ 414868 w 841155"/>
                <a:gd name="connsiteY7" fmla="*/ 548640 h 811530"/>
                <a:gd name="connsiteX8" fmla="*/ 397741 w 841155"/>
                <a:gd name="connsiteY8" fmla="*/ 482918 h 811530"/>
                <a:gd name="connsiteX9" fmla="*/ 240738 w 841155"/>
                <a:gd name="connsiteY9" fmla="*/ 77153 h 811530"/>
                <a:gd name="connsiteX10" fmla="*/ 126554 w 841155"/>
                <a:gd name="connsiteY10" fmla="*/ 953 h 811530"/>
                <a:gd name="connsiteX11" fmla="*/ 0 w 841155"/>
                <a:gd name="connsiteY11" fmla="*/ 953 h 811530"/>
                <a:gd name="connsiteX12" fmla="*/ 0 w 841155"/>
                <a:gd name="connsiteY12" fmla="*/ 173355 h 811530"/>
                <a:gd name="connsiteX13" fmla="*/ 33304 w 841155"/>
                <a:gd name="connsiteY13" fmla="*/ 173355 h 811530"/>
                <a:gd name="connsiteX14" fmla="*/ 76123 w 841155"/>
                <a:gd name="connsiteY14" fmla="*/ 201930 h 811530"/>
                <a:gd name="connsiteX15" fmla="*/ 327327 w 841155"/>
                <a:gd name="connsiteY15" fmla="*/ 811530 h 811530"/>
                <a:gd name="connsiteX16" fmla="*/ 511925 w 841155"/>
                <a:gd name="connsiteY16" fmla="*/ 811530 h 811530"/>
                <a:gd name="connsiteX17" fmla="*/ 763130 w 841155"/>
                <a:gd name="connsiteY17" fmla="*/ 201930 h 811530"/>
                <a:gd name="connsiteX18" fmla="*/ 807851 w 841155"/>
                <a:gd name="connsiteY18" fmla="*/ 172403 h 8115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841155" h="811530">
                  <a:moveTo>
                    <a:pt x="807851" y="172403"/>
                  </a:moveTo>
                  <a:lnTo>
                    <a:pt x="841155" y="172403"/>
                  </a:lnTo>
                  <a:lnTo>
                    <a:pt x="841155" y="0"/>
                  </a:lnTo>
                  <a:lnTo>
                    <a:pt x="704134" y="0"/>
                  </a:lnTo>
                  <a:cubicBezTo>
                    <a:pt x="647042" y="0"/>
                    <a:pt x="618496" y="20955"/>
                    <a:pt x="597563" y="76200"/>
                  </a:cubicBezTo>
                  <a:lnTo>
                    <a:pt x="439608" y="482918"/>
                  </a:lnTo>
                  <a:cubicBezTo>
                    <a:pt x="424384" y="520065"/>
                    <a:pt x="420578" y="548640"/>
                    <a:pt x="420578" y="548640"/>
                  </a:cubicBezTo>
                  <a:lnTo>
                    <a:pt x="414868" y="548640"/>
                  </a:lnTo>
                  <a:cubicBezTo>
                    <a:pt x="414868" y="548640"/>
                    <a:pt x="412014" y="520065"/>
                    <a:pt x="397741" y="482918"/>
                  </a:cubicBezTo>
                  <a:lnTo>
                    <a:pt x="240738" y="77153"/>
                  </a:lnTo>
                  <a:cubicBezTo>
                    <a:pt x="215998" y="20955"/>
                    <a:pt x="183646" y="953"/>
                    <a:pt x="126554" y="953"/>
                  </a:cubicBezTo>
                  <a:lnTo>
                    <a:pt x="0" y="953"/>
                  </a:lnTo>
                  <a:lnTo>
                    <a:pt x="0" y="173355"/>
                  </a:lnTo>
                  <a:lnTo>
                    <a:pt x="33304" y="173355"/>
                  </a:lnTo>
                  <a:cubicBezTo>
                    <a:pt x="55189" y="173355"/>
                    <a:pt x="66607" y="178118"/>
                    <a:pt x="76123" y="201930"/>
                  </a:cubicBezTo>
                  <a:lnTo>
                    <a:pt x="327327" y="811530"/>
                  </a:lnTo>
                  <a:lnTo>
                    <a:pt x="511925" y="811530"/>
                  </a:lnTo>
                  <a:lnTo>
                    <a:pt x="763130" y="201930"/>
                  </a:lnTo>
                  <a:cubicBezTo>
                    <a:pt x="774548" y="177165"/>
                    <a:pt x="785966" y="172403"/>
                    <a:pt x="807851" y="172403"/>
                  </a:cubicBezTo>
                  <a:close/>
                </a:path>
              </a:pathLst>
            </a:custGeom>
            <a:grpFill/>
            <a:ln w="9515" cap="flat">
              <a:noFill/>
              <a:prstDash val="solid"/>
              <a:miter/>
            </a:ln>
          </p:spPr>
          <p:txBody>
            <a:bodyPr rtlCol="0" anchor="ctr"/>
            <a:lstStyle/>
            <a:p>
              <a:endParaRPr lang="en-FI">
                <a:solidFill>
                  <a:schemeClr val="tx1"/>
                </a:solidFill>
              </a:endParaRPr>
            </a:p>
          </p:txBody>
        </p:sp>
      </p:grpSp>
    </p:spTree>
    <p:extLst>
      <p:ext uri="{BB962C8B-B14F-4D97-AF65-F5344CB8AC3E}">
        <p14:creationId xmlns:p14="http://schemas.microsoft.com/office/powerpoint/2010/main" val="2573753391"/>
      </p:ext>
    </p:extLst>
  </p:cSld>
  <p:clrMapOvr>
    <a:overrideClrMapping bg1="dk1" tx1="lt1" bg2="dk2" tx2="lt2" accent1="accent1" accent2="accent2" accent3="accent3" accent4="accent4" accent5="accent5" accent6="accent6" hlink="hlink" folHlink="folHlink"/>
  </p:clrMapOvr>
  <p:extLst>
    <p:ext uri="{DCECCB84-F9BA-43D5-87BE-67443E8EF086}">
      <p15:sldGuideLst xmlns:p15="http://schemas.microsoft.com/office/powerpoint/2012/main">
        <p15:guide id="1" pos="4384">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Otsikko ja sisältö">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D3835B-3976-1542-8BA0-5839E11C3E38}"/>
              </a:ext>
            </a:extLst>
          </p:cNvPr>
          <p:cNvSpPr>
            <a:spLocks noGrp="1"/>
          </p:cNvSpPr>
          <p:nvPr>
            <p:ph type="title"/>
          </p:nvPr>
        </p:nvSpPr>
        <p:spPr>
          <a:xfrm>
            <a:off x="521999" y="522000"/>
            <a:ext cx="9801230" cy="1159200"/>
          </a:xfrm>
        </p:spPr>
        <p:txBody>
          <a:bodyPr/>
          <a:lstStyle/>
          <a:p>
            <a:r>
              <a:rPr lang="fi-FI"/>
              <a:t>Muokkaa ots. perustyyl. napsautt.</a:t>
            </a:r>
            <a:endParaRPr lang="en-FI" dirty="0"/>
          </a:p>
        </p:txBody>
      </p:sp>
      <p:sp>
        <p:nvSpPr>
          <p:cNvPr id="3" name="Content Placeholder 2">
            <a:extLst>
              <a:ext uri="{FF2B5EF4-FFF2-40B4-BE49-F238E27FC236}">
                <a16:creationId xmlns:a16="http://schemas.microsoft.com/office/drawing/2014/main" id="{7E8122FC-F193-8440-9067-B0BCBA66F11E}"/>
              </a:ext>
            </a:extLst>
          </p:cNvPr>
          <p:cNvSpPr>
            <a:spLocks noGrp="1"/>
          </p:cNvSpPr>
          <p:nvPr>
            <p:ph idx="1"/>
          </p:nvPr>
        </p:nvSpPr>
        <p:spPr>
          <a:xfrm>
            <a:off x="521331" y="1800000"/>
            <a:ext cx="9801230" cy="4351338"/>
          </a:xfrm>
        </p:spPr>
        <p:txBody>
          <a:bodyPr/>
          <a:lstStyle>
            <a:lvl1pPr marL="0" indent="0">
              <a:buNone/>
              <a:defRPr sz="1600"/>
            </a:lvl1pPr>
            <a:lvl6pPr>
              <a:lnSpc>
                <a:spcPct val="100000"/>
              </a:lnSpc>
              <a:defRPr sz="1600"/>
            </a:lvl6pPr>
            <a:lvl7pPr>
              <a:lnSpc>
                <a:spcPct val="100000"/>
              </a:lnSpc>
              <a:defRPr sz="1600"/>
            </a:lvl7pPr>
            <a:lvl8pPr>
              <a:lnSpc>
                <a:spcPct val="100000"/>
              </a:lnSpc>
              <a:defRPr sz="1600"/>
            </a:lvl8pPr>
            <a:lvl9pPr marL="3657600" indent="0">
              <a:lnSpc>
                <a:spcPct val="100000"/>
              </a:lnSpc>
              <a:buNone/>
              <a:defRPr sz="1600"/>
            </a:lvl9pPr>
          </a:lstStyle>
          <a:p>
            <a:pPr lvl="0"/>
            <a:r>
              <a:rPr lang="fi-FI"/>
              <a:t>Muokkaa tekstin perustyylejä napsauttamalla</a:t>
            </a:r>
          </a:p>
        </p:txBody>
      </p:sp>
      <p:sp>
        <p:nvSpPr>
          <p:cNvPr id="4" name="Footer Placeholder 3">
            <a:extLst>
              <a:ext uri="{FF2B5EF4-FFF2-40B4-BE49-F238E27FC236}">
                <a16:creationId xmlns:a16="http://schemas.microsoft.com/office/drawing/2014/main" id="{6FCD290C-03CC-364D-B8CB-81A16E4D49BE}"/>
              </a:ext>
            </a:extLst>
          </p:cNvPr>
          <p:cNvSpPr>
            <a:spLocks noGrp="1"/>
          </p:cNvSpPr>
          <p:nvPr>
            <p:ph type="ftr" sz="quarter" idx="10"/>
          </p:nvPr>
        </p:nvSpPr>
        <p:spPr/>
        <p:txBody>
          <a:bodyPr/>
          <a:lstStyle/>
          <a:p>
            <a:r>
              <a:rPr lang="en-GB"/>
              <a:t>neuvokasperhe.fi</a:t>
            </a:r>
            <a:endParaRPr lang="en-FI" dirty="0"/>
          </a:p>
        </p:txBody>
      </p:sp>
    </p:spTree>
    <p:extLst>
      <p:ext uri="{BB962C8B-B14F-4D97-AF65-F5344CB8AC3E}">
        <p14:creationId xmlns:p14="http://schemas.microsoft.com/office/powerpoint/2010/main" val="89520662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userDrawn="1">
  <p:cSld name="1_Title Slide">
    <p:bg>
      <p:bgRef idx="1001">
        <a:schemeClr val="bg2"/>
      </p:bgRef>
    </p:bg>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0D7ED704-6415-CB4F-BA9D-E9968E03D8DE}"/>
              </a:ext>
            </a:extLst>
          </p:cNvPr>
          <p:cNvSpPr>
            <a:spLocks noGrp="1"/>
          </p:cNvSpPr>
          <p:nvPr>
            <p:ph type="ftr" sz="quarter" idx="10"/>
          </p:nvPr>
        </p:nvSpPr>
        <p:spPr>
          <a:xfrm>
            <a:off x="2638193" y="6369012"/>
            <a:ext cx="6915615" cy="365125"/>
          </a:xfrm>
        </p:spPr>
        <p:txBody>
          <a:bodyPr/>
          <a:lstStyle>
            <a:lvl1pPr algn="ctr">
              <a:defRPr>
                <a:solidFill>
                  <a:schemeClr val="tx1"/>
                </a:solidFill>
              </a:defRPr>
            </a:lvl1pPr>
          </a:lstStyle>
          <a:p>
            <a:r>
              <a:rPr lang="en-GB" dirty="0" err="1"/>
              <a:t>neuvokasperhe.fi</a:t>
            </a:r>
            <a:endParaRPr lang="en-FI" dirty="0"/>
          </a:p>
        </p:txBody>
      </p:sp>
      <p:sp>
        <p:nvSpPr>
          <p:cNvPr id="26" name="Freeform 25">
            <a:extLst>
              <a:ext uri="{FF2B5EF4-FFF2-40B4-BE49-F238E27FC236}">
                <a16:creationId xmlns:a16="http://schemas.microsoft.com/office/drawing/2014/main" id="{C9C5F2C1-4F5B-0242-BEA0-F510CBBF1FE4}"/>
              </a:ext>
            </a:extLst>
          </p:cNvPr>
          <p:cNvSpPr/>
          <p:nvPr userDrawn="1"/>
        </p:nvSpPr>
        <p:spPr>
          <a:xfrm>
            <a:off x="4844600" y="2818744"/>
            <a:ext cx="2502800" cy="1121956"/>
          </a:xfrm>
          <a:custGeom>
            <a:avLst/>
            <a:gdLst>
              <a:gd name="connsiteX0" fmla="*/ 6905275 w 7733108"/>
              <a:gd name="connsiteY0" fmla="*/ 1537788 h 3466600"/>
              <a:gd name="connsiteX1" fmla="*/ 6905275 w 7733108"/>
              <a:gd name="connsiteY1" fmla="*/ 1234893 h 3466600"/>
              <a:gd name="connsiteX2" fmla="*/ 6712114 w 7733108"/>
              <a:gd name="connsiteY2" fmla="*/ 938665 h 3466600"/>
              <a:gd name="connsiteX3" fmla="*/ 6548450 w 7733108"/>
              <a:gd name="connsiteY3" fmla="*/ 910090 h 3466600"/>
              <a:gd name="connsiteX4" fmla="*/ 6236348 w 7733108"/>
              <a:gd name="connsiteY4" fmla="*/ 1053918 h 3466600"/>
              <a:gd name="connsiteX5" fmla="*/ 6284875 w 7733108"/>
              <a:gd name="connsiteY5" fmla="*/ 1217748 h 3466600"/>
              <a:gd name="connsiteX6" fmla="*/ 6522759 w 7733108"/>
              <a:gd name="connsiteY6" fmla="*/ 1112020 h 3466600"/>
              <a:gd name="connsiteX7" fmla="*/ 6705453 w 7733108"/>
              <a:gd name="connsiteY7" fmla="*/ 1268230 h 3466600"/>
              <a:gd name="connsiteX8" fmla="*/ 6705453 w 7733108"/>
              <a:gd name="connsiteY8" fmla="*/ 1290138 h 3466600"/>
              <a:gd name="connsiteX9" fmla="*/ 6510389 w 7733108"/>
              <a:gd name="connsiteY9" fmla="*/ 1232988 h 3466600"/>
              <a:gd name="connsiteX10" fmla="*/ 6193529 w 7733108"/>
              <a:gd name="connsiteY10" fmla="*/ 1499688 h 3466600"/>
              <a:gd name="connsiteX11" fmla="*/ 6489455 w 7733108"/>
              <a:gd name="connsiteY11" fmla="*/ 1766388 h 3466600"/>
              <a:gd name="connsiteX12" fmla="*/ 6711163 w 7733108"/>
              <a:gd name="connsiteY12" fmla="*/ 1673043 h 3466600"/>
              <a:gd name="connsiteX13" fmla="*/ 6816783 w 7733108"/>
              <a:gd name="connsiteY13" fmla="*/ 1744480 h 3466600"/>
              <a:gd name="connsiteX14" fmla="*/ 7002332 w 7733108"/>
              <a:gd name="connsiteY14" fmla="*/ 1744480 h 3466600"/>
              <a:gd name="connsiteX15" fmla="*/ 7002332 w 7733108"/>
              <a:gd name="connsiteY15" fmla="*/ 1573030 h 3466600"/>
              <a:gd name="connsiteX16" fmla="*/ 6939531 w 7733108"/>
              <a:gd name="connsiteY16" fmla="*/ 1573030 h 3466600"/>
              <a:gd name="connsiteX17" fmla="*/ 6905275 w 7733108"/>
              <a:gd name="connsiteY17" fmla="*/ 1537788 h 3466600"/>
              <a:gd name="connsiteX18" fmla="*/ 6551305 w 7733108"/>
              <a:gd name="connsiteY18" fmla="*/ 1577793 h 3466600"/>
              <a:gd name="connsiteX19" fmla="*/ 6395254 w 7733108"/>
              <a:gd name="connsiteY19" fmla="*/ 1488258 h 3466600"/>
              <a:gd name="connsiteX20" fmla="*/ 6553208 w 7733108"/>
              <a:gd name="connsiteY20" fmla="*/ 1396818 h 3466600"/>
              <a:gd name="connsiteX21" fmla="*/ 6706405 w 7733108"/>
              <a:gd name="connsiteY21" fmla="*/ 1452063 h 3466600"/>
              <a:gd name="connsiteX22" fmla="*/ 6706405 w 7733108"/>
              <a:gd name="connsiteY22" fmla="*/ 1510165 h 3466600"/>
              <a:gd name="connsiteX23" fmla="*/ 6551305 w 7733108"/>
              <a:gd name="connsiteY23" fmla="*/ 1577793 h 3466600"/>
              <a:gd name="connsiteX24" fmla="*/ 6136437 w 7733108"/>
              <a:gd name="connsiteY24" fmla="*/ 933903 h 3466600"/>
              <a:gd name="connsiteX25" fmla="*/ 5869056 w 7733108"/>
              <a:gd name="connsiteY25" fmla="*/ 933903 h 3466600"/>
              <a:gd name="connsiteX26" fmla="*/ 5573129 w 7733108"/>
              <a:gd name="connsiteY26" fmla="*/ 1233940 h 3466600"/>
              <a:gd name="connsiteX27" fmla="*/ 5573129 w 7733108"/>
              <a:gd name="connsiteY27" fmla="*/ 834843 h 3466600"/>
              <a:gd name="connsiteX28" fmla="*/ 5473218 w 7733108"/>
              <a:gd name="connsiteY28" fmla="*/ 751975 h 3466600"/>
              <a:gd name="connsiteX29" fmla="*/ 5303845 w 7733108"/>
              <a:gd name="connsiteY29" fmla="*/ 751975 h 3466600"/>
              <a:gd name="connsiteX30" fmla="*/ 5303845 w 7733108"/>
              <a:gd name="connsiteY30" fmla="*/ 922473 h 3466600"/>
              <a:gd name="connsiteX31" fmla="*/ 5339052 w 7733108"/>
              <a:gd name="connsiteY31" fmla="*/ 922473 h 3466600"/>
              <a:gd name="connsiteX32" fmla="*/ 5374259 w 7733108"/>
              <a:gd name="connsiteY32" fmla="*/ 957715 h 3466600"/>
              <a:gd name="connsiteX33" fmla="*/ 5374259 w 7733108"/>
              <a:gd name="connsiteY33" fmla="*/ 1743528 h 3466600"/>
              <a:gd name="connsiteX34" fmla="*/ 5574081 w 7733108"/>
              <a:gd name="connsiteY34" fmla="*/ 1743528 h 3466600"/>
              <a:gd name="connsiteX35" fmla="*/ 5574081 w 7733108"/>
              <a:gd name="connsiteY35" fmla="*/ 1401580 h 3466600"/>
              <a:gd name="connsiteX36" fmla="*/ 5902360 w 7733108"/>
              <a:gd name="connsiteY36" fmla="*/ 1743528 h 3466600"/>
              <a:gd name="connsiteX37" fmla="*/ 6171643 w 7733108"/>
              <a:gd name="connsiteY37" fmla="*/ 1743528 h 3466600"/>
              <a:gd name="connsiteX38" fmla="*/ 5762484 w 7733108"/>
              <a:gd name="connsiteY38" fmla="*/ 1313950 h 3466600"/>
              <a:gd name="connsiteX39" fmla="*/ 6136437 w 7733108"/>
              <a:gd name="connsiteY39" fmla="*/ 933903 h 3466600"/>
              <a:gd name="connsiteX40" fmla="*/ 7302064 w 7733108"/>
              <a:gd name="connsiteY40" fmla="*/ 1143453 h 3466600"/>
              <a:gd name="connsiteX41" fmla="*/ 7422909 w 7733108"/>
              <a:gd name="connsiteY41" fmla="*/ 1070110 h 3466600"/>
              <a:gd name="connsiteX42" fmla="*/ 7524723 w 7733108"/>
              <a:gd name="connsiteY42" fmla="*/ 1127260 h 3466600"/>
              <a:gd name="connsiteX43" fmla="*/ 7524723 w 7733108"/>
              <a:gd name="connsiteY43" fmla="*/ 1167265 h 3466600"/>
              <a:gd name="connsiteX44" fmla="*/ 7702660 w 7733108"/>
              <a:gd name="connsiteY44" fmla="*/ 1167265 h 3466600"/>
              <a:gd name="connsiteX45" fmla="*/ 7702660 w 7733108"/>
              <a:gd name="connsiteY45" fmla="*/ 1083445 h 3466600"/>
              <a:gd name="connsiteX46" fmla="*/ 7418152 w 7733108"/>
              <a:gd name="connsiteY46" fmla="*/ 914853 h 3466600"/>
              <a:gd name="connsiteX47" fmla="*/ 7104146 w 7733108"/>
              <a:gd name="connsiteY47" fmla="*/ 1152025 h 3466600"/>
              <a:gd name="connsiteX48" fmla="*/ 7531384 w 7733108"/>
              <a:gd name="connsiteY48" fmla="*/ 1527310 h 3466600"/>
              <a:gd name="connsiteX49" fmla="*/ 7421957 w 7733108"/>
              <a:gd name="connsiteY49" fmla="*/ 1606368 h 3466600"/>
              <a:gd name="connsiteX50" fmla="*/ 7180268 w 7733108"/>
              <a:gd name="connsiteY50" fmla="*/ 1487305 h 3466600"/>
              <a:gd name="connsiteX51" fmla="*/ 7085115 w 7733108"/>
              <a:gd name="connsiteY51" fmla="*/ 1618750 h 3466600"/>
              <a:gd name="connsiteX52" fmla="*/ 7421957 w 7733108"/>
              <a:gd name="connsiteY52" fmla="*/ 1763530 h 3466600"/>
              <a:gd name="connsiteX53" fmla="*/ 7733109 w 7733108"/>
              <a:gd name="connsiteY53" fmla="*/ 1515880 h 3466600"/>
              <a:gd name="connsiteX54" fmla="*/ 7302064 w 7733108"/>
              <a:gd name="connsiteY54" fmla="*/ 1143453 h 3466600"/>
              <a:gd name="connsiteX55" fmla="*/ 4334233 w 7733108"/>
              <a:gd name="connsiteY55" fmla="*/ 1012960 h 3466600"/>
              <a:gd name="connsiteX56" fmla="*/ 4514073 w 7733108"/>
              <a:gd name="connsiteY56" fmla="*/ 1109163 h 3466600"/>
              <a:gd name="connsiteX57" fmla="*/ 4551183 w 7733108"/>
              <a:gd name="connsiteY57" fmla="*/ 1087255 h 3466600"/>
              <a:gd name="connsiteX58" fmla="*/ 4487430 w 7733108"/>
              <a:gd name="connsiteY58" fmla="*/ 929140 h 3466600"/>
              <a:gd name="connsiteX59" fmla="*/ 4330427 w 7733108"/>
              <a:gd name="connsiteY59" fmla="*/ 969145 h 3466600"/>
              <a:gd name="connsiteX60" fmla="*/ 4334233 w 7733108"/>
              <a:gd name="connsiteY60" fmla="*/ 1012960 h 3466600"/>
              <a:gd name="connsiteX61" fmla="*/ 5131618 w 7733108"/>
              <a:gd name="connsiteY61" fmla="*/ 965335 h 3466600"/>
              <a:gd name="connsiteX62" fmla="*/ 5019337 w 7733108"/>
              <a:gd name="connsiteY62" fmla="*/ 819603 h 3466600"/>
              <a:gd name="connsiteX63" fmla="*/ 5059301 w 7733108"/>
              <a:gd name="connsiteY63" fmla="*/ 784360 h 3466600"/>
              <a:gd name="connsiteX64" fmla="*/ 5026949 w 7733108"/>
              <a:gd name="connsiteY64" fmla="*/ 680538 h 3466600"/>
              <a:gd name="connsiteX65" fmla="*/ 4985082 w 7733108"/>
              <a:gd name="connsiteY65" fmla="*/ 658630 h 3466600"/>
              <a:gd name="connsiteX66" fmla="*/ 5103072 w 7733108"/>
              <a:gd name="connsiteY66" fmla="*/ 446223 h 3466600"/>
              <a:gd name="connsiteX67" fmla="*/ 4953681 w 7733108"/>
              <a:gd name="connsiteY67" fmla="*/ 95703 h 3466600"/>
              <a:gd name="connsiteX68" fmla="*/ 4829030 w 7733108"/>
              <a:gd name="connsiteY68" fmla="*/ 2358 h 3466600"/>
              <a:gd name="connsiteX69" fmla="*/ 4770987 w 7733108"/>
              <a:gd name="connsiteY69" fmla="*/ 15693 h 3466600"/>
              <a:gd name="connsiteX70" fmla="*/ 4751005 w 7733108"/>
              <a:gd name="connsiteY70" fmla="*/ 71890 h 3466600"/>
              <a:gd name="connsiteX71" fmla="*/ 4756714 w 7733108"/>
              <a:gd name="connsiteY71" fmla="*/ 112848 h 3466600"/>
              <a:gd name="connsiteX72" fmla="*/ 4711992 w 7733108"/>
              <a:gd name="connsiteY72" fmla="*/ 89988 h 3466600"/>
              <a:gd name="connsiteX73" fmla="*/ 4636821 w 7733108"/>
              <a:gd name="connsiteY73" fmla="*/ 104275 h 3466600"/>
              <a:gd name="connsiteX74" fmla="*/ 4631111 w 7733108"/>
              <a:gd name="connsiteY74" fmla="*/ 180475 h 3466600"/>
              <a:gd name="connsiteX75" fmla="*/ 4669173 w 7733108"/>
              <a:gd name="connsiteY75" fmla="*/ 236673 h 3466600"/>
              <a:gd name="connsiteX76" fmla="*/ 4610177 w 7733108"/>
              <a:gd name="connsiteY76" fmla="*/ 253818 h 3466600"/>
              <a:gd name="connsiteX77" fmla="*/ 4564504 w 7733108"/>
              <a:gd name="connsiteY77" fmla="*/ 308110 h 3466600"/>
              <a:gd name="connsiteX78" fmla="*/ 4570213 w 7733108"/>
              <a:gd name="connsiteY78" fmla="*/ 341448 h 3466600"/>
              <a:gd name="connsiteX79" fmla="*/ 4597808 w 7733108"/>
              <a:gd name="connsiteY79" fmla="*/ 370023 h 3466600"/>
              <a:gd name="connsiteX80" fmla="*/ 4781453 w 7733108"/>
              <a:gd name="connsiteY80" fmla="*/ 549093 h 3466600"/>
              <a:gd name="connsiteX81" fmla="*/ 4743392 w 7733108"/>
              <a:gd name="connsiteY81" fmla="*/ 529090 h 3466600"/>
              <a:gd name="connsiteX82" fmla="*/ 4639675 w 7733108"/>
              <a:gd name="connsiteY82" fmla="*/ 561475 h 3466600"/>
              <a:gd name="connsiteX83" fmla="*/ 4637772 w 7733108"/>
              <a:gd name="connsiteY83" fmla="*/ 629103 h 3466600"/>
              <a:gd name="connsiteX84" fmla="*/ 4240983 w 7733108"/>
              <a:gd name="connsiteY84" fmla="*/ 675775 h 3466600"/>
              <a:gd name="connsiteX85" fmla="*/ 3914607 w 7733108"/>
              <a:gd name="connsiteY85" fmla="*/ 1050108 h 3466600"/>
              <a:gd name="connsiteX86" fmla="*/ 3952668 w 7733108"/>
              <a:gd name="connsiteY86" fmla="*/ 1547313 h 3466600"/>
              <a:gd name="connsiteX87" fmla="*/ 4330427 w 7733108"/>
              <a:gd name="connsiteY87" fmla="*/ 1856875 h 3466600"/>
              <a:gd name="connsiteX88" fmla="*/ 4843303 w 7733108"/>
              <a:gd name="connsiteY88" fmla="*/ 1838778 h 3466600"/>
              <a:gd name="connsiteX89" fmla="*/ 5169679 w 7733108"/>
              <a:gd name="connsiteY89" fmla="*/ 1466350 h 3466600"/>
              <a:gd name="connsiteX90" fmla="*/ 5131618 w 7733108"/>
              <a:gd name="connsiteY90" fmla="*/ 965335 h 3466600"/>
              <a:gd name="connsiteX91" fmla="*/ 4780502 w 7733108"/>
              <a:gd name="connsiteY91" fmla="*/ 364308 h 3466600"/>
              <a:gd name="connsiteX92" fmla="*/ 4777648 w 7733108"/>
              <a:gd name="connsiteY92" fmla="*/ 311920 h 3466600"/>
              <a:gd name="connsiteX93" fmla="*/ 4871849 w 7733108"/>
              <a:gd name="connsiteY93" fmla="*/ 227148 h 3466600"/>
              <a:gd name="connsiteX94" fmla="*/ 4913717 w 7733108"/>
              <a:gd name="connsiteY94" fmla="*/ 237625 h 3466600"/>
              <a:gd name="connsiteX95" fmla="*/ 4978421 w 7733108"/>
              <a:gd name="connsiteY95" fmla="*/ 427173 h 3466600"/>
              <a:gd name="connsiteX96" fmla="*/ 4930844 w 7733108"/>
              <a:gd name="connsiteY96" fmla="*/ 516708 h 3466600"/>
              <a:gd name="connsiteX97" fmla="*/ 4895637 w 7733108"/>
              <a:gd name="connsiteY97" fmla="*/ 513850 h 3466600"/>
              <a:gd name="connsiteX98" fmla="*/ 4780502 w 7733108"/>
              <a:gd name="connsiteY98" fmla="*/ 364308 h 3466600"/>
              <a:gd name="connsiteX99" fmla="*/ 5025046 w 7733108"/>
              <a:gd name="connsiteY99" fmla="*/ 1418725 h 3466600"/>
              <a:gd name="connsiteX100" fmla="*/ 4779551 w 7733108"/>
              <a:gd name="connsiteY100" fmla="*/ 1699713 h 3466600"/>
              <a:gd name="connsiteX101" fmla="*/ 4391325 w 7733108"/>
              <a:gd name="connsiteY101" fmla="*/ 1714953 h 3466600"/>
              <a:gd name="connsiteX102" fmla="*/ 4088737 w 7733108"/>
              <a:gd name="connsiteY102" fmla="*/ 1473970 h 3466600"/>
              <a:gd name="connsiteX103" fmla="*/ 4062094 w 7733108"/>
              <a:gd name="connsiteY103" fmla="*/ 1098685 h 3466600"/>
              <a:gd name="connsiteX104" fmla="*/ 4289511 w 7733108"/>
              <a:gd name="connsiteY104" fmla="*/ 824365 h 3466600"/>
              <a:gd name="connsiteX105" fmla="*/ 4702476 w 7733108"/>
              <a:gd name="connsiteY105" fmla="*/ 804363 h 3466600"/>
              <a:gd name="connsiteX106" fmla="*/ 4999355 w 7733108"/>
              <a:gd name="connsiteY106" fmla="*/ 1039630 h 3466600"/>
              <a:gd name="connsiteX107" fmla="*/ 5025046 w 7733108"/>
              <a:gd name="connsiteY107" fmla="*/ 1418725 h 3466600"/>
              <a:gd name="connsiteX108" fmla="*/ 4834740 w 7733108"/>
              <a:gd name="connsiteY108" fmla="*/ 1112020 h 3466600"/>
              <a:gd name="connsiteX109" fmla="*/ 4677737 w 7733108"/>
              <a:gd name="connsiteY109" fmla="*/ 1152025 h 3466600"/>
              <a:gd name="connsiteX110" fmla="*/ 4680591 w 7733108"/>
              <a:gd name="connsiteY110" fmla="*/ 1195840 h 3466600"/>
              <a:gd name="connsiteX111" fmla="*/ 4860431 w 7733108"/>
              <a:gd name="connsiteY111" fmla="*/ 1292043 h 3466600"/>
              <a:gd name="connsiteX112" fmla="*/ 4897540 w 7733108"/>
              <a:gd name="connsiteY112" fmla="*/ 1270135 h 3466600"/>
              <a:gd name="connsiteX113" fmla="*/ 4834740 w 7733108"/>
              <a:gd name="connsiteY113" fmla="*/ 1112020 h 3466600"/>
              <a:gd name="connsiteX114" fmla="*/ 4804290 w 7733108"/>
              <a:gd name="connsiteY114" fmla="*/ 1393008 h 3466600"/>
              <a:gd name="connsiteX115" fmla="*/ 4308542 w 7733108"/>
              <a:gd name="connsiteY115" fmla="*/ 1105353 h 3466600"/>
              <a:gd name="connsiteX116" fmla="*/ 4210534 w 7733108"/>
              <a:gd name="connsiteY116" fmla="*/ 1144405 h 3466600"/>
              <a:gd name="connsiteX117" fmla="*/ 4377052 w 7733108"/>
              <a:gd name="connsiteY117" fmla="*/ 1555885 h 3466600"/>
              <a:gd name="connsiteX118" fmla="*/ 4818563 w 7733108"/>
              <a:gd name="connsiteY118" fmla="*/ 1497783 h 3466600"/>
              <a:gd name="connsiteX119" fmla="*/ 4804290 w 7733108"/>
              <a:gd name="connsiteY119" fmla="*/ 1393008 h 3466600"/>
              <a:gd name="connsiteX120" fmla="*/ 4430338 w 7733108"/>
              <a:gd name="connsiteY120" fmla="*/ 1453968 h 3466600"/>
              <a:gd name="connsiteX121" fmla="*/ 4329475 w 7733108"/>
              <a:gd name="connsiteY121" fmla="*/ 1247275 h 3466600"/>
              <a:gd name="connsiteX122" fmla="*/ 4669173 w 7733108"/>
              <a:gd name="connsiteY122" fmla="*/ 1446348 h 3466600"/>
              <a:gd name="connsiteX123" fmla="*/ 4430338 w 7733108"/>
              <a:gd name="connsiteY123" fmla="*/ 1453968 h 3466600"/>
              <a:gd name="connsiteX124" fmla="*/ 2865066 w 7733108"/>
              <a:gd name="connsiteY124" fmla="*/ 1573983 h 3466600"/>
              <a:gd name="connsiteX125" fmla="*/ 2803216 w 7733108"/>
              <a:gd name="connsiteY125" fmla="*/ 1573983 h 3466600"/>
              <a:gd name="connsiteX126" fmla="*/ 2768010 w 7733108"/>
              <a:gd name="connsiteY126" fmla="*/ 1538740 h 3466600"/>
              <a:gd name="connsiteX127" fmla="*/ 2768010 w 7733108"/>
              <a:gd name="connsiteY127" fmla="*/ 933903 h 3466600"/>
              <a:gd name="connsiteX128" fmla="*/ 2568188 w 7733108"/>
              <a:gd name="connsiteY128" fmla="*/ 933903 h 3466600"/>
              <a:gd name="connsiteX129" fmla="*/ 2568188 w 7733108"/>
              <a:gd name="connsiteY129" fmla="*/ 1431108 h 3466600"/>
              <a:gd name="connsiteX130" fmla="*/ 2389300 w 7733108"/>
              <a:gd name="connsiteY130" fmla="*/ 1553980 h 3466600"/>
              <a:gd name="connsiteX131" fmla="*/ 2218024 w 7733108"/>
              <a:gd name="connsiteY131" fmla="*/ 1371100 h 3466600"/>
              <a:gd name="connsiteX132" fmla="*/ 2218024 w 7733108"/>
              <a:gd name="connsiteY132" fmla="*/ 1015818 h 3466600"/>
              <a:gd name="connsiteX133" fmla="*/ 2118113 w 7733108"/>
              <a:gd name="connsiteY133" fmla="*/ 932950 h 3466600"/>
              <a:gd name="connsiteX134" fmla="*/ 1948740 w 7733108"/>
              <a:gd name="connsiteY134" fmla="*/ 932950 h 3466600"/>
              <a:gd name="connsiteX135" fmla="*/ 1948740 w 7733108"/>
              <a:gd name="connsiteY135" fmla="*/ 1101543 h 3466600"/>
              <a:gd name="connsiteX136" fmla="*/ 1983946 w 7733108"/>
              <a:gd name="connsiteY136" fmla="*/ 1101543 h 3466600"/>
              <a:gd name="connsiteX137" fmla="*/ 2019153 w 7733108"/>
              <a:gd name="connsiteY137" fmla="*/ 1136785 h 3466600"/>
              <a:gd name="connsiteX138" fmla="*/ 2019153 w 7733108"/>
              <a:gd name="connsiteY138" fmla="*/ 1403485 h 3466600"/>
              <a:gd name="connsiteX139" fmla="*/ 2359802 w 7733108"/>
              <a:gd name="connsiteY139" fmla="*/ 1765435 h 3466600"/>
              <a:gd name="connsiteX140" fmla="*/ 2574849 w 7733108"/>
              <a:gd name="connsiteY140" fmla="*/ 1662565 h 3466600"/>
              <a:gd name="connsiteX141" fmla="*/ 2674760 w 7733108"/>
              <a:gd name="connsiteY141" fmla="*/ 1744480 h 3466600"/>
              <a:gd name="connsiteX142" fmla="*/ 2865066 w 7733108"/>
              <a:gd name="connsiteY142" fmla="*/ 1744480 h 3466600"/>
              <a:gd name="connsiteX143" fmla="*/ 2865066 w 7733108"/>
              <a:gd name="connsiteY143" fmla="*/ 1573983 h 3466600"/>
              <a:gd name="connsiteX144" fmla="*/ 1793640 w 7733108"/>
              <a:gd name="connsiteY144" fmla="*/ 1616845 h 3466600"/>
              <a:gd name="connsiteX145" fmla="*/ 1732742 w 7733108"/>
              <a:gd name="connsiteY145" fmla="*/ 1462540 h 3466600"/>
              <a:gd name="connsiteX146" fmla="*/ 1484392 w 7733108"/>
              <a:gd name="connsiteY146" fmla="*/ 1563505 h 3466600"/>
              <a:gd name="connsiteX147" fmla="*/ 1248411 w 7733108"/>
              <a:gd name="connsiteY147" fmla="*/ 1409200 h 3466600"/>
              <a:gd name="connsiteX148" fmla="*/ 1848829 w 7733108"/>
              <a:gd name="connsiteY148" fmla="*/ 1409200 h 3466600"/>
              <a:gd name="connsiteX149" fmla="*/ 1853586 w 7733108"/>
              <a:gd name="connsiteY149" fmla="*/ 1338715 h 3466600"/>
              <a:gd name="connsiteX150" fmla="*/ 1458700 w 7733108"/>
              <a:gd name="connsiteY150" fmla="*/ 910090 h 3466600"/>
              <a:gd name="connsiteX151" fmla="*/ 1043832 w 7733108"/>
              <a:gd name="connsiteY151" fmla="*/ 1338715 h 3466600"/>
              <a:gd name="connsiteX152" fmla="*/ 1477731 w 7733108"/>
              <a:gd name="connsiteY152" fmla="*/ 1764483 h 3466600"/>
              <a:gd name="connsiteX153" fmla="*/ 1793640 w 7733108"/>
              <a:gd name="connsiteY153" fmla="*/ 1616845 h 3466600"/>
              <a:gd name="connsiteX154" fmla="*/ 1458700 w 7733108"/>
              <a:gd name="connsiteY154" fmla="*/ 1112020 h 3466600"/>
              <a:gd name="connsiteX155" fmla="*/ 1649007 w 7733108"/>
              <a:gd name="connsiteY155" fmla="*/ 1244418 h 3466600"/>
              <a:gd name="connsiteX156" fmla="*/ 1256024 w 7733108"/>
              <a:gd name="connsiteY156" fmla="*/ 1244418 h 3466600"/>
              <a:gd name="connsiteX157" fmla="*/ 1458700 w 7733108"/>
              <a:gd name="connsiteY157" fmla="*/ 1112020 h 3466600"/>
              <a:gd name="connsiteX158" fmla="*/ 861137 w 7733108"/>
              <a:gd name="connsiteY158" fmla="*/ 1538740 h 3466600"/>
              <a:gd name="connsiteX159" fmla="*/ 861137 w 7733108"/>
              <a:gd name="connsiteY159" fmla="*/ 1222510 h 3466600"/>
              <a:gd name="connsiteX160" fmla="*/ 578532 w 7733108"/>
              <a:gd name="connsiteY160" fmla="*/ 913900 h 3466600"/>
              <a:gd name="connsiteX161" fmla="*/ 293072 w 7733108"/>
              <a:gd name="connsiteY161" fmla="*/ 1082493 h 3466600"/>
              <a:gd name="connsiteX162" fmla="*/ 290218 w 7733108"/>
              <a:gd name="connsiteY162" fmla="*/ 1082493 h 3466600"/>
              <a:gd name="connsiteX163" fmla="*/ 293072 w 7733108"/>
              <a:gd name="connsiteY163" fmla="*/ 1047250 h 3466600"/>
              <a:gd name="connsiteX164" fmla="*/ 293072 w 7733108"/>
              <a:gd name="connsiteY164" fmla="*/ 1024390 h 3466600"/>
              <a:gd name="connsiteX165" fmla="*/ 186500 w 7733108"/>
              <a:gd name="connsiteY165" fmla="*/ 933903 h 3466600"/>
              <a:gd name="connsiteX166" fmla="*/ 0 w 7733108"/>
              <a:gd name="connsiteY166" fmla="*/ 933903 h 3466600"/>
              <a:gd name="connsiteX167" fmla="*/ 0 w 7733108"/>
              <a:gd name="connsiteY167" fmla="*/ 1105353 h 3466600"/>
              <a:gd name="connsiteX168" fmla="*/ 63753 w 7733108"/>
              <a:gd name="connsiteY168" fmla="*/ 1105353 h 3466600"/>
              <a:gd name="connsiteX169" fmla="*/ 98959 w 7733108"/>
              <a:gd name="connsiteY169" fmla="*/ 1140595 h 3466600"/>
              <a:gd name="connsiteX170" fmla="*/ 98959 w 7733108"/>
              <a:gd name="connsiteY170" fmla="*/ 1744480 h 3466600"/>
              <a:gd name="connsiteX171" fmla="*/ 298781 w 7733108"/>
              <a:gd name="connsiteY171" fmla="*/ 1744480 h 3466600"/>
              <a:gd name="connsiteX172" fmla="*/ 298781 w 7733108"/>
              <a:gd name="connsiteY172" fmla="*/ 1373005 h 3466600"/>
              <a:gd name="connsiteX173" fmla="*/ 314957 w 7733108"/>
              <a:gd name="connsiteY173" fmla="*/ 1265373 h 3466600"/>
              <a:gd name="connsiteX174" fmla="*/ 532859 w 7733108"/>
              <a:gd name="connsiteY174" fmla="*/ 1099638 h 3466600"/>
              <a:gd name="connsiteX175" fmla="*/ 659412 w 7733108"/>
              <a:gd name="connsiteY175" fmla="*/ 1265373 h 3466600"/>
              <a:gd name="connsiteX176" fmla="*/ 659412 w 7733108"/>
              <a:gd name="connsiteY176" fmla="*/ 1636848 h 3466600"/>
              <a:gd name="connsiteX177" fmla="*/ 766936 w 7733108"/>
              <a:gd name="connsiteY177" fmla="*/ 1744480 h 3466600"/>
              <a:gd name="connsiteX178" fmla="*/ 959145 w 7733108"/>
              <a:gd name="connsiteY178" fmla="*/ 1744480 h 3466600"/>
              <a:gd name="connsiteX179" fmla="*/ 959145 w 7733108"/>
              <a:gd name="connsiteY179" fmla="*/ 1573983 h 3466600"/>
              <a:gd name="connsiteX180" fmla="*/ 895393 w 7733108"/>
              <a:gd name="connsiteY180" fmla="*/ 1573983 h 3466600"/>
              <a:gd name="connsiteX181" fmla="*/ 861137 w 7733108"/>
              <a:gd name="connsiteY181" fmla="*/ 1538740 h 3466600"/>
              <a:gd name="connsiteX182" fmla="*/ 3736670 w 7733108"/>
              <a:gd name="connsiteY182" fmla="*/ 1105353 h 3466600"/>
              <a:gd name="connsiteX183" fmla="*/ 3769974 w 7733108"/>
              <a:gd name="connsiteY183" fmla="*/ 1105353 h 3466600"/>
              <a:gd name="connsiteX184" fmla="*/ 3769974 w 7733108"/>
              <a:gd name="connsiteY184" fmla="*/ 932950 h 3466600"/>
              <a:gd name="connsiteX185" fmla="*/ 3632953 w 7733108"/>
              <a:gd name="connsiteY185" fmla="*/ 932950 h 3466600"/>
              <a:gd name="connsiteX186" fmla="*/ 3526382 w 7733108"/>
              <a:gd name="connsiteY186" fmla="*/ 1009150 h 3466600"/>
              <a:gd name="connsiteX187" fmla="*/ 3368427 w 7733108"/>
              <a:gd name="connsiteY187" fmla="*/ 1415868 h 3466600"/>
              <a:gd name="connsiteX188" fmla="*/ 3349396 w 7733108"/>
              <a:gd name="connsiteY188" fmla="*/ 1481590 h 3466600"/>
              <a:gd name="connsiteX189" fmla="*/ 3343687 w 7733108"/>
              <a:gd name="connsiteY189" fmla="*/ 1481590 h 3466600"/>
              <a:gd name="connsiteX190" fmla="*/ 3326560 w 7733108"/>
              <a:gd name="connsiteY190" fmla="*/ 1415868 h 3466600"/>
              <a:gd name="connsiteX191" fmla="*/ 3169557 w 7733108"/>
              <a:gd name="connsiteY191" fmla="*/ 1010103 h 3466600"/>
              <a:gd name="connsiteX192" fmla="*/ 3055373 w 7733108"/>
              <a:gd name="connsiteY192" fmla="*/ 933903 h 3466600"/>
              <a:gd name="connsiteX193" fmla="*/ 2928819 w 7733108"/>
              <a:gd name="connsiteY193" fmla="*/ 933903 h 3466600"/>
              <a:gd name="connsiteX194" fmla="*/ 2928819 w 7733108"/>
              <a:gd name="connsiteY194" fmla="*/ 1106305 h 3466600"/>
              <a:gd name="connsiteX195" fmla="*/ 2962122 w 7733108"/>
              <a:gd name="connsiteY195" fmla="*/ 1106305 h 3466600"/>
              <a:gd name="connsiteX196" fmla="*/ 3004941 w 7733108"/>
              <a:gd name="connsiteY196" fmla="*/ 1134880 h 3466600"/>
              <a:gd name="connsiteX197" fmla="*/ 3256146 w 7733108"/>
              <a:gd name="connsiteY197" fmla="*/ 1744480 h 3466600"/>
              <a:gd name="connsiteX198" fmla="*/ 3440744 w 7733108"/>
              <a:gd name="connsiteY198" fmla="*/ 1744480 h 3466600"/>
              <a:gd name="connsiteX199" fmla="*/ 3691948 w 7733108"/>
              <a:gd name="connsiteY199" fmla="*/ 1134880 h 3466600"/>
              <a:gd name="connsiteX200" fmla="*/ 3736670 w 7733108"/>
              <a:gd name="connsiteY200" fmla="*/ 1105353 h 3466600"/>
              <a:gd name="connsiteX201" fmla="*/ 3161944 w 7733108"/>
              <a:gd name="connsiteY201" fmla="*/ 2320743 h 3466600"/>
              <a:gd name="connsiteX202" fmla="*/ 2747076 w 7733108"/>
              <a:gd name="connsiteY202" fmla="*/ 2748415 h 3466600"/>
              <a:gd name="connsiteX203" fmla="*/ 3180975 w 7733108"/>
              <a:gd name="connsiteY203" fmla="*/ 3175135 h 3466600"/>
              <a:gd name="connsiteX204" fmla="*/ 3496884 w 7733108"/>
              <a:gd name="connsiteY204" fmla="*/ 3027498 h 3466600"/>
              <a:gd name="connsiteX205" fmla="*/ 3435986 w 7733108"/>
              <a:gd name="connsiteY205" fmla="*/ 2873193 h 3466600"/>
              <a:gd name="connsiteX206" fmla="*/ 3187636 w 7733108"/>
              <a:gd name="connsiteY206" fmla="*/ 2974158 h 3466600"/>
              <a:gd name="connsiteX207" fmla="*/ 2951655 w 7733108"/>
              <a:gd name="connsiteY207" fmla="*/ 2819853 h 3466600"/>
              <a:gd name="connsiteX208" fmla="*/ 3552073 w 7733108"/>
              <a:gd name="connsiteY208" fmla="*/ 2819853 h 3466600"/>
              <a:gd name="connsiteX209" fmla="*/ 3556830 w 7733108"/>
              <a:gd name="connsiteY209" fmla="*/ 2749368 h 3466600"/>
              <a:gd name="connsiteX210" fmla="*/ 3161944 w 7733108"/>
              <a:gd name="connsiteY210" fmla="*/ 2320743 h 3466600"/>
              <a:gd name="connsiteX211" fmla="*/ 2959268 w 7733108"/>
              <a:gd name="connsiteY211" fmla="*/ 2656023 h 3466600"/>
              <a:gd name="connsiteX212" fmla="*/ 3161944 w 7733108"/>
              <a:gd name="connsiteY212" fmla="*/ 2523625 h 3466600"/>
              <a:gd name="connsiteX213" fmla="*/ 3352251 w 7733108"/>
              <a:gd name="connsiteY213" fmla="*/ 2656023 h 3466600"/>
              <a:gd name="connsiteX214" fmla="*/ 2959268 w 7733108"/>
              <a:gd name="connsiteY214" fmla="*/ 2656023 h 3466600"/>
              <a:gd name="connsiteX215" fmla="*/ 3894625 w 7733108"/>
              <a:gd name="connsiteY215" fmla="*/ 2451235 h 3466600"/>
              <a:gd name="connsiteX216" fmla="*/ 3894625 w 7733108"/>
              <a:gd name="connsiteY216" fmla="*/ 2344555 h 3466600"/>
              <a:gd name="connsiteX217" fmla="*/ 3700512 w 7733108"/>
              <a:gd name="connsiteY217" fmla="*/ 2344555 h 3466600"/>
              <a:gd name="connsiteX218" fmla="*/ 3700512 w 7733108"/>
              <a:gd name="connsiteY218" fmla="*/ 3155133 h 3466600"/>
              <a:gd name="connsiteX219" fmla="*/ 3900334 w 7733108"/>
              <a:gd name="connsiteY219" fmla="*/ 3155133 h 3466600"/>
              <a:gd name="connsiteX220" fmla="*/ 3900334 w 7733108"/>
              <a:gd name="connsiteY220" fmla="*/ 2667453 h 3466600"/>
              <a:gd name="connsiteX221" fmla="*/ 4068755 w 7733108"/>
              <a:gd name="connsiteY221" fmla="*/ 2535055 h 3466600"/>
              <a:gd name="connsiteX222" fmla="*/ 4161054 w 7733108"/>
              <a:gd name="connsiteY222" fmla="*/ 2559820 h 3466600"/>
              <a:gd name="connsiteX223" fmla="*/ 4161054 w 7733108"/>
              <a:gd name="connsiteY223" fmla="*/ 2335983 h 3466600"/>
              <a:gd name="connsiteX224" fmla="*/ 4072561 w 7733108"/>
              <a:gd name="connsiteY224" fmla="*/ 2322648 h 3466600"/>
              <a:gd name="connsiteX225" fmla="*/ 3894625 w 7733108"/>
              <a:gd name="connsiteY225" fmla="*/ 2451235 h 3466600"/>
              <a:gd name="connsiteX226" fmla="*/ 5614997 w 7733108"/>
              <a:gd name="connsiteY226" fmla="*/ 2322648 h 3466600"/>
              <a:gd name="connsiteX227" fmla="*/ 5200128 w 7733108"/>
              <a:gd name="connsiteY227" fmla="*/ 2750320 h 3466600"/>
              <a:gd name="connsiteX228" fmla="*/ 5634027 w 7733108"/>
              <a:gd name="connsiteY228" fmla="*/ 3177040 h 3466600"/>
              <a:gd name="connsiteX229" fmla="*/ 5949936 w 7733108"/>
              <a:gd name="connsiteY229" fmla="*/ 3029403 h 3466600"/>
              <a:gd name="connsiteX230" fmla="*/ 5889038 w 7733108"/>
              <a:gd name="connsiteY230" fmla="*/ 2875098 h 3466600"/>
              <a:gd name="connsiteX231" fmla="*/ 5640688 w 7733108"/>
              <a:gd name="connsiteY231" fmla="*/ 2976063 h 3466600"/>
              <a:gd name="connsiteX232" fmla="*/ 5404707 w 7733108"/>
              <a:gd name="connsiteY232" fmla="*/ 2821758 h 3466600"/>
              <a:gd name="connsiteX233" fmla="*/ 6005125 w 7733108"/>
              <a:gd name="connsiteY233" fmla="*/ 2821758 h 3466600"/>
              <a:gd name="connsiteX234" fmla="*/ 6009883 w 7733108"/>
              <a:gd name="connsiteY234" fmla="*/ 2751273 h 3466600"/>
              <a:gd name="connsiteX235" fmla="*/ 5614997 w 7733108"/>
              <a:gd name="connsiteY235" fmla="*/ 2322648 h 3466600"/>
              <a:gd name="connsiteX236" fmla="*/ 5412320 w 7733108"/>
              <a:gd name="connsiteY236" fmla="*/ 2657928 h 3466600"/>
              <a:gd name="connsiteX237" fmla="*/ 5614997 w 7733108"/>
              <a:gd name="connsiteY237" fmla="*/ 2525530 h 3466600"/>
              <a:gd name="connsiteX238" fmla="*/ 5805303 w 7733108"/>
              <a:gd name="connsiteY238" fmla="*/ 2657928 h 3466600"/>
              <a:gd name="connsiteX239" fmla="*/ 5412320 w 7733108"/>
              <a:gd name="connsiteY239" fmla="*/ 2657928 h 3466600"/>
              <a:gd name="connsiteX240" fmla="*/ 2216120 w 7733108"/>
              <a:gd name="connsiteY240" fmla="*/ 2322648 h 3466600"/>
              <a:gd name="connsiteX241" fmla="*/ 1976334 w 7733108"/>
              <a:gd name="connsiteY241" fmla="*/ 2429328 h 3466600"/>
              <a:gd name="connsiteX242" fmla="*/ 1976334 w 7733108"/>
              <a:gd name="connsiteY242" fmla="*/ 2344555 h 3466600"/>
              <a:gd name="connsiteX243" fmla="*/ 1783173 w 7733108"/>
              <a:gd name="connsiteY243" fmla="*/ 2344555 h 3466600"/>
              <a:gd name="connsiteX244" fmla="*/ 1783173 w 7733108"/>
              <a:gd name="connsiteY244" fmla="*/ 3263718 h 3466600"/>
              <a:gd name="connsiteX245" fmla="*/ 1748918 w 7733108"/>
              <a:gd name="connsiteY245" fmla="*/ 3298008 h 3466600"/>
              <a:gd name="connsiteX246" fmla="*/ 1684214 w 7733108"/>
              <a:gd name="connsiteY246" fmla="*/ 3298008 h 3466600"/>
              <a:gd name="connsiteX247" fmla="*/ 1684214 w 7733108"/>
              <a:gd name="connsiteY247" fmla="*/ 3466600 h 3466600"/>
              <a:gd name="connsiteX248" fmla="*/ 1883084 w 7733108"/>
              <a:gd name="connsiteY248" fmla="*/ 3466600 h 3466600"/>
              <a:gd name="connsiteX249" fmla="*/ 1982043 w 7733108"/>
              <a:gd name="connsiteY249" fmla="*/ 3384685 h 3466600"/>
              <a:gd name="connsiteX250" fmla="*/ 1982043 w 7733108"/>
              <a:gd name="connsiteY250" fmla="*/ 3067503 h 3466600"/>
              <a:gd name="connsiteX251" fmla="*/ 2218975 w 7733108"/>
              <a:gd name="connsiteY251" fmla="*/ 3174183 h 3466600"/>
              <a:gd name="connsiteX252" fmla="*/ 2626231 w 7733108"/>
              <a:gd name="connsiteY252" fmla="*/ 2747463 h 3466600"/>
              <a:gd name="connsiteX253" fmla="*/ 2216120 w 7733108"/>
              <a:gd name="connsiteY253" fmla="*/ 2322648 h 3466600"/>
              <a:gd name="connsiteX254" fmla="*/ 2193284 w 7733108"/>
              <a:gd name="connsiteY254" fmla="*/ 2962728 h 3466600"/>
              <a:gd name="connsiteX255" fmla="*/ 1982995 w 7733108"/>
              <a:gd name="connsiteY255" fmla="*/ 2856048 h 3466600"/>
              <a:gd name="connsiteX256" fmla="*/ 1982995 w 7733108"/>
              <a:gd name="connsiteY256" fmla="*/ 2640783 h 3466600"/>
              <a:gd name="connsiteX257" fmla="*/ 2193284 w 7733108"/>
              <a:gd name="connsiteY257" fmla="*/ 2534103 h 3466600"/>
              <a:gd name="connsiteX258" fmla="*/ 2426409 w 7733108"/>
              <a:gd name="connsiteY258" fmla="*/ 2747463 h 3466600"/>
              <a:gd name="connsiteX259" fmla="*/ 2193284 w 7733108"/>
              <a:gd name="connsiteY259" fmla="*/ 2962728 h 3466600"/>
              <a:gd name="connsiteX260" fmla="*/ 4734829 w 7733108"/>
              <a:gd name="connsiteY260" fmla="*/ 2322648 h 3466600"/>
              <a:gd name="connsiteX261" fmla="*/ 4524539 w 7733108"/>
              <a:gd name="connsiteY261" fmla="*/ 2426470 h 3466600"/>
              <a:gd name="connsiteX262" fmla="*/ 4524539 w 7733108"/>
              <a:gd name="connsiteY262" fmla="*/ 2153103 h 3466600"/>
              <a:gd name="connsiteX263" fmla="*/ 4424628 w 7733108"/>
              <a:gd name="connsiteY263" fmla="*/ 2070235 h 3466600"/>
              <a:gd name="connsiteX264" fmla="*/ 4237177 w 7733108"/>
              <a:gd name="connsiteY264" fmla="*/ 2070235 h 3466600"/>
              <a:gd name="connsiteX265" fmla="*/ 4237177 w 7733108"/>
              <a:gd name="connsiteY265" fmla="*/ 2240733 h 3466600"/>
              <a:gd name="connsiteX266" fmla="*/ 4290463 w 7733108"/>
              <a:gd name="connsiteY266" fmla="*/ 2240733 h 3466600"/>
              <a:gd name="connsiteX267" fmla="*/ 4325669 w 7733108"/>
              <a:gd name="connsiteY267" fmla="*/ 2275975 h 3466600"/>
              <a:gd name="connsiteX268" fmla="*/ 4325669 w 7733108"/>
              <a:gd name="connsiteY268" fmla="*/ 3156085 h 3466600"/>
              <a:gd name="connsiteX269" fmla="*/ 4525491 w 7733108"/>
              <a:gd name="connsiteY269" fmla="*/ 3156085 h 3466600"/>
              <a:gd name="connsiteX270" fmla="*/ 4525491 w 7733108"/>
              <a:gd name="connsiteY270" fmla="*/ 2658880 h 3466600"/>
              <a:gd name="connsiteX271" fmla="*/ 4706283 w 7733108"/>
              <a:gd name="connsiteY271" fmla="*/ 2536008 h 3466600"/>
              <a:gd name="connsiteX272" fmla="*/ 4880413 w 7733108"/>
              <a:gd name="connsiteY272" fmla="*/ 2718888 h 3466600"/>
              <a:gd name="connsiteX273" fmla="*/ 4880413 w 7733108"/>
              <a:gd name="connsiteY273" fmla="*/ 3156085 h 3466600"/>
              <a:gd name="connsiteX274" fmla="*/ 5080235 w 7733108"/>
              <a:gd name="connsiteY274" fmla="*/ 3156085 h 3466600"/>
              <a:gd name="connsiteX275" fmla="*/ 5080235 w 7733108"/>
              <a:gd name="connsiteY275" fmla="*/ 2685550 h 3466600"/>
              <a:gd name="connsiteX276" fmla="*/ 4734829 w 7733108"/>
              <a:gd name="connsiteY276" fmla="*/ 2322648 h 3466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Lst>
            <a:rect l="l" t="t" r="r" b="b"/>
            <a:pathLst>
              <a:path w="7733108" h="3466600">
                <a:moveTo>
                  <a:pt x="6905275" y="1537788"/>
                </a:moveTo>
                <a:lnTo>
                  <a:pt x="6905275" y="1234893"/>
                </a:lnTo>
                <a:cubicBezTo>
                  <a:pt x="6905275" y="1087255"/>
                  <a:pt x="6831056" y="985338"/>
                  <a:pt x="6712114" y="938665"/>
                </a:cubicBezTo>
                <a:cubicBezTo>
                  <a:pt x="6664537" y="919615"/>
                  <a:pt x="6609349" y="910090"/>
                  <a:pt x="6548450" y="910090"/>
                </a:cubicBezTo>
                <a:cubicBezTo>
                  <a:pt x="6422848" y="910090"/>
                  <a:pt x="6296294" y="962478"/>
                  <a:pt x="6236348" y="1053918"/>
                </a:cubicBezTo>
                <a:lnTo>
                  <a:pt x="6284875" y="1217748"/>
                </a:lnTo>
                <a:cubicBezTo>
                  <a:pt x="6332452" y="1157740"/>
                  <a:pt x="6419993" y="1112020"/>
                  <a:pt x="6522759" y="1112020"/>
                </a:cubicBezTo>
                <a:cubicBezTo>
                  <a:pt x="6642652" y="1112020"/>
                  <a:pt x="6705453" y="1174885"/>
                  <a:pt x="6705453" y="1268230"/>
                </a:cubicBezTo>
                <a:lnTo>
                  <a:pt x="6705453" y="1290138"/>
                </a:lnTo>
                <a:cubicBezTo>
                  <a:pt x="6683568" y="1263468"/>
                  <a:pt x="6614106" y="1232988"/>
                  <a:pt x="6510389" y="1232988"/>
                </a:cubicBezTo>
                <a:cubicBezTo>
                  <a:pt x="6344823" y="1232988"/>
                  <a:pt x="6193529" y="1327285"/>
                  <a:pt x="6193529" y="1499688"/>
                </a:cubicBezTo>
                <a:cubicBezTo>
                  <a:pt x="6193529" y="1663518"/>
                  <a:pt x="6319131" y="1766388"/>
                  <a:pt x="6489455" y="1766388"/>
                </a:cubicBezTo>
                <a:cubicBezTo>
                  <a:pt x="6576045" y="1766388"/>
                  <a:pt x="6672150" y="1733050"/>
                  <a:pt x="6711163" y="1673043"/>
                </a:cubicBezTo>
                <a:cubicBezTo>
                  <a:pt x="6715920" y="1714953"/>
                  <a:pt x="6750175" y="1744480"/>
                  <a:pt x="6816783" y="1744480"/>
                </a:cubicBezTo>
                <a:lnTo>
                  <a:pt x="7002332" y="1744480"/>
                </a:lnTo>
                <a:lnTo>
                  <a:pt x="7002332" y="1573030"/>
                </a:lnTo>
                <a:lnTo>
                  <a:pt x="6939531" y="1573030"/>
                </a:lnTo>
                <a:cubicBezTo>
                  <a:pt x="6918597" y="1573030"/>
                  <a:pt x="6905275" y="1559695"/>
                  <a:pt x="6905275" y="1537788"/>
                </a:cubicBezTo>
                <a:close/>
                <a:moveTo>
                  <a:pt x="6551305" y="1577793"/>
                </a:moveTo>
                <a:cubicBezTo>
                  <a:pt x="6452346" y="1577793"/>
                  <a:pt x="6395254" y="1543503"/>
                  <a:pt x="6395254" y="1488258"/>
                </a:cubicBezTo>
                <a:cubicBezTo>
                  <a:pt x="6395254" y="1433013"/>
                  <a:pt x="6448539" y="1396818"/>
                  <a:pt x="6553208" y="1396818"/>
                </a:cubicBezTo>
                <a:cubicBezTo>
                  <a:pt x="6627427" y="1396818"/>
                  <a:pt x="6690229" y="1421583"/>
                  <a:pt x="6706405" y="1452063"/>
                </a:cubicBezTo>
                <a:lnTo>
                  <a:pt x="6706405" y="1510165"/>
                </a:lnTo>
                <a:cubicBezTo>
                  <a:pt x="6686423" y="1548265"/>
                  <a:pt x="6623622" y="1577793"/>
                  <a:pt x="6551305" y="1577793"/>
                </a:cubicBezTo>
                <a:close/>
                <a:moveTo>
                  <a:pt x="6136437" y="933903"/>
                </a:moveTo>
                <a:lnTo>
                  <a:pt x="5869056" y="933903"/>
                </a:lnTo>
                <a:lnTo>
                  <a:pt x="5573129" y="1233940"/>
                </a:lnTo>
                <a:lnTo>
                  <a:pt x="5573129" y="834843"/>
                </a:lnTo>
                <a:cubicBezTo>
                  <a:pt x="5573129" y="787218"/>
                  <a:pt x="5546486" y="751975"/>
                  <a:pt x="5473218" y="751975"/>
                </a:cubicBezTo>
                <a:lnTo>
                  <a:pt x="5303845" y="751975"/>
                </a:lnTo>
                <a:lnTo>
                  <a:pt x="5303845" y="922473"/>
                </a:lnTo>
                <a:lnTo>
                  <a:pt x="5339052" y="922473"/>
                </a:lnTo>
                <a:cubicBezTo>
                  <a:pt x="5360937" y="922473"/>
                  <a:pt x="5374259" y="934855"/>
                  <a:pt x="5374259" y="957715"/>
                </a:cubicBezTo>
                <a:lnTo>
                  <a:pt x="5374259" y="1743528"/>
                </a:lnTo>
                <a:lnTo>
                  <a:pt x="5574081" y="1743528"/>
                </a:lnTo>
                <a:lnTo>
                  <a:pt x="5574081" y="1401580"/>
                </a:lnTo>
                <a:lnTo>
                  <a:pt x="5902360" y="1743528"/>
                </a:lnTo>
                <a:lnTo>
                  <a:pt x="6171643" y="1743528"/>
                </a:lnTo>
                <a:lnTo>
                  <a:pt x="5762484" y="1313950"/>
                </a:lnTo>
                <a:lnTo>
                  <a:pt x="6136437" y="933903"/>
                </a:lnTo>
                <a:close/>
                <a:moveTo>
                  <a:pt x="7302064" y="1143453"/>
                </a:moveTo>
                <a:cubicBezTo>
                  <a:pt x="7302064" y="1095828"/>
                  <a:pt x="7351544" y="1070110"/>
                  <a:pt x="7422909" y="1070110"/>
                </a:cubicBezTo>
                <a:cubicBezTo>
                  <a:pt x="7467631" y="1070110"/>
                  <a:pt x="7524723" y="1089160"/>
                  <a:pt x="7524723" y="1127260"/>
                </a:cubicBezTo>
                <a:lnTo>
                  <a:pt x="7524723" y="1167265"/>
                </a:lnTo>
                <a:lnTo>
                  <a:pt x="7702660" y="1167265"/>
                </a:lnTo>
                <a:lnTo>
                  <a:pt x="7702660" y="1083445"/>
                </a:lnTo>
                <a:cubicBezTo>
                  <a:pt x="7702660" y="952000"/>
                  <a:pt x="7527578" y="914853"/>
                  <a:pt x="7418152" y="914853"/>
                </a:cubicBezTo>
                <a:cubicBezTo>
                  <a:pt x="7249730" y="914853"/>
                  <a:pt x="7104146" y="989148"/>
                  <a:pt x="7104146" y="1152025"/>
                </a:cubicBezTo>
                <a:cubicBezTo>
                  <a:pt x="7104146" y="1413963"/>
                  <a:pt x="7531384" y="1413010"/>
                  <a:pt x="7531384" y="1527310"/>
                </a:cubicBezTo>
                <a:cubicBezTo>
                  <a:pt x="7531384" y="1581603"/>
                  <a:pt x="7483807" y="1606368"/>
                  <a:pt x="7421957" y="1606368"/>
                </a:cubicBezTo>
                <a:cubicBezTo>
                  <a:pt x="7283985" y="1606368"/>
                  <a:pt x="7180268" y="1487305"/>
                  <a:pt x="7180268" y="1487305"/>
                </a:cubicBezTo>
                <a:lnTo>
                  <a:pt x="7085115" y="1618750"/>
                </a:lnTo>
                <a:cubicBezTo>
                  <a:pt x="7085115" y="1618750"/>
                  <a:pt x="7199299" y="1763530"/>
                  <a:pt x="7421957" y="1763530"/>
                </a:cubicBezTo>
                <a:cubicBezTo>
                  <a:pt x="7597991" y="1763530"/>
                  <a:pt x="7733109" y="1668280"/>
                  <a:pt x="7733109" y="1515880"/>
                </a:cubicBezTo>
                <a:cubicBezTo>
                  <a:pt x="7732157" y="1245370"/>
                  <a:pt x="7302064" y="1270135"/>
                  <a:pt x="7302064" y="1143453"/>
                </a:cubicBezTo>
                <a:close/>
                <a:moveTo>
                  <a:pt x="4334233" y="1012960"/>
                </a:moveTo>
                <a:lnTo>
                  <a:pt x="4514073" y="1109163"/>
                </a:lnTo>
                <a:cubicBezTo>
                  <a:pt x="4527394" y="1116783"/>
                  <a:pt x="4546425" y="1105353"/>
                  <a:pt x="4551183" y="1087255"/>
                </a:cubicBezTo>
                <a:cubicBezTo>
                  <a:pt x="4570213" y="1022485"/>
                  <a:pt x="4540716" y="957715"/>
                  <a:pt x="4487430" y="929140"/>
                </a:cubicBezTo>
                <a:cubicBezTo>
                  <a:pt x="4436047" y="901518"/>
                  <a:pt x="4375149" y="915805"/>
                  <a:pt x="4330427" y="969145"/>
                </a:cubicBezTo>
                <a:cubicBezTo>
                  <a:pt x="4319009" y="984385"/>
                  <a:pt x="4320912" y="1005340"/>
                  <a:pt x="4334233" y="1012960"/>
                </a:cubicBezTo>
                <a:close/>
                <a:moveTo>
                  <a:pt x="5131618" y="965335"/>
                </a:moveTo>
                <a:cubicBezTo>
                  <a:pt x="5103072" y="911995"/>
                  <a:pt x="5065011" y="862465"/>
                  <a:pt x="5019337" y="819603"/>
                </a:cubicBezTo>
                <a:cubicBezTo>
                  <a:pt x="5036465" y="812935"/>
                  <a:pt x="5050738" y="800553"/>
                  <a:pt x="5059301" y="784360"/>
                </a:cubicBezTo>
                <a:cubicBezTo>
                  <a:pt x="5079284" y="747213"/>
                  <a:pt x="5065011" y="700540"/>
                  <a:pt x="5026949" y="680538"/>
                </a:cubicBezTo>
                <a:lnTo>
                  <a:pt x="4985082" y="658630"/>
                </a:lnTo>
                <a:cubicBezTo>
                  <a:pt x="5032658" y="613863"/>
                  <a:pt x="5089750" y="542425"/>
                  <a:pt x="5103072" y="446223"/>
                </a:cubicBezTo>
                <a:cubicBezTo>
                  <a:pt x="5118296" y="330970"/>
                  <a:pt x="5068816" y="212860"/>
                  <a:pt x="4953681" y="95703"/>
                </a:cubicBezTo>
                <a:cubicBezTo>
                  <a:pt x="4885171" y="25218"/>
                  <a:pt x="4846158" y="7120"/>
                  <a:pt x="4829030" y="2358"/>
                </a:cubicBezTo>
                <a:cubicBezTo>
                  <a:pt x="4808097" y="-3357"/>
                  <a:pt x="4786211" y="1405"/>
                  <a:pt x="4770987" y="15693"/>
                </a:cubicBezTo>
                <a:cubicBezTo>
                  <a:pt x="4754811" y="29980"/>
                  <a:pt x="4747198" y="50935"/>
                  <a:pt x="4751005" y="71890"/>
                </a:cubicBezTo>
                <a:lnTo>
                  <a:pt x="4756714" y="112848"/>
                </a:lnTo>
                <a:lnTo>
                  <a:pt x="4711992" y="89988"/>
                </a:lnTo>
                <a:cubicBezTo>
                  <a:pt x="4686300" y="77605"/>
                  <a:pt x="4655851" y="83320"/>
                  <a:pt x="4636821" y="104275"/>
                </a:cubicBezTo>
                <a:cubicBezTo>
                  <a:pt x="4617790" y="125230"/>
                  <a:pt x="4615887" y="156663"/>
                  <a:pt x="4631111" y="180475"/>
                </a:cubicBezTo>
                <a:lnTo>
                  <a:pt x="4669173" y="236673"/>
                </a:lnTo>
                <a:lnTo>
                  <a:pt x="4610177" y="253818"/>
                </a:lnTo>
                <a:cubicBezTo>
                  <a:pt x="4585438" y="260485"/>
                  <a:pt x="4567358" y="282393"/>
                  <a:pt x="4564504" y="308110"/>
                </a:cubicBezTo>
                <a:cubicBezTo>
                  <a:pt x="4563553" y="319540"/>
                  <a:pt x="4565456" y="330970"/>
                  <a:pt x="4570213" y="341448"/>
                </a:cubicBezTo>
                <a:cubicBezTo>
                  <a:pt x="4575922" y="353830"/>
                  <a:pt x="4585438" y="363355"/>
                  <a:pt x="4597808" y="370023"/>
                </a:cubicBezTo>
                <a:cubicBezTo>
                  <a:pt x="4636821" y="390025"/>
                  <a:pt x="4760520" y="469083"/>
                  <a:pt x="4781453" y="549093"/>
                </a:cubicBezTo>
                <a:lnTo>
                  <a:pt x="4743392" y="529090"/>
                </a:lnTo>
                <a:cubicBezTo>
                  <a:pt x="4706283" y="509088"/>
                  <a:pt x="4659657" y="523375"/>
                  <a:pt x="4639675" y="561475"/>
                </a:cubicBezTo>
                <a:cubicBezTo>
                  <a:pt x="4628257" y="583383"/>
                  <a:pt x="4628257" y="608148"/>
                  <a:pt x="4637772" y="629103"/>
                </a:cubicBezTo>
                <a:cubicBezTo>
                  <a:pt x="4499800" y="604338"/>
                  <a:pt x="4361828" y="619578"/>
                  <a:pt x="4240983" y="675775"/>
                </a:cubicBezTo>
                <a:cubicBezTo>
                  <a:pt x="4086834" y="747213"/>
                  <a:pt x="3970747" y="880563"/>
                  <a:pt x="3914607" y="1050108"/>
                </a:cubicBezTo>
                <a:cubicBezTo>
                  <a:pt x="3857515" y="1221558"/>
                  <a:pt x="3870836" y="1397770"/>
                  <a:pt x="3952668" y="1547313"/>
                </a:cubicBezTo>
                <a:cubicBezTo>
                  <a:pt x="4028791" y="1686378"/>
                  <a:pt x="4161054" y="1798773"/>
                  <a:pt x="4330427" y="1856875"/>
                </a:cubicBezTo>
                <a:cubicBezTo>
                  <a:pt x="4511218" y="1918788"/>
                  <a:pt x="4691058" y="1910215"/>
                  <a:pt x="4843303" y="1838778"/>
                </a:cubicBezTo>
                <a:cubicBezTo>
                  <a:pt x="4998403" y="1766388"/>
                  <a:pt x="5114490" y="1633990"/>
                  <a:pt x="5169679" y="1466350"/>
                </a:cubicBezTo>
                <a:cubicBezTo>
                  <a:pt x="5228674" y="1289185"/>
                  <a:pt x="5215353" y="1115830"/>
                  <a:pt x="5131618" y="965335"/>
                </a:cubicBezTo>
                <a:close/>
                <a:moveTo>
                  <a:pt x="4780502" y="364308"/>
                </a:moveTo>
                <a:cubicBezTo>
                  <a:pt x="4768132" y="350973"/>
                  <a:pt x="4770035" y="328113"/>
                  <a:pt x="4777648" y="311920"/>
                </a:cubicBezTo>
                <a:cubicBezTo>
                  <a:pt x="4790969" y="283345"/>
                  <a:pt x="4825224" y="240483"/>
                  <a:pt x="4871849" y="227148"/>
                </a:cubicBezTo>
                <a:cubicBezTo>
                  <a:pt x="4887074" y="222385"/>
                  <a:pt x="4902298" y="226195"/>
                  <a:pt x="4913717" y="237625"/>
                </a:cubicBezTo>
                <a:cubicBezTo>
                  <a:pt x="4979373" y="311920"/>
                  <a:pt x="4987936" y="364308"/>
                  <a:pt x="4978421" y="427173"/>
                </a:cubicBezTo>
                <a:cubicBezTo>
                  <a:pt x="4973663" y="457653"/>
                  <a:pt x="4952729" y="493848"/>
                  <a:pt x="4930844" y="516708"/>
                </a:cubicBezTo>
                <a:cubicBezTo>
                  <a:pt x="4920377" y="527185"/>
                  <a:pt x="4903250" y="527185"/>
                  <a:pt x="4895637" y="513850"/>
                </a:cubicBezTo>
                <a:cubicBezTo>
                  <a:pt x="4864237" y="454795"/>
                  <a:pt x="4825224" y="413838"/>
                  <a:pt x="4780502" y="364308"/>
                </a:cubicBezTo>
                <a:close/>
                <a:moveTo>
                  <a:pt x="5025046" y="1418725"/>
                </a:moveTo>
                <a:cubicBezTo>
                  <a:pt x="4983178" y="1546360"/>
                  <a:pt x="4895637" y="1645420"/>
                  <a:pt x="4779551" y="1699713"/>
                </a:cubicBezTo>
                <a:cubicBezTo>
                  <a:pt x="4663464" y="1754005"/>
                  <a:pt x="4525491" y="1759720"/>
                  <a:pt x="4391325" y="1714953"/>
                </a:cubicBezTo>
                <a:cubicBezTo>
                  <a:pt x="4256208" y="1670185"/>
                  <a:pt x="4148684" y="1584460"/>
                  <a:pt x="4088737" y="1473970"/>
                </a:cubicBezTo>
                <a:cubicBezTo>
                  <a:pt x="4026888" y="1360623"/>
                  <a:pt x="4018324" y="1231083"/>
                  <a:pt x="4062094" y="1098685"/>
                </a:cubicBezTo>
                <a:cubicBezTo>
                  <a:pt x="4103962" y="972955"/>
                  <a:pt x="4184842" y="878658"/>
                  <a:pt x="4289511" y="824365"/>
                </a:cubicBezTo>
                <a:cubicBezTo>
                  <a:pt x="4405598" y="763405"/>
                  <a:pt x="4550231" y="751023"/>
                  <a:pt x="4702476" y="804363"/>
                </a:cubicBezTo>
                <a:cubicBezTo>
                  <a:pt x="4841400" y="852940"/>
                  <a:pt x="4941311" y="935808"/>
                  <a:pt x="4999355" y="1039630"/>
                </a:cubicBezTo>
                <a:cubicBezTo>
                  <a:pt x="5060253" y="1152025"/>
                  <a:pt x="5069768" y="1283470"/>
                  <a:pt x="5025046" y="1418725"/>
                </a:cubicBezTo>
                <a:close/>
                <a:moveTo>
                  <a:pt x="4834740" y="1112020"/>
                </a:moveTo>
                <a:cubicBezTo>
                  <a:pt x="4783357" y="1084398"/>
                  <a:pt x="4722459" y="1098685"/>
                  <a:pt x="4677737" y="1152025"/>
                </a:cubicBezTo>
                <a:cubicBezTo>
                  <a:pt x="4665367" y="1166313"/>
                  <a:pt x="4667269" y="1188220"/>
                  <a:pt x="4680591" y="1195840"/>
                </a:cubicBezTo>
                <a:lnTo>
                  <a:pt x="4860431" y="1292043"/>
                </a:lnTo>
                <a:cubicBezTo>
                  <a:pt x="4873752" y="1299663"/>
                  <a:pt x="4892783" y="1288233"/>
                  <a:pt x="4897540" y="1270135"/>
                </a:cubicBezTo>
                <a:cubicBezTo>
                  <a:pt x="4917523" y="1205365"/>
                  <a:pt x="4888025" y="1140595"/>
                  <a:pt x="4834740" y="1112020"/>
                </a:cubicBezTo>
                <a:close/>
                <a:moveTo>
                  <a:pt x="4804290" y="1393008"/>
                </a:moveTo>
                <a:lnTo>
                  <a:pt x="4308542" y="1105353"/>
                </a:lnTo>
                <a:cubicBezTo>
                  <a:pt x="4271432" y="1083445"/>
                  <a:pt x="4222904" y="1102495"/>
                  <a:pt x="4210534" y="1144405"/>
                </a:cubicBezTo>
                <a:cubicBezTo>
                  <a:pt x="4168666" y="1296805"/>
                  <a:pt x="4219098" y="1462540"/>
                  <a:pt x="4377052" y="1555885"/>
                </a:cubicBezTo>
                <a:cubicBezTo>
                  <a:pt x="4548328" y="1656850"/>
                  <a:pt x="4710088" y="1606368"/>
                  <a:pt x="4818563" y="1497783"/>
                </a:cubicBezTo>
                <a:cubicBezTo>
                  <a:pt x="4849013" y="1466350"/>
                  <a:pt x="4841400" y="1413963"/>
                  <a:pt x="4804290" y="1393008"/>
                </a:cubicBezTo>
                <a:close/>
                <a:moveTo>
                  <a:pt x="4430338" y="1453968"/>
                </a:moveTo>
                <a:cubicBezTo>
                  <a:pt x="4349458" y="1406343"/>
                  <a:pt x="4299027" y="1324428"/>
                  <a:pt x="4329475" y="1247275"/>
                </a:cubicBezTo>
                <a:lnTo>
                  <a:pt x="4669173" y="1446348"/>
                </a:lnTo>
                <a:cubicBezTo>
                  <a:pt x="4613032" y="1509213"/>
                  <a:pt x="4513121" y="1501593"/>
                  <a:pt x="4430338" y="1453968"/>
                </a:cubicBezTo>
                <a:close/>
                <a:moveTo>
                  <a:pt x="2865066" y="1573983"/>
                </a:moveTo>
                <a:lnTo>
                  <a:pt x="2803216" y="1573983"/>
                </a:lnTo>
                <a:cubicBezTo>
                  <a:pt x="2781331" y="1573983"/>
                  <a:pt x="2768010" y="1561600"/>
                  <a:pt x="2768010" y="1538740"/>
                </a:cubicBezTo>
                <a:lnTo>
                  <a:pt x="2768010" y="933903"/>
                </a:lnTo>
                <a:lnTo>
                  <a:pt x="2568188" y="933903"/>
                </a:lnTo>
                <a:lnTo>
                  <a:pt x="2568188" y="1431108"/>
                </a:lnTo>
                <a:cubicBezTo>
                  <a:pt x="2553915" y="1501593"/>
                  <a:pt x="2473986" y="1553980"/>
                  <a:pt x="2389300" y="1553980"/>
                </a:cubicBezTo>
                <a:cubicBezTo>
                  <a:pt x="2292243" y="1553980"/>
                  <a:pt x="2218024" y="1488258"/>
                  <a:pt x="2218024" y="1371100"/>
                </a:cubicBezTo>
                <a:lnTo>
                  <a:pt x="2218024" y="1015818"/>
                </a:lnTo>
                <a:cubicBezTo>
                  <a:pt x="2218024" y="968193"/>
                  <a:pt x="2191381" y="932950"/>
                  <a:pt x="2118113" y="932950"/>
                </a:cubicBezTo>
                <a:lnTo>
                  <a:pt x="1948740" y="932950"/>
                </a:lnTo>
                <a:lnTo>
                  <a:pt x="1948740" y="1101543"/>
                </a:lnTo>
                <a:lnTo>
                  <a:pt x="1983946" y="1101543"/>
                </a:lnTo>
                <a:cubicBezTo>
                  <a:pt x="2005832" y="1101543"/>
                  <a:pt x="2019153" y="1113925"/>
                  <a:pt x="2019153" y="1136785"/>
                </a:cubicBezTo>
                <a:lnTo>
                  <a:pt x="2019153" y="1403485"/>
                </a:lnTo>
                <a:cubicBezTo>
                  <a:pt x="2019153" y="1654945"/>
                  <a:pt x="2193284" y="1765435"/>
                  <a:pt x="2359802" y="1765435"/>
                </a:cubicBezTo>
                <a:cubicBezTo>
                  <a:pt x="2475889" y="1765435"/>
                  <a:pt x="2552012" y="1721620"/>
                  <a:pt x="2574849" y="1662565"/>
                </a:cubicBezTo>
                <a:cubicBezTo>
                  <a:pt x="2574849" y="1710190"/>
                  <a:pt x="2602443" y="1744480"/>
                  <a:pt x="2674760" y="1744480"/>
                </a:cubicBezTo>
                <a:lnTo>
                  <a:pt x="2865066" y="1744480"/>
                </a:lnTo>
                <a:lnTo>
                  <a:pt x="2865066" y="1573983"/>
                </a:lnTo>
                <a:close/>
                <a:moveTo>
                  <a:pt x="1793640" y="1616845"/>
                </a:moveTo>
                <a:lnTo>
                  <a:pt x="1732742" y="1462540"/>
                </a:lnTo>
                <a:cubicBezTo>
                  <a:pt x="1687068" y="1523500"/>
                  <a:pt x="1585254" y="1563505"/>
                  <a:pt x="1484392" y="1563505"/>
                </a:cubicBezTo>
                <a:cubicBezTo>
                  <a:pt x="1361644" y="1563505"/>
                  <a:pt x="1267442" y="1514928"/>
                  <a:pt x="1248411" y="1409200"/>
                </a:cubicBezTo>
                <a:lnTo>
                  <a:pt x="1848829" y="1409200"/>
                </a:lnTo>
                <a:cubicBezTo>
                  <a:pt x="1851683" y="1390150"/>
                  <a:pt x="1853586" y="1361575"/>
                  <a:pt x="1853586" y="1338715"/>
                </a:cubicBezTo>
                <a:cubicBezTo>
                  <a:pt x="1853586" y="1112020"/>
                  <a:pt x="1697535" y="910090"/>
                  <a:pt x="1458700" y="910090"/>
                </a:cubicBezTo>
                <a:cubicBezTo>
                  <a:pt x="1203689" y="910090"/>
                  <a:pt x="1043832" y="1108210"/>
                  <a:pt x="1043832" y="1338715"/>
                </a:cubicBezTo>
                <a:cubicBezTo>
                  <a:pt x="1043832" y="1600653"/>
                  <a:pt x="1231284" y="1764483"/>
                  <a:pt x="1477731" y="1764483"/>
                </a:cubicBezTo>
                <a:cubicBezTo>
                  <a:pt x="1627122" y="1764483"/>
                  <a:pt x="1743208" y="1699713"/>
                  <a:pt x="1793640" y="1616845"/>
                </a:cubicBezTo>
                <a:close/>
                <a:moveTo>
                  <a:pt x="1458700" y="1112020"/>
                </a:moveTo>
                <a:cubicBezTo>
                  <a:pt x="1555757" y="1112020"/>
                  <a:pt x="1636637" y="1159645"/>
                  <a:pt x="1649007" y="1244418"/>
                </a:cubicBezTo>
                <a:lnTo>
                  <a:pt x="1256024" y="1244418"/>
                </a:lnTo>
                <a:cubicBezTo>
                  <a:pt x="1273151" y="1157740"/>
                  <a:pt x="1359741" y="1112020"/>
                  <a:pt x="1458700" y="1112020"/>
                </a:cubicBezTo>
                <a:close/>
                <a:moveTo>
                  <a:pt x="861137" y="1538740"/>
                </a:moveTo>
                <a:lnTo>
                  <a:pt x="861137" y="1222510"/>
                </a:lnTo>
                <a:cubicBezTo>
                  <a:pt x="861137" y="1008198"/>
                  <a:pt x="758372" y="913900"/>
                  <a:pt x="578532" y="913900"/>
                </a:cubicBezTo>
                <a:cubicBezTo>
                  <a:pt x="414868" y="913900"/>
                  <a:pt x="327327" y="1013913"/>
                  <a:pt x="293072" y="1082493"/>
                </a:cubicBezTo>
                <a:lnTo>
                  <a:pt x="290218" y="1082493"/>
                </a:lnTo>
                <a:cubicBezTo>
                  <a:pt x="290218" y="1082493"/>
                  <a:pt x="293072" y="1065348"/>
                  <a:pt x="293072" y="1047250"/>
                </a:cubicBezTo>
                <a:lnTo>
                  <a:pt x="293072" y="1024390"/>
                </a:lnTo>
                <a:cubicBezTo>
                  <a:pt x="293072" y="967240"/>
                  <a:pt x="257865" y="933903"/>
                  <a:pt x="186500" y="933903"/>
                </a:cubicBezTo>
                <a:lnTo>
                  <a:pt x="0" y="933903"/>
                </a:lnTo>
                <a:lnTo>
                  <a:pt x="0" y="1105353"/>
                </a:lnTo>
                <a:lnTo>
                  <a:pt x="63753" y="1105353"/>
                </a:lnTo>
                <a:cubicBezTo>
                  <a:pt x="85638" y="1105353"/>
                  <a:pt x="98959" y="1116783"/>
                  <a:pt x="98959" y="1140595"/>
                </a:cubicBezTo>
                <a:lnTo>
                  <a:pt x="98959" y="1744480"/>
                </a:lnTo>
                <a:lnTo>
                  <a:pt x="298781" y="1744480"/>
                </a:lnTo>
                <a:lnTo>
                  <a:pt x="298781" y="1373005"/>
                </a:lnTo>
                <a:cubicBezTo>
                  <a:pt x="298781" y="1334905"/>
                  <a:pt x="303539" y="1298710"/>
                  <a:pt x="314957" y="1265373"/>
                </a:cubicBezTo>
                <a:cubicBezTo>
                  <a:pt x="343503" y="1168218"/>
                  <a:pt x="424384" y="1099638"/>
                  <a:pt x="532859" y="1099638"/>
                </a:cubicBezTo>
                <a:cubicBezTo>
                  <a:pt x="634673" y="1099638"/>
                  <a:pt x="659412" y="1166313"/>
                  <a:pt x="659412" y="1265373"/>
                </a:cubicBezTo>
                <a:lnTo>
                  <a:pt x="659412" y="1636848"/>
                </a:lnTo>
                <a:cubicBezTo>
                  <a:pt x="659412" y="1713048"/>
                  <a:pt x="690813" y="1744480"/>
                  <a:pt x="766936" y="1744480"/>
                </a:cubicBezTo>
                <a:lnTo>
                  <a:pt x="959145" y="1744480"/>
                </a:lnTo>
                <a:lnTo>
                  <a:pt x="959145" y="1573983"/>
                </a:lnTo>
                <a:lnTo>
                  <a:pt x="895393" y="1573983"/>
                </a:lnTo>
                <a:cubicBezTo>
                  <a:pt x="873507" y="1573983"/>
                  <a:pt x="861137" y="1560648"/>
                  <a:pt x="861137" y="1538740"/>
                </a:cubicBezTo>
                <a:close/>
                <a:moveTo>
                  <a:pt x="3736670" y="1105353"/>
                </a:moveTo>
                <a:lnTo>
                  <a:pt x="3769974" y="1105353"/>
                </a:lnTo>
                <a:lnTo>
                  <a:pt x="3769974" y="932950"/>
                </a:lnTo>
                <a:lnTo>
                  <a:pt x="3632953" y="932950"/>
                </a:lnTo>
                <a:cubicBezTo>
                  <a:pt x="3575861" y="932950"/>
                  <a:pt x="3547315" y="953905"/>
                  <a:pt x="3526382" y="1009150"/>
                </a:cubicBezTo>
                <a:lnTo>
                  <a:pt x="3368427" y="1415868"/>
                </a:lnTo>
                <a:cubicBezTo>
                  <a:pt x="3353202" y="1453015"/>
                  <a:pt x="3349396" y="1481590"/>
                  <a:pt x="3349396" y="1481590"/>
                </a:cubicBezTo>
                <a:lnTo>
                  <a:pt x="3343687" y="1481590"/>
                </a:lnTo>
                <a:cubicBezTo>
                  <a:pt x="3343687" y="1481590"/>
                  <a:pt x="3340833" y="1453015"/>
                  <a:pt x="3326560" y="1415868"/>
                </a:cubicBezTo>
                <a:lnTo>
                  <a:pt x="3169557" y="1010103"/>
                </a:lnTo>
                <a:cubicBezTo>
                  <a:pt x="3144817" y="953905"/>
                  <a:pt x="3112465" y="933903"/>
                  <a:pt x="3055373" y="933903"/>
                </a:cubicBezTo>
                <a:lnTo>
                  <a:pt x="2928819" y="933903"/>
                </a:lnTo>
                <a:lnTo>
                  <a:pt x="2928819" y="1106305"/>
                </a:lnTo>
                <a:lnTo>
                  <a:pt x="2962122" y="1106305"/>
                </a:lnTo>
                <a:cubicBezTo>
                  <a:pt x="2984008" y="1106305"/>
                  <a:pt x="2995426" y="1111068"/>
                  <a:pt x="3004941" y="1134880"/>
                </a:cubicBezTo>
                <a:lnTo>
                  <a:pt x="3256146" y="1744480"/>
                </a:lnTo>
                <a:lnTo>
                  <a:pt x="3440744" y="1744480"/>
                </a:lnTo>
                <a:lnTo>
                  <a:pt x="3691948" y="1134880"/>
                </a:lnTo>
                <a:cubicBezTo>
                  <a:pt x="3703366" y="1110115"/>
                  <a:pt x="3714785" y="1105353"/>
                  <a:pt x="3736670" y="1105353"/>
                </a:cubicBezTo>
                <a:close/>
                <a:moveTo>
                  <a:pt x="3161944" y="2320743"/>
                </a:moveTo>
                <a:cubicBezTo>
                  <a:pt x="2906933" y="2320743"/>
                  <a:pt x="2747076" y="2518863"/>
                  <a:pt x="2747076" y="2748415"/>
                </a:cubicBezTo>
                <a:cubicBezTo>
                  <a:pt x="2747076" y="3011305"/>
                  <a:pt x="2934528" y="3175135"/>
                  <a:pt x="3180975" y="3175135"/>
                </a:cubicBezTo>
                <a:cubicBezTo>
                  <a:pt x="3330366" y="3175135"/>
                  <a:pt x="3446453" y="3110365"/>
                  <a:pt x="3496884" y="3027498"/>
                </a:cubicBezTo>
                <a:lnTo>
                  <a:pt x="3435986" y="2873193"/>
                </a:lnTo>
                <a:cubicBezTo>
                  <a:pt x="3390312" y="2934153"/>
                  <a:pt x="3288498" y="2974158"/>
                  <a:pt x="3187636" y="2974158"/>
                </a:cubicBezTo>
                <a:cubicBezTo>
                  <a:pt x="3064888" y="2974158"/>
                  <a:pt x="2970686" y="2925580"/>
                  <a:pt x="2951655" y="2819853"/>
                </a:cubicBezTo>
                <a:lnTo>
                  <a:pt x="3552073" y="2819853"/>
                </a:lnTo>
                <a:cubicBezTo>
                  <a:pt x="3554928" y="2800803"/>
                  <a:pt x="3556830" y="2772228"/>
                  <a:pt x="3556830" y="2749368"/>
                </a:cubicBezTo>
                <a:cubicBezTo>
                  <a:pt x="3556830" y="2522673"/>
                  <a:pt x="3400779" y="2320743"/>
                  <a:pt x="3161944" y="2320743"/>
                </a:cubicBezTo>
                <a:close/>
                <a:moveTo>
                  <a:pt x="2959268" y="2656023"/>
                </a:moveTo>
                <a:cubicBezTo>
                  <a:pt x="2976395" y="2569345"/>
                  <a:pt x="3062985" y="2523625"/>
                  <a:pt x="3161944" y="2523625"/>
                </a:cubicBezTo>
                <a:cubicBezTo>
                  <a:pt x="3259001" y="2523625"/>
                  <a:pt x="3339881" y="2571250"/>
                  <a:pt x="3352251" y="2656023"/>
                </a:cubicBezTo>
                <a:lnTo>
                  <a:pt x="2959268" y="2656023"/>
                </a:lnTo>
                <a:close/>
                <a:moveTo>
                  <a:pt x="3894625" y="2451235"/>
                </a:moveTo>
                <a:lnTo>
                  <a:pt x="3894625" y="2344555"/>
                </a:lnTo>
                <a:lnTo>
                  <a:pt x="3700512" y="2344555"/>
                </a:lnTo>
                <a:lnTo>
                  <a:pt x="3700512" y="3155133"/>
                </a:lnTo>
                <a:lnTo>
                  <a:pt x="3900334" y="3155133"/>
                </a:lnTo>
                <a:lnTo>
                  <a:pt x="3900334" y="2667453"/>
                </a:lnTo>
                <a:cubicBezTo>
                  <a:pt x="3916510" y="2593158"/>
                  <a:pt x="3975505" y="2535055"/>
                  <a:pt x="4068755" y="2535055"/>
                </a:cubicBezTo>
                <a:cubicBezTo>
                  <a:pt x="4114429" y="2535055"/>
                  <a:pt x="4135363" y="2545533"/>
                  <a:pt x="4161054" y="2559820"/>
                </a:cubicBezTo>
                <a:lnTo>
                  <a:pt x="4161054" y="2335983"/>
                </a:lnTo>
                <a:cubicBezTo>
                  <a:pt x="4145829" y="2331220"/>
                  <a:pt x="4122993" y="2322648"/>
                  <a:pt x="4072561" y="2322648"/>
                </a:cubicBezTo>
                <a:cubicBezTo>
                  <a:pt x="3982166" y="2322648"/>
                  <a:pt x="3917461" y="2375988"/>
                  <a:pt x="3894625" y="2451235"/>
                </a:cubicBezTo>
                <a:close/>
                <a:moveTo>
                  <a:pt x="5614997" y="2322648"/>
                </a:moveTo>
                <a:cubicBezTo>
                  <a:pt x="5359986" y="2322648"/>
                  <a:pt x="5200128" y="2520768"/>
                  <a:pt x="5200128" y="2750320"/>
                </a:cubicBezTo>
                <a:cubicBezTo>
                  <a:pt x="5200128" y="3013210"/>
                  <a:pt x="5387580" y="3177040"/>
                  <a:pt x="5634027" y="3177040"/>
                </a:cubicBezTo>
                <a:cubicBezTo>
                  <a:pt x="5783418" y="3177040"/>
                  <a:pt x="5899505" y="3112270"/>
                  <a:pt x="5949936" y="3029403"/>
                </a:cubicBezTo>
                <a:lnTo>
                  <a:pt x="5889038" y="2875098"/>
                </a:lnTo>
                <a:cubicBezTo>
                  <a:pt x="5843365" y="2936058"/>
                  <a:pt x="5741550" y="2976063"/>
                  <a:pt x="5640688" y="2976063"/>
                </a:cubicBezTo>
                <a:cubicBezTo>
                  <a:pt x="5517940" y="2976063"/>
                  <a:pt x="5423738" y="2927485"/>
                  <a:pt x="5404707" y="2821758"/>
                </a:cubicBezTo>
                <a:lnTo>
                  <a:pt x="6005125" y="2821758"/>
                </a:lnTo>
                <a:cubicBezTo>
                  <a:pt x="6007980" y="2802708"/>
                  <a:pt x="6009883" y="2774133"/>
                  <a:pt x="6009883" y="2751273"/>
                </a:cubicBezTo>
                <a:cubicBezTo>
                  <a:pt x="6009883" y="2523625"/>
                  <a:pt x="5853831" y="2322648"/>
                  <a:pt x="5614997" y="2322648"/>
                </a:cubicBezTo>
                <a:close/>
                <a:moveTo>
                  <a:pt x="5412320" y="2657928"/>
                </a:moveTo>
                <a:cubicBezTo>
                  <a:pt x="5429448" y="2571250"/>
                  <a:pt x="5516037" y="2525530"/>
                  <a:pt x="5614997" y="2525530"/>
                </a:cubicBezTo>
                <a:cubicBezTo>
                  <a:pt x="5712053" y="2525530"/>
                  <a:pt x="5792933" y="2573155"/>
                  <a:pt x="5805303" y="2657928"/>
                </a:cubicBezTo>
                <a:lnTo>
                  <a:pt x="5412320" y="2657928"/>
                </a:lnTo>
                <a:close/>
                <a:moveTo>
                  <a:pt x="2216120" y="2322648"/>
                </a:moveTo>
                <a:cubicBezTo>
                  <a:pt x="2097179" y="2322648"/>
                  <a:pt x="2002977" y="2369320"/>
                  <a:pt x="1976334" y="2429328"/>
                </a:cubicBezTo>
                <a:lnTo>
                  <a:pt x="1976334" y="2344555"/>
                </a:lnTo>
                <a:lnTo>
                  <a:pt x="1783173" y="2344555"/>
                </a:lnTo>
                <a:lnTo>
                  <a:pt x="1783173" y="3263718"/>
                </a:lnTo>
                <a:cubicBezTo>
                  <a:pt x="1783173" y="3285625"/>
                  <a:pt x="1770803" y="3298008"/>
                  <a:pt x="1748918" y="3298008"/>
                </a:cubicBezTo>
                <a:lnTo>
                  <a:pt x="1684214" y="3298008"/>
                </a:lnTo>
                <a:lnTo>
                  <a:pt x="1684214" y="3466600"/>
                </a:lnTo>
                <a:lnTo>
                  <a:pt x="1883084" y="3466600"/>
                </a:lnTo>
                <a:cubicBezTo>
                  <a:pt x="1955400" y="3466600"/>
                  <a:pt x="1982043" y="3432310"/>
                  <a:pt x="1982043" y="3384685"/>
                </a:cubicBezTo>
                <a:lnTo>
                  <a:pt x="1982043" y="3067503"/>
                </a:lnTo>
                <a:cubicBezTo>
                  <a:pt x="2008686" y="3128463"/>
                  <a:pt x="2100033" y="3174183"/>
                  <a:pt x="2218975" y="3174183"/>
                </a:cubicBezTo>
                <a:cubicBezTo>
                  <a:pt x="2434021" y="3174183"/>
                  <a:pt x="2626231" y="2999875"/>
                  <a:pt x="2626231" y="2747463"/>
                </a:cubicBezTo>
                <a:cubicBezTo>
                  <a:pt x="2627183" y="2495050"/>
                  <a:pt x="2433070" y="2322648"/>
                  <a:pt x="2216120" y="2322648"/>
                </a:cubicBezTo>
                <a:close/>
                <a:moveTo>
                  <a:pt x="2193284" y="2962728"/>
                </a:moveTo>
                <a:cubicBezTo>
                  <a:pt x="2094324" y="2962728"/>
                  <a:pt x="2008686" y="2917008"/>
                  <a:pt x="1982995" y="2856048"/>
                </a:cubicBezTo>
                <a:lnTo>
                  <a:pt x="1982995" y="2640783"/>
                </a:lnTo>
                <a:cubicBezTo>
                  <a:pt x="2007735" y="2580775"/>
                  <a:pt x="2094324" y="2534103"/>
                  <a:pt x="2193284" y="2534103"/>
                </a:cubicBezTo>
                <a:cubicBezTo>
                  <a:pt x="2331256" y="2534103"/>
                  <a:pt x="2426409" y="2620780"/>
                  <a:pt x="2426409" y="2747463"/>
                </a:cubicBezTo>
                <a:cubicBezTo>
                  <a:pt x="2426409" y="2874145"/>
                  <a:pt x="2331256" y="2962728"/>
                  <a:pt x="2193284" y="2962728"/>
                </a:cubicBezTo>
                <a:close/>
                <a:moveTo>
                  <a:pt x="4734829" y="2322648"/>
                </a:moveTo>
                <a:cubicBezTo>
                  <a:pt x="4618741" y="2322648"/>
                  <a:pt x="4546425" y="2366463"/>
                  <a:pt x="4524539" y="2426470"/>
                </a:cubicBezTo>
                <a:lnTo>
                  <a:pt x="4524539" y="2153103"/>
                </a:lnTo>
                <a:cubicBezTo>
                  <a:pt x="4524539" y="2105478"/>
                  <a:pt x="4497897" y="2070235"/>
                  <a:pt x="4424628" y="2070235"/>
                </a:cubicBezTo>
                <a:lnTo>
                  <a:pt x="4237177" y="2070235"/>
                </a:lnTo>
                <a:lnTo>
                  <a:pt x="4237177" y="2240733"/>
                </a:lnTo>
                <a:lnTo>
                  <a:pt x="4290463" y="2240733"/>
                </a:lnTo>
                <a:cubicBezTo>
                  <a:pt x="4312348" y="2240733"/>
                  <a:pt x="4325669" y="2253115"/>
                  <a:pt x="4325669" y="2275975"/>
                </a:cubicBezTo>
                <a:lnTo>
                  <a:pt x="4325669" y="3156085"/>
                </a:lnTo>
                <a:lnTo>
                  <a:pt x="4525491" y="3156085"/>
                </a:lnTo>
                <a:lnTo>
                  <a:pt x="4525491" y="2658880"/>
                </a:lnTo>
                <a:cubicBezTo>
                  <a:pt x="4539764" y="2588395"/>
                  <a:pt x="4621596" y="2536008"/>
                  <a:pt x="4706283" y="2536008"/>
                </a:cubicBezTo>
                <a:cubicBezTo>
                  <a:pt x="4803339" y="2536008"/>
                  <a:pt x="4880413" y="2601730"/>
                  <a:pt x="4880413" y="2718888"/>
                </a:cubicBezTo>
                <a:lnTo>
                  <a:pt x="4880413" y="3156085"/>
                </a:lnTo>
                <a:lnTo>
                  <a:pt x="5080235" y="3156085"/>
                </a:lnTo>
                <a:lnTo>
                  <a:pt x="5080235" y="2685550"/>
                </a:lnTo>
                <a:cubicBezTo>
                  <a:pt x="5079284" y="2432185"/>
                  <a:pt x="4901347" y="2322648"/>
                  <a:pt x="4734829" y="2322648"/>
                </a:cubicBezTo>
                <a:close/>
              </a:path>
            </a:pathLst>
          </a:custGeom>
          <a:solidFill>
            <a:schemeClr val="tx1"/>
          </a:solidFill>
          <a:ln w="9515" cap="flat">
            <a:noFill/>
            <a:prstDash val="solid"/>
            <a:miter/>
          </a:ln>
        </p:spPr>
        <p:txBody>
          <a:bodyPr rtlCol="0" anchor="ctr"/>
          <a:lstStyle/>
          <a:p>
            <a:endParaRPr lang="en-FI"/>
          </a:p>
        </p:txBody>
      </p:sp>
    </p:spTree>
    <p:extLst>
      <p:ext uri="{BB962C8B-B14F-4D97-AF65-F5344CB8AC3E}">
        <p14:creationId xmlns:p14="http://schemas.microsoft.com/office/powerpoint/2010/main" val="2196419617"/>
      </p:ext>
    </p:extLst>
  </p:cSld>
  <p:clrMapOvr>
    <a:overrideClrMapping bg1="dk1" tx1="lt1" bg2="dk2" tx2="lt2" accent1="accent1" accent2="accent2" accent3="accent3" accent4="accent4" accent5="accent5" accent6="accent6" hlink="hlink" folHlink="folHlink"/>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preserve="1" userDrawn="1">
  <p:cSld name="16_Title Slide">
    <p:bg>
      <p:bgRef idx="1001">
        <a:schemeClr val="bg2"/>
      </p:bgRef>
    </p:bg>
    <p:spTree>
      <p:nvGrpSpPr>
        <p:cNvPr id="1" name=""/>
        <p:cNvGrpSpPr/>
        <p:nvPr/>
      </p:nvGrpSpPr>
      <p:grpSpPr>
        <a:xfrm>
          <a:off x="0" y="0"/>
          <a:ext cx="0" cy="0"/>
          <a:chOff x="0" y="0"/>
          <a:chExt cx="0" cy="0"/>
        </a:xfrm>
      </p:grpSpPr>
      <p:sp>
        <p:nvSpPr>
          <p:cNvPr id="90" name="Picture Placeholder 89">
            <a:extLst>
              <a:ext uri="{FF2B5EF4-FFF2-40B4-BE49-F238E27FC236}">
                <a16:creationId xmlns:a16="http://schemas.microsoft.com/office/drawing/2014/main" id="{ED25BDCE-3A89-6244-A260-1E4A9C04E9AA}"/>
              </a:ext>
            </a:extLst>
          </p:cNvPr>
          <p:cNvSpPr>
            <a:spLocks noGrp="1"/>
          </p:cNvSpPr>
          <p:nvPr>
            <p:ph type="pic" sz="quarter" idx="10"/>
          </p:nvPr>
        </p:nvSpPr>
        <p:spPr>
          <a:xfrm>
            <a:off x="623888" y="620713"/>
            <a:ext cx="10944225" cy="5616575"/>
          </a:xfrm>
          <a:custGeom>
            <a:avLst/>
            <a:gdLst>
              <a:gd name="connsiteX0" fmla="*/ 4930563 w 10944225"/>
              <a:gd name="connsiteY0" fmla="*/ 2980401 h 5616575"/>
              <a:gd name="connsiteX1" fmla="*/ 5006013 w 10944225"/>
              <a:gd name="connsiteY1" fmla="*/ 3049455 h 5616575"/>
              <a:gd name="connsiteX2" fmla="*/ 4930563 w 10944225"/>
              <a:gd name="connsiteY2" fmla="*/ 3119124 h 5616575"/>
              <a:gd name="connsiteX3" fmla="*/ 4862503 w 10944225"/>
              <a:gd name="connsiteY3" fmla="*/ 3084598 h 5616575"/>
              <a:gd name="connsiteX4" fmla="*/ 4862503 w 10944225"/>
              <a:gd name="connsiteY4" fmla="*/ 3014928 h 5616575"/>
              <a:gd name="connsiteX5" fmla="*/ 4930563 w 10944225"/>
              <a:gd name="connsiteY5" fmla="*/ 2980401 h 5616575"/>
              <a:gd name="connsiteX6" fmla="*/ 6037991 w 10944225"/>
              <a:gd name="connsiteY6" fmla="*/ 2977627 h 5616575"/>
              <a:gd name="connsiteX7" fmla="*/ 6099583 w 10944225"/>
              <a:gd name="connsiteY7" fmla="*/ 3020477 h 5616575"/>
              <a:gd name="connsiteX8" fmla="*/ 5972396 w 10944225"/>
              <a:gd name="connsiteY8" fmla="*/ 3020477 h 5616575"/>
              <a:gd name="connsiteX9" fmla="*/ 6037991 w 10944225"/>
              <a:gd name="connsiteY9" fmla="*/ 2977627 h 5616575"/>
              <a:gd name="connsiteX10" fmla="*/ 5244068 w 10944225"/>
              <a:gd name="connsiteY10" fmla="*/ 2977010 h 5616575"/>
              <a:gd name="connsiteX11" fmla="*/ 5305660 w 10944225"/>
              <a:gd name="connsiteY11" fmla="*/ 3019860 h 5616575"/>
              <a:gd name="connsiteX12" fmla="*/ 5178471 w 10944225"/>
              <a:gd name="connsiteY12" fmla="*/ 3019860 h 5616575"/>
              <a:gd name="connsiteX13" fmla="*/ 5244068 w 10944225"/>
              <a:gd name="connsiteY13" fmla="*/ 2977010 h 5616575"/>
              <a:gd name="connsiteX14" fmla="*/ 6037991 w 10944225"/>
              <a:gd name="connsiteY14" fmla="*/ 2911964 h 5616575"/>
              <a:gd name="connsiteX15" fmla="*/ 5903720 w 10944225"/>
              <a:gd name="connsiteY15" fmla="*/ 3050380 h 5616575"/>
              <a:gd name="connsiteX16" fmla="*/ 6044150 w 10944225"/>
              <a:gd name="connsiteY16" fmla="*/ 3188486 h 5616575"/>
              <a:gd name="connsiteX17" fmla="*/ 6146393 w 10944225"/>
              <a:gd name="connsiteY17" fmla="*/ 3140704 h 5616575"/>
              <a:gd name="connsiteX18" fmla="*/ 6126683 w 10944225"/>
              <a:gd name="connsiteY18" fmla="*/ 3090763 h 5616575"/>
              <a:gd name="connsiteX19" fmla="*/ 6046306 w 10944225"/>
              <a:gd name="connsiteY19" fmla="*/ 3123440 h 5616575"/>
              <a:gd name="connsiteX20" fmla="*/ 5969931 w 10944225"/>
              <a:gd name="connsiteY20" fmla="*/ 3073501 h 5616575"/>
              <a:gd name="connsiteX21" fmla="*/ 6164255 w 10944225"/>
              <a:gd name="connsiteY21" fmla="*/ 3073501 h 5616575"/>
              <a:gd name="connsiteX22" fmla="*/ 6165795 w 10944225"/>
              <a:gd name="connsiteY22" fmla="*/ 3050688 h 5616575"/>
              <a:gd name="connsiteX23" fmla="*/ 6037991 w 10944225"/>
              <a:gd name="connsiteY23" fmla="*/ 2911964 h 5616575"/>
              <a:gd name="connsiteX24" fmla="*/ 5538786 w 10944225"/>
              <a:gd name="connsiteY24" fmla="*/ 2911964 h 5616575"/>
              <a:gd name="connsiteX25" fmla="*/ 5481198 w 10944225"/>
              <a:gd name="connsiteY25" fmla="*/ 2953582 h 5616575"/>
              <a:gd name="connsiteX26" fmla="*/ 5481198 w 10944225"/>
              <a:gd name="connsiteY26" fmla="*/ 2919054 h 5616575"/>
              <a:gd name="connsiteX27" fmla="*/ 5418374 w 10944225"/>
              <a:gd name="connsiteY27" fmla="*/ 2919054 h 5616575"/>
              <a:gd name="connsiteX28" fmla="*/ 5418374 w 10944225"/>
              <a:gd name="connsiteY28" fmla="*/ 3181396 h 5616575"/>
              <a:gd name="connsiteX29" fmla="*/ 5483045 w 10944225"/>
              <a:gd name="connsiteY29" fmla="*/ 3181396 h 5616575"/>
              <a:gd name="connsiteX30" fmla="*/ 5483045 w 10944225"/>
              <a:gd name="connsiteY30" fmla="*/ 3023560 h 5616575"/>
              <a:gd name="connsiteX31" fmla="*/ 5537554 w 10944225"/>
              <a:gd name="connsiteY31" fmla="*/ 2980709 h 5616575"/>
              <a:gd name="connsiteX32" fmla="*/ 5567426 w 10944225"/>
              <a:gd name="connsiteY32" fmla="*/ 2988725 h 5616575"/>
              <a:gd name="connsiteX33" fmla="*/ 5567426 w 10944225"/>
              <a:gd name="connsiteY33" fmla="*/ 2916280 h 5616575"/>
              <a:gd name="connsiteX34" fmla="*/ 5538786 w 10944225"/>
              <a:gd name="connsiteY34" fmla="*/ 2911964 h 5616575"/>
              <a:gd name="connsiteX35" fmla="*/ 4937954 w 10944225"/>
              <a:gd name="connsiteY35" fmla="*/ 2911964 h 5616575"/>
              <a:gd name="connsiteX36" fmla="*/ 4860347 w 10944225"/>
              <a:gd name="connsiteY36" fmla="*/ 2946491 h 5616575"/>
              <a:gd name="connsiteX37" fmla="*/ 4860347 w 10944225"/>
              <a:gd name="connsiteY37" fmla="*/ 2919054 h 5616575"/>
              <a:gd name="connsiteX38" fmla="*/ 4797831 w 10944225"/>
              <a:gd name="connsiteY38" fmla="*/ 2919054 h 5616575"/>
              <a:gd name="connsiteX39" fmla="*/ 4797831 w 10944225"/>
              <a:gd name="connsiteY39" fmla="*/ 3216539 h 5616575"/>
              <a:gd name="connsiteX40" fmla="*/ 4786745 w 10944225"/>
              <a:gd name="connsiteY40" fmla="*/ 3227637 h 5616575"/>
              <a:gd name="connsiteX41" fmla="*/ 4765803 w 10944225"/>
              <a:gd name="connsiteY41" fmla="*/ 3227637 h 5616575"/>
              <a:gd name="connsiteX42" fmla="*/ 4765803 w 10944225"/>
              <a:gd name="connsiteY42" fmla="*/ 3282202 h 5616575"/>
              <a:gd name="connsiteX43" fmla="*/ 4830167 w 10944225"/>
              <a:gd name="connsiteY43" fmla="*/ 3282202 h 5616575"/>
              <a:gd name="connsiteX44" fmla="*/ 4862195 w 10944225"/>
              <a:gd name="connsiteY44" fmla="*/ 3255690 h 5616575"/>
              <a:gd name="connsiteX45" fmla="*/ 4862195 w 10944225"/>
              <a:gd name="connsiteY45" fmla="*/ 3153035 h 5616575"/>
              <a:gd name="connsiteX46" fmla="*/ 4938878 w 10944225"/>
              <a:gd name="connsiteY46" fmla="*/ 3187561 h 5616575"/>
              <a:gd name="connsiteX47" fmla="*/ 5070685 w 10944225"/>
              <a:gd name="connsiteY47" fmla="*/ 3049455 h 5616575"/>
              <a:gd name="connsiteX48" fmla="*/ 4937954 w 10944225"/>
              <a:gd name="connsiteY48" fmla="*/ 2911964 h 5616575"/>
              <a:gd name="connsiteX49" fmla="*/ 5244068 w 10944225"/>
              <a:gd name="connsiteY49" fmla="*/ 2911348 h 5616575"/>
              <a:gd name="connsiteX50" fmla="*/ 5109796 w 10944225"/>
              <a:gd name="connsiteY50" fmla="*/ 3049763 h 5616575"/>
              <a:gd name="connsiteX51" fmla="*/ 5250226 w 10944225"/>
              <a:gd name="connsiteY51" fmla="*/ 3187870 h 5616575"/>
              <a:gd name="connsiteX52" fmla="*/ 5352469 w 10944225"/>
              <a:gd name="connsiteY52" fmla="*/ 3140087 h 5616575"/>
              <a:gd name="connsiteX53" fmla="*/ 5332760 w 10944225"/>
              <a:gd name="connsiteY53" fmla="*/ 3090147 h 5616575"/>
              <a:gd name="connsiteX54" fmla="*/ 5252382 w 10944225"/>
              <a:gd name="connsiteY54" fmla="*/ 3122824 h 5616575"/>
              <a:gd name="connsiteX55" fmla="*/ 5176008 w 10944225"/>
              <a:gd name="connsiteY55" fmla="*/ 3072884 h 5616575"/>
              <a:gd name="connsiteX56" fmla="*/ 5370331 w 10944225"/>
              <a:gd name="connsiteY56" fmla="*/ 3072884 h 5616575"/>
              <a:gd name="connsiteX57" fmla="*/ 5371871 w 10944225"/>
              <a:gd name="connsiteY57" fmla="*/ 3050071 h 5616575"/>
              <a:gd name="connsiteX58" fmla="*/ 5244068 w 10944225"/>
              <a:gd name="connsiteY58" fmla="*/ 2911348 h 5616575"/>
              <a:gd name="connsiteX59" fmla="*/ 5592064 w 10944225"/>
              <a:gd name="connsiteY59" fmla="*/ 2830272 h 5616575"/>
              <a:gd name="connsiteX60" fmla="*/ 5592064 w 10944225"/>
              <a:gd name="connsiteY60" fmla="*/ 2885453 h 5616575"/>
              <a:gd name="connsiteX61" fmla="*/ 5609309 w 10944225"/>
              <a:gd name="connsiteY61" fmla="*/ 2885453 h 5616575"/>
              <a:gd name="connsiteX62" fmla="*/ 5620703 w 10944225"/>
              <a:gd name="connsiteY62" fmla="*/ 2896859 h 5616575"/>
              <a:gd name="connsiteX63" fmla="*/ 5620703 w 10944225"/>
              <a:gd name="connsiteY63" fmla="*/ 3181704 h 5616575"/>
              <a:gd name="connsiteX64" fmla="*/ 5685376 w 10944225"/>
              <a:gd name="connsiteY64" fmla="*/ 3181704 h 5616575"/>
              <a:gd name="connsiteX65" fmla="*/ 5685376 w 10944225"/>
              <a:gd name="connsiteY65" fmla="*/ 3020785 h 5616575"/>
              <a:gd name="connsiteX66" fmla="*/ 5743888 w 10944225"/>
              <a:gd name="connsiteY66" fmla="*/ 2981018 h 5616575"/>
              <a:gd name="connsiteX67" fmla="*/ 5800245 w 10944225"/>
              <a:gd name="connsiteY67" fmla="*/ 3040207 h 5616575"/>
              <a:gd name="connsiteX68" fmla="*/ 5800245 w 10944225"/>
              <a:gd name="connsiteY68" fmla="*/ 3181704 h 5616575"/>
              <a:gd name="connsiteX69" fmla="*/ 5864917 w 10944225"/>
              <a:gd name="connsiteY69" fmla="*/ 3181704 h 5616575"/>
              <a:gd name="connsiteX70" fmla="*/ 5864917 w 10944225"/>
              <a:gd name="connsiteY70" fmla="*/ 3029417 h 5616575"/>
              <a:gd name="connsiteX71" fmla="*/ 5753127 w 10944225"/>
              <a:gd name="connsiteY71" fmla="*/ 2911964 h 5616575"/>
              <a:gd name="connsiteX72" fmla="*/ 5685067 w 10944225"/>
              <a:gd name="connsiteY72" fmla="*/ 2945566 h 5616575"/>
              <a:gd name="connsiteX73" fmla="*/ 5685067 w 10944225"/>
              <a:gd name="connsiteY73" fmla="*/ 2857091 h 5616575"/>
              <a:gd name="connsiteX74" fmla="*/ 5652731 w 10944225"/>
              <a:gd name="connsiteY74" fmla="*/ 2830272 h 5616575"/>
              <a:gd name="connsiteX75" fmla="*/ 6341640 w 10944225"/>
              <a:gd name="connsiteY75" fmla="*/ 2612322 h 5616575"/>
              <a:gd name="connsiteX76" fmla="*/ 6391222 w 10944225"/>
              <a:gd name="connsiteY76" fmla="*/ 2630201 h 5616575"/>
              <a:gd name="connsiteX77" fmla="*/ 6391222 w 10944225"/>
              <a:gd name="connsiteY77" fmla="*/ 2649007 h 5616575"/>
              <a:gd name="connsiteX78" fmla="*/ 6341025 w 10944225"/>
              <a:gd name="connsiteY78" fmla="*/ 2670894 h 5616575"/>
              <a:gd name="connsiteX79" fmla="*/ 6290519 w 10944225"/>
              <a:gd name="connsiteY79" fmla="*/ 2641916 h 5616575"/>
              <a:gd name="connsiteX80" fmla="*/ 6341640 w 10944225"/>
              <a:gd name="connsiteY80" fmla="*/ 2612322 h 5616575"/>
              <a:gd name="connsiteX81" fmla="*/ 5621935 w 10944225"/>
              <a:gd name="connsiteY81" fmla="*/ 2563923 h 5616575"/>
              <a:gd name="connsiteX82" fmla="*/ 5731878 w 10944225"/>
              <a:gd name="connsiteY82" fmla="*/ 2628352 h 5616575"/>
              <a:gd name="connsiteX83" fmla="*/ 5654580 w 10944225"/>
              <a:gd name="connsiteY83" fmla="*/ 2630818 h 5616575"/>
              <a:gd name="connsiteX84" fmla="*/ 5621935 w 10944225"/>
              <a:gd name="connsiteY84" fmla="*/ 2563923 h 5616575"/>
              <a:gd name="connsiteX85" fmla="*/ 4692817 w 10944225"/>
              <a:gd name="connsiteY85" fmla="*/ 2520147 h 5616575"/>
              <a:gd name="connsiteX86" fmla="*/ 4754409 w 10944225"/>
              <a:gd name="connsiteY86" fmla="*/ 2562998 h 5616575"/>
              <a:gd name="connsiteX87" fmla="*/ 4627221 w 10944225"/>
              <a:gd name="connsiteY87" fmla="*/ 2562998 h 5616575"/>
              <a:gd name="connsiteX88" fmla="*/ 4692817 w 10944225"/>
              <a:gd name="connsiteY88" fmla="*/ 2520147 h 5616575"/>
              <a:gd name="connsiteX89" fmla="*/ 5759248 w 10944225"/>
              <a:gd name="connsiteY89" fmla="*/ 2516795 h 5616575"/>
              <a:gd name="connsiteX90" fmla="*/ 5734649 w 10944225"/>
              <a:gd name="connsiteY90" fmla="*/ 2533095 h 5616575"/>
              <a:gd name="connsiteX91" fmla="*/ 5735573 w 10944225"/>
              <a:gd name="connsiteY91" fmla="*/ 2547276 h 5616575"/>
              <a:gd name="connsiteX92" fmla="*/ 5793778 w 10944225"/>
              <a:gd name="connsiteY92" fmla="*/ 2578411 h 5616575"/>
              <a:gd name="connsiteX93" fmla="*/ 5805788 w 10944225"/>
              <a:gd name="connsiteY93" fmla="*/ 2571322 h 5616575"/>
              <a:gd name="connsiteX94" fmla="*/ 5785463 w 10944225"/>
              <a:gd name="connsiteY94" fmla="*/ 2520147 h 5616575"/>
              <a:gd name="connsiteX95" fmla="*/ 5759248 w 10944225"/>
              <a:gd name="connsiteY95" fmla="*/ 2516795 h 5616575"/>
              <a:gd name="connsiteX96" fmla="*/ 5596298 w 10944225"/>
              <a:gd name="connsiteY96" fmla="*/ 2516564 h 5616575"/>
              <a:gd name="connsiteX97" fmla="*/ 5583441 w 10944225"/>
              <a:gd name="connsiteY97" fmla="*/ 2530629 h 5616575"/>
              <a:gd name="connsiteX98" fmla="*/ 5637334 w 10944225"/>
              <a:gd name="connsiteY98" fmla="*/ 2663803 h 5616575"/>
              <a:gd name="connsiteX99" fmla="*/ 5780228 w 10944225"/>
              <a:gd name="connsiteY99" fmla="*/ 2644999 h 5616575"/>
              <a:gd name="connsiteX100" fmla="*/ 5775608 w 10944225"/>
              <a:gd name="connsiteY100" fmla="*/ 2611088 h 5616575"/>
              <a:gd name="connsiteX101" fmla="*/ 5615161 w 10944225"/>
              <a:gd name="connsiteY101" fmla="*/ 2517990 h 5616575"/>
              <a:gd name="connsiteX102" fmla="*/ 5596298 w 10944225"/>
              <a:gd name="connsiteY102" fmla="*/ 2516564 h 5616575"/>
              <a:gd name="connsiteX103" fmla="*/ 5396508 w 10944225"/>
              <a:gd name="connsiteY103" fmla="*/ 2462192 h 5616575"/>
              <a:gd name="connsiteX104" fmla="*/ 5362016 w 10944225"/>
              <a:gd name="connsiteY104" fmla="*/ 2486854 h 5616575"/>
              <a:gd name="connsiteX105" fmla="*/ 5310895 w 10944225"/>
              <a:gd name="connsiteY105" fmla="*/ 2618487 h 5616575"/>
              <a:gd name="connsiteX106" fmla="*/ 5304736 w 10944225"/>
              <a:gd name="connsiteY106" fmla="*/ 2639758 h 5616575"/>
              <a:gd name="connsiteX107" fmla="*/ 5302887 w 10944225"/>
              <a:gd name="connsiteY107" fmla="*/ 2639758 h 5616575"/>
              <a:gd name="connsiteX108" fmla="*/ 5297345 w 10944225"/>
              <a:gd name="connsiteY108" fmla="*/ 2618487 h 5616575"/>
              <a:gd name="connsiteX109" fmla="*/ 5246531 w 10944225"/>
              <a:gd name="connsiteY109" fmla="*/ 2487163 h 5616575"/>
              <a:gd name="connsiteX110" fmla="*/ 5209575 w 10944225"/>
              <a:gd name="connsiteY110" fmla="*/ 2462500 h 5616575"/>
              <a:gd name="connsiteX111" fmla="*/ 5168617 w 10944225"/>
              <a:gd name="connsiteY111" fmla="*/ 2462500 h 5616575"/>
              <a:gd name="connsiteX112" fmla="*/ 5168617 w 10944225"/>
              <a:gd name="connsiteY112" fmla="*/ 2518298 h 5616575"/>
              <a:gd name="connsiteX113" fmla="*/ 5179395 w 10944225"/>
              <a:gd name="connsiteY113" fmla="*/ 2518298 h 5616575"/>
              <a:gd name="connsiteX114" fmla="*/ 5193254 w 10944225"/>
              <a:gd name="connsiteY114" fmla="*/ 2527546 h 5616575"/>
              <a:gd name="connsiteX115" fmla="*/ 5274556 w 10944225"/>
              <a:gd name="connsiteY115" fmla="*/ 2724842 h 5616575"/>
              <a:gd name="connsiteX116" fmla="*/ 5334299 w 10944225"/>
              <a:gd name="connsiteY116" fmla="*/ 2724842 h 5616575"/>
              <a:gd name="connsiteX117" fmla="*/ 5415601 w 10944225"/>
              <a:gd name="connsiteY117" fmla="*/ 2527546 h 5616575"/>
              <a:gd name="connsiteX118" fmla="*/ 5430076 w 10944225"/>
              <a:gd name="connsiteY118" fmla="*/ 2517990 h 5616575"/>
              <a:gd name="connsiteX119" fmla="*/ 5440855 w 10944225"/>
              <a:gd name="connsiteY119" fmla="*/ 2517990 h 5616575"/>
              <a:gd name="connsiteX120" fmla="*/ 5440855 w 10944225"/>
              <a:gd name="connsiteY120" fmla="*/ 2462192 h 5616575"/>
              <a:gd name="connsiteX121" fmla="*/ 4851416 w 10944225"/>
              <a:gd name="connsiteY121" fmla="*/ 2462192 h 5616575"/>
              <a:gd name="connsiteX122" fmla="*/ 4851416 w 10944225"/>
              <a:gd name="connsiteY122" fmla="*/ 2516756 h 5616575"/>
              <a:gd name="connsiteX123" fmla="*/ 4862812 w 10944225"/>
              <a:gd name="connsiteY123" fmla="*/ 2516756 h 5616575"/>
              <a:gd name="connsiteX124" fmla="*/ 4874206 w 10944225"/>
              <a:gd name="connsiteY124" fmla="*/ 2528163 h 5616575"/>
              <a:gd name="connsiteX125" fmla="*/ 4874206 w 10944225"/>
              <a:gd name="connsiteY125" fmla="*/ 2614479 h 5616575"/>
              <a:gd name="connsiteX126" fmla="*/ 4984456 w 10944225"/>
              <a:gd name="connsiteY126" fmla="*/ 2731624 h 5616575"/>
              <a:gd name="connsiteX127" fmla="*/ 5054055 w 10944225"/>
              <a:gd name="connsiteY127" fmla="*/ 2698330 h 5616575"/>
              <a:gd name="connsiteX128" fmla="*/ 5086391 w 10944225"/>
              <a:gd name="connsiteY128" fmla="*/ 2724842 h 5616575"/>
              <a:gd name="connsiteX129" fmla="*/ 5147983 w 10944225"/>
              <a:gd name="connsiteY129" fmla="*/ 2724842 h 5616575"/>
              <a:gd name="connsiteX130" fmla="*/ 5147983 w 10944225"/>
              <a:gd name="connsiteY130" fmla="*/ 2669660 h 5616575"/>
              <a:gd name="connsiteX131" fmla="*/ 5127966 w 10944225"/>
              <a:gd name="connsiteY131" fmla="*/ 2669660 h 5616575"/>
              <a:gd name="connsiteX132" fmla="*/ 5116571 w 10944225"/>
              <a:gd name="connsiteY132" fmla="*/ 2658255 h 5616575"/>
              <a:gd name="connsiteX133" fmla="*/ 5116571 w 10944225"/>
              <a:gd name="connsiteY133" fmla="*/ 2462500 h 5616575"/>
              <a:gd name="connsiteX134" fmla="*/ 5051900 w 10944225"/>
              <a:gd name="connsiteY134" fmla="*/ 2462500 h 5616575"/>
              <a:gd name="connsiteX135" fmla="*/ 5051900 w 10944225"/>
              <a:gd name="connsiteY135" fmla="*/ 2623420 h 5616575"/>
              <a:gd name="connsiteX136" fmla="*/ 4994003 w 10944225"/>
              <a:gd name="connsiteY136" fmla="*/ 2663187 h 5616575"/>
              <a:gd name="connsiteX137" fmla="*/ 4938570 w 10944225"/>
              <a:gd name="connsiteY137" fmla="*/ 2603999 h 5616575"/>
              <a:gd name="connsiteX138" fmla="*/ 4938570 w 10944225"/>
              <a:gd name="connsiteY138" fmla="*/ 2489012 h 5616575"/>
              <a:gd name="connsiteX139" fmla="*/ 4906234 w 10944225"/>
              <a:gd name="connsiteY139" fmla="*/ 2462192 h 5616575"/>
              <a:gd name="connsiteX140" fmla="*/ 5646842 w 10944225"/>
              <a:gd name="connsiteY140" fmla="*/ 2457607 h 5616575"/>
              <a:gd name="connsiteX141" fmla="*/ 5622243 w 10944225"/>
              <a:gd name="connsiteY141" fmla="*/ 2473907 h 5616575"/>
              <a:gd name="connsiteX142" fmla="*/ 5623475 w 10944225"/>
              <a:gd name="connsiteY142" fmla="*/ 2488087 h 5616575"/>
              <a:gd name="connsiteX143" fmla="*/ 5681680 w 10944225"/>
              <a:gd name="connsiteY143" fmla="*/ 2519223 h 5616575"/>
              <a:gd name="connsiteX144" fmla="*/ 5693690 w 10944225"/>
              <a:gd name="connsiteY144" fmla="*/ 2512133 h 5616575"/>
              <a:gd name="connsiteX145" fmla="*/ 5673057 w 10944225"/>
              <a:gd name="connsiteY145" fmla="*/ 2460959 h 5616575"/>
              <a:gd name="connsiteX146" fmla="*/ 5646842 w 10944225"/>
              <a:gd name="connsiteY146" fmla="*/ 2457607 h 5616575"/>
              <a:gd name="connsiteX147" fmla="*/ 6621578 w 10944225"/>
              <a:gd name="connsiteY147" fmla="*/ 2456335 h 5616575"/>
              <a:gd name="connsiteX148" fmla="*/ 6519951 w 10944225"/>
              <a:gd name="connsiteY148" fmla="*/ 2533095 h 5616575"/>
              <a:gd name="connsiteX149" fmla="*/ 6658225 w 10944225"/>
              <a:gd name="connsiteY149" fmla="*/ 2654555 h 5616575"/>
              <a:gd name="connsiteX150" fmla="*/ 6622810 w 10944225"/>
              <a:gd name="connsiteY150" fmla="*/ 2680142 h 5616575"/>
              <a:gd name="connsiteX151" fmla="*/ 6544587 w 10944225"/>
              <a:gd name="connsiteY151" fmla="*/ 2641608 h 5616575"/>
              <a:gd name="connsiteX152" fmla="*/ 6513791 w 10944225"/>
              <a:gd name="connsiteY152" fmla="*/ 2684150 h 5616575"/>
              <a:gd name="connsiteX153" fmla="*/ 6622810 w 10944225"/>
              <a:gd name="connsiteY153" fmla="*/ 2731007 h 5616575"/>
              <a:gd name="connsiteX154" fmla="*/ 6723512 w 10944225"/>
              <a:gd name="connsiteY154" fmla="*/ 2650856 h 5616575"/>
              <a:gd name="connsiteX155" fmla="*/ 6584006 w 10944225"/>
              <a:gd name="connsiteY155" fmla="*/ 2530320 h 5616575"/>
              <a:gd name="connsiteX156" fmla="*/ 6623117 w 10944225"/>
              <a:gd name="connsiteY156" fmla="*/ 2506584 h 5616575"/>
              <a:gd name="connsiteX157" fmla="*/ 6656069 w 10944225"/>
              <a:gd name="connsiteY157" fmla="*/ 2525080 h 5616575"/>
              <a:gd name="connsiteX158" fmla="*/ 6656069 w 10944225"/>
              <a:gd name="connsiteY158" fmla="*/ 2538028 h 5616575"/>
              <a:gd name="connsiteX159" fmla="*/ 6713657 w 10944225"/>
              <a:gd name="connsiteY159" fmla="*/ 2538028 h 5616575"/>
              <a:gd name="connsiteX160" fmla="*/ 6713657 w 10944225"/>
              <a:gd name="connsiteY160" fmla="*/ 2510899 h 5616575"/>
              <a:gd name="connsiteX161" fmla="*/ 6621578 w 10944225"/>
              <a:gd name="connsiteY161" fmla="*/ 2456335 h 5616575"/>
              <a:gd name="connsiteX162" fmla="*/ 4407952 w 10944225"/>
              <a:gd name="connsiteY162" fmla="*/ 2456026 h 5616575"/>
              <a:gd name="connsiteX163" fmla="*/ 4315564 w 10944225"/>
              <a:gd name="connsiteY163" fmla="*/ 2510591 h 5616575"/>
              <a:gd name="connsiteX164" fmla="*/ 4314640 w 10944225"/>
              <a:gd name="connsiteY164" fmla="*/ 2510591 h 5616575"/>
              <a:gd name="connsiteX165" fmla="*/ 4315564 w 10944225"/>
              <a:gd name="connsiteY165" fmla="*/ 2499185 h 5616575"/>
              <a:gd name="connsiteX166" fmla="*/ 4315564 w 10944225"/>
              <a:gd name="connsiteY166" fmla="*/ 2491786 h 5616575"/>
              <a:gd name="connsiteX167" fmla="*/ 4281073 w 10944225"/>
              <a:gd name="connsiteY167" fmla="*/ 2462500 h 5616575"/>
              <a:gd name="connsiteX168" fmla="*/ 4220712 w 10944225"/>
              <a:gd name="connsiteY168" fmla="*/ 2462500 h 5616575"/>
              <a:gd name="connsiteX169" fmla="*/ 4220712 w 10944225"/>
              <a:gd name="connsiteY169" fmla="*/ 2517990 h 5616575"/>
              <a:gd name="connsiteX170" fmla="*/ 4241346 w 10944225"/>
              <a:gd name="connsiteY170" fmla="*/ 2517990 h 5616575"/>
              <a:gd name="connsiteX171" fmla="*/ 4252740 w 10944225"/>
              <a:gd name="connsiteY171" fmla="*/ 2529396 h 5616575"/>
              <a:gd name="connsiteX172" fmla="*/ 4252740 w 10944225"/>
              <a:gd name="connsiteY172" fmla="*/ 2724842 h 5616575"/>
              <a:gd name="connsiteX173" fmla="*/ 4317412 w 10944225"/>
              <a:gd name="connsiteY173" fmla="*/ 2724842 h 5616575"/>
              <a:gd name="connsiteX174" fmla="*/ 4317412 w 10944225"/>
              <a:gd name="connsiteY174" fmla="*/ 2604615 h 5616575"/>
              <a:gd name="connsiteX175" fmla="*/ 4322647 w 10944225"/>
              <a:gd name="connsiteY175" fmla="*/ 2569780 h 5616575"/>
              <a:gd name="connsiteX176" fmla="*/ 4393171 w 10944225"/>
              <a:gd name="connsiteY176" fmla="*/ 2516140 h 5616575"/>
              <a:gd name="connsiteX177" fmla="*/ 4434130 w 10944225"/>
              <a:gd name="connsiteY177" fmla="*/ 2569780 h 5616575"/>
              <a:gd name="connsiteX178" fmla="*/ 4434130 w 10944225"/>
              <a:gd name="connsiteY178" fmla="*/ 2690007 h 5616575"/>
              <a:gd name="connsiteX179" fmla="*/ 4468929 w 10944225"/>
              <a:gd name="connsiteY179" fmla="*/ 2724842 h 5616575"/>
              <a:gd name="connsiteX180" fmla="*/ 4531137 w 10944225"/>
              <a:gd name="connsiteY180" fmla="*/ 2724842 h 5616575"/>
              <a:gd name="connsiteX181" fmla="*/ 4531137 w 10944225"/>
              <a:gd name="connsiteY181" fmla="*/ 2669660 h 5616575"/>
              <a:gd name="connsiteX182" fmla="*/ 4510504 w 10944225"/>
              <a:gd name="connsiteY182" fmla="*/ 2669660 h 5616575"/>
              <a:gd name="connsiteX183" fmla="*/ 4499417 w 10944225"/>
              <a:gd name="connsiteY183" fmla="*/ 2658255 h 5616575"/>
              <a:gd name="connsiteX184" fmla="*/ 4499417 w 10944225"/>
              <a:gd name="connsiteY184" fmla="*/ 2555907 h 5616575"/>
              <a:gd name="connsiteX185" fmla="*/ 4407952 w 10944225"/>
              <a:gd name="connsiteY185" fmla="*/ 2456026 h 5616575"/>
              <a:gd name="connsiteX186" fmla="*/ 6340101 w 10944225"/>
              <a:gd name="connsiteY186" fmla="*/ 2454794 h 5616575"/>
              <a:gd name="connsiteX187" fmla="*/ 6239089 w 10944225"/>
              <a:gd name="connsiteY187" fmla="*/ 2501343 h 5616575"/>
              <a:gd name="connsiteX188" fmla="*/ 6254796 w 10944225"/>
              <a:gd name="connsiteY188" fmla="*/ 2554366 h 5616575"/>
              <a:gd name="connsiteX189" fmla="*/ 6331786 w 10944225"/>
              <a:gd name="connsiteY189" fmla="*/ 2520147 h 5616575"/>
              <a:gd name="connsiteX190" fmla="*/ 6390914 w 10944225"/>
              <a:gd name="connsiteY190" fmla="*/ 2570705 h 5616575"/>
              <a:gd name="connsiteX191" fmla="*/ 6390914 w 10944225"/>
              <a:gd name="connsiteY191" fmla="*/ 2577795 h 5616575"/>
              <a:gd name="connsiteX192" fmla="*/ 6327782 w 10944225"/>
              <a:gd name="connsiteY192" fmla="*/ 2559298 h 5616575"/>
              <a:gd name="connsiteX193" fmla="*/ 6225231 w 10944225"/>
              <a:gd name="connsiteY193" fmla="*/ 2645616 h 5616575"/>
              <a:gd name="connsiteX194" fmla="*/ 6321007 w 10944225"/>
              <a:gd name="connsiteY194" fmla="*/ 2731932 h 5616575"/>
              <a:gd name="connsiteX195" fmla="*/ 6392762 w 10944225"/>
              <a:gd name="connsiteY195" fmla="*/ 2701721 h 5616575"/>
              <a:gd name="connsiteX196" fmla="*/ 6426946 w 10944225"/>
              <a:gd name="connsiteY196" fmla="*/ 2724842 h 5616575"/>
              <a:gd name="connsiteX197" fmla="*/ 6486999 w 10944225"/>
              <a:gd name="connsiteY197" fmla="*/ 2724842 h 5616575"/>
              <a:gd name="connsiteX198" fmla="*/ 6486999 w 10944225"/>
              <a:gd name="connsiteY198" fmla="*/ 2669352 h 5616575"/>
              <a:gd name="connsiteX199" fmla="*/ 6466673 w 10944225"/>
              <a:gd name="connsiteY199" fmla="*/ 2669352 h 5616575"/>
              <a:gd name="connsiteX200" fmla="*/ 6455586 w 10944225"/>
              <a:gd name="connsiteY200" fmla="*/ 2657946 h 5616575"/>
              <a:gd name="connsiteX201" fmla="*/ 6455586 w 10944225"/>
              <a:gd name="connsiteY201" fmla="*/ 2559915 h 5616575"/>
              <a:gd name="connsiteX202" fmla="*/ 6393070 w 10944225"/>
              <a:gd name="connsiteY202" fmla="*/ 2464042 h 5616575"/>
              <a:gd name="connsiteX203" fmla="*/ 6340101 w 10944225"/>
              <a:gd name="connsiteY203" fmla="*/ 2454794 h 5616575"/>
              <a:gd name="connsiteX204" fmla="*/ 4692817 w 10944225"/>
              <a:gd name="connsiteY204" fmla="*/ 2454794 h 5616575"/>
              <a:gd name="connsiteX205" fmla="*/ 4558546 w 10944225"/>
              <a:gd name="connsiteY205" fmla="*/ 2593517 h 5616575"/>
              <a:gd name="connsiteX206" fmla="*/ 4698976 w 10944225"/>
              <a:gd name="connsiteY206" fmla="*/ 2731315 h 5616575"/>
              <a:gd name="connsiteX207" fmla="*/ 4801220 w 10944225"/>
              <a:gd name="connsiteY207" fmla="*/ 2683533 h 5616575"/>
              <a:gd name="connsiteX208" fmla="*/ 4781510 w 10944225"/>
              <a:gd name="connsiteY208" fmla="*/ 2633592 h 5616575"/>
              <a:gd name="connsiteX209" fmla="*/ 4701132 w 10944225"/>
              <a:gd name="connsiteY209" fmla="*/ 2666269 h 5616575"/>
              <a:gd name="connsiteX210" fmla="*/ 4624757 w 10944225"/>
              <a:gd name="connsiteY210" fmla="*/ 2616330 h 5616575"/>
              <a:gd name="connsiteX211" fmla="*/ 4819081 w 10944225"/>
              <a:gd name="connsiteY211" fmla="*/ 2616330 h 5616575"/>
              <a:gd name="connsiteX212" fmla="*/ 4820620 w 10944225"/>
              <a:gd name="connsiteY212" fmla="*/ 2593517 h 5616575"/>
              <a:gd name="connsiteX213" fmla="*/ 4692817 w 10944225"/>
              <a:gd name="connsiteY213" fmla="*/ 2454794 h 5616575"/>
              <a:gd name="connsiteX214" fmla="*/ 5671440 w 10944225"/>
              <a:gd name="connsiteY214" fmla="*/ 2409940 h 5616575"/>
              <a:gd name="connsiteX215" fmla="*/ 5742656 w 10944225"/>
              <a:gd name="connsiteY215" fmla="*/ 2420575 h 5616575"/>
              <a:gd name="connsiteX216" fmla="*/ 5838740 w 10944225"/>
              <a:gd name="connsiteY216" fmla="*/ 2496719 h 5616575"/>
              <a:gd name="connsiteX217" fmla="*/ 5847055 w 10944225"/>
              <a:gd name="connsiteY217" fmla="*/ 2619412 h 5616575"/>
              <a:gd name="connsiteX218" fmla="*/ 5767602 w 10944225"/>
              <a:gd name="connsiteY218" fmla="*/ 2710353 h 5616575"/>
              <a:gd name="connsiteX219" fmla="*/ 5641953 w 10944225"/>
              <a:gd name="connsiteY219" fmla="*/ 2715285 h 5616575"/>
              <a:gd name="connsiteX220" fmla="*/ 5544022 w 10944225"/>
              <a:gd name="connsiteY220" fmla="*/ 2637292 h 5616575"/>
              <a:gd name="connsiteX221" fmla="*/ 5535399 w 10944225"/>
              <a:gd name="connsiteY221" fmla="*/ 2515832 h 5616575"/>
              <a:gd name="connsiteX222" fmla="*/ 5609001 w 10944225"/>
              <a:gd name="connsiteY222" fmla="*/ 2427049 h 5616575"/>
              <a:gd name="connsiteX223" fmla="*/ 5671440 w 10944225"/>
              <a:gd name="connsiteY223" fmla="*/ 2409940 h 5616575"/>
              <a:gd name="connsiteX224" fmla="*/ 5937288 w 10944225"/>
              <a:gd name="connsiteY224" fmla="*/ 2403620 h 5616575"/>
              <a:gd name="connsiteX225" fmla="*/ 5937288 w 10944225"/>
              <a:gd name="connsiteY225" fmla="*/ 2458801 h 5616575"/>
              <a:gd name="connsiteX226" fmla="*/ 5948682 w 10944225"/>
              <a:gd name="connsiteY226" fmla="*/ 2458801 h 5616575"/>
              <a:gd name="connsiteX227" fmla="*/ 5960077 w 10944225"/>
              <a:gd name="connsiteY227" fmla="*/ 2470207 h 5616575"/>
              <a:gd name="connsiteX228" fmla="*/ 5960077 w 10944225"/>
              <a:gd name="connsiteY228" fmla="*/ 2724533 h 5616575"/>
              <a:gd name="connsiteX229" fmla="*/ 6024749 w 10944225"/>
              <a:gd name="connsiteY229" fmla="*/ 2724533 h 5616575"/>
              <a:gd name="connsiteX230" fmla="*/ 6024749 w 10944225"/>
              <a:gd name="connsiteY230" fmla="*/ 2613863 h 5616575"/>
              <a:gd name="connsiteX231" fmla="*/ 6130995 w 10944225"/>
              <a:gd name="connsiteY231" fmla="*/ 2724533 h 5616575"/>
              <a:gd name="connsiteX232" fmla="*/ 6218148 w 10944225"/>
              <a:gd name="connsiteY232" fmla="*/ 2724533 h 5616575"/>
              <a:gd name="connsiteX233" fmla="*/ 6085725 w 10944225"/>
              <a:gd name="connsiteY233" fmla="*/ 2585502 h 5616575"/>
              <a:gd name="connsiteX234" fmla="*/ 6206754 w 10944225"/>
              <a:gd name="connsiteY234" fmla="*/ 2462500 h 5616575"/>
              <a:gd name="connsiteX235" fmla="*/ 6120217 w 10944225"/>
              <a:gd name="connsiteY235" fmla="*/ 2462500 h 5616575"/>
              <a:gd name="connsiteX236" fmla="*/ 6024440 w 10944225"/>
              <a:gd name="connsiteY236" fmla="*/ 2559607 h 5616575"/>
              <a:gd name="connsiteX237" fmla="*/ 6024440 w 10944225"/>
              <a:gd name="connsiteY237" fmla="*/ 2430440 h 5616575"/>
              <a:gd name="connsiteX238" fmla="*/ 5992105 w 10944225"/>
              <a:gd name="connsiteY238" fmla="*/ 2403620 h 5616575"/>
              <a:gd name="connsiteX239" fmla="*/ 5837398 w 10944225"/>
              <a:gd name="connsiteY239" fmla="*/ 2259415 h 5616575"/>
              <a:gd name="connsiteX240" fmla="*/ 5820879 w 10944225"/>
              <a:gd name="connsiteY240" fmla="*/ 2271678 h 5616575"/>
              <a:gd name="connsiteX241" fmla="*/ 5803325 w 10944225"/>
              <a:gd name="connsiteY241" fmla="*/ 2328401 h 5616575"/>
              <a:gd name="connsiteX242" fmla="*/ 5798089 w 10944225"/>
              <a:gd name="connsiteY242" fmla="*/ 2323469 h 5616575"/>
              <a:gd name="connsiteX243" fmla="*/ 5696770 w 10944225"/>
              <a:gd name="connsiteY243" fmla="*/ 2274453 h 5616575"/>
              <a:gd name="connsiteX244" fmla="*/ 5688455 w 10944225"/>
              <a:gd name="connsiteY244" fmla="*/ 2320386 h 5616575"/>
              <a:gd name="connsiteX245" fmla="*/ 5705701 w 10944225"/>
              <a:gd name="connsiteY245" fmla="*/ 2324702 h 5616575"/>
              <a:gd name="connsiteX246" fmla="*/ 5706624 w 10944225"/>
              <a:gd name="connsiteY246" fmla="*/ 2325010 h 5616575"/>
              <a:gd name="connsiteX247" fmla="*/ 5706933 w 10944225"/>
              <a:gd name="connsiteY247" fmla="*/ 2325010 h 5616575"/>
              <a:gd name="connsiteX248" fmla="*/ 5712168 w 10944225"/>
              <a:gd name="connsiteY248" fmla="*/ 2326860 h 5616575"/>
              <a:gd name="connsiteX249" fmla="*/ 5722023 w 10944225"/>
              <a:gd name="connsiteY249" fmla="*/ 2330867 h 5616575"/>
              <a:gd name="connsiteX250" fmla="*/ 5762982 w 10944225"/>
              <a:gd name="connsiteY250" fmla="*/ 2355221 h 5616575"/>
              <a:gd name="connsiteX251" fmla="*/ 5789775 w 10944225"/>
              <a:gd name="connsiteY251" fmla="*/ 2387281 h 5616575"/>
              <a:gd name="connsiteX252" fmla="*/ 5755282 w 10944225"/>
              <a:gd name="connsiteY252" fmla="*/ 2373101 h 5616575"/>
              <a:gd name="connsiteX253" fmla="*/ 5593296 w 10944225"/>
              <a:gd name="connsiteY253" fmla="*/ 2379883 h 5616575"/>
              <a:gd name="connsiteX254" fmla="*/ 5487664 w 10944225"/>
              <a:gd name="connsiteY254" fmla="*/ 2501034 h 5616575"/>
              <a:gd name="connsiteX255" fmla="*/ 5499982 w 10944225"/>
              <a:gd name="connsiteY255" fmla="*/ 2661954 h 5616575"/>
              <a:gd name="connsiteX256" fmla="*/ 5622243 w 10944225"/>
              <a:gd name="connsiteY256" fmla="*/ 2762143 h 5616575"/>
              <a:gd name="connsiteX257" fmla="*/ 5788234 w 10944225"/>
              <a:gd name="connsiteY257" fmla="*/ 2756286 h 5616575"/>
              <a:gd name="connsiteX258" fmla="*/ 5893865 w 10944225"/>
              <a:gd name="connsiteY258" fmla="*/ 2635751 h 5616575"/>
              <a:gd name="connsiteX259" fmla="*/ 5891401 w 10944225"/>
              <a:gd name="connsiteY259" fmla="*/ 2494252 h 5616575"/>
              <a:gd name="connsiteX260" fmla="*/ 5904644 w 10944225"/>
              <a:gd name="connsiteY260" fmla="*/ 2386974 h 5616575"/>
              <a:gd name="connsiteX261" fmla="*/ 5868304 w 10944225"/>
              <a:gd name="connsiteY261" fmla="*/ 2350905 h 5616575"/>
              <a:gd name="connsiteX262" fmla="*/ 5849211 w 10944225"/>
              <a:gd name="connsiteY262" fmla="*/ 2379883 h 5616575"/>
              <a:gd name="connsiteX263" fmla="*/ 5851367 w 10944225"/>
              <a:gd name="connsiteY263" fmla="*/ 2350905 h 5616575"/>
              <a:gd name="connsiteX264" fmla="*/ 5866457 w 10944225"/>
              <a:gd name="connsiteY264" fmla="*/ 2294182 h 5616575"/>
              <a:gd name="connsiteX265" fmla="*/ 5837398 w 10944225"/>
              <a:gd name="connsiteY265" fmla="*/ 2259415 h 5616575"/>
              <a:gd name="connsiteX266" fmla="*/ 0 w 10944225"/>
              <a:gd name="connsiteY266" fmla="*/ 0 h 5616575"/>
              <a:gd name="connsiteX267" fmla="*/ 10944225 w 10944225"/>
              <a:gd name="connsiteY267" fmla="*/ 0 h 5616575"/>
              <a:gd name="connsiteX268" fmla="*/ 10944225 w 10944225"/>
              <a:gd name="connsiteY268" fmla="*/ 5616575 h 5616575"/>
              <a:gd name="connsiteX269" fmla="*/ 0 w 10944225"/>
              <a:gd name="connsiteY269" fmla="*/ 5616575 h 56165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Lst>
            <a:rect l="l" t="t" r="r" b="b"/>
            <a:pathLst>
              <a:path w="10944225" h="5616575">
                <a:moveTo>
                  <a:pt x="4930563" y="2980401"/>
                </a:moveTo>
                <a:cubicBezTo>
                  <a:pt x="4975217" y="2980401"/>
                  <a:pt x="5006013" y="3008455"/>
                  <a:pt x="5006013" y="3049455"/>
                </a:cubicBezTo>
                <a:cubicBezTo>
                  <a:pt x="5006013" y="3090455"/>
                  <a:pt x="4975217" y="3119124"/>
                  <a:pt x="4930563" y="3119124"/>
                </a:cubicBezTo>
                <a:cubicBezTo>
                  <a:pt x="4898535" y="3119124"/>
                  <a:pt x="4870818" y="3104328"/>
                  <a:pt x="4862503" y="3084598"/>
                </a:cubicBezTo>
                <a:lnTo>
                  <a:pt x="4862503" y="3014928"/>
                </a:lnTo>
                <a:cubicBezTo>
                  <a:pt x="4870510" y="2995507"/>
                  <a:pt x="4898535" y="2980401"/>
                  <a:pt x="4930563" y="2980401"/>
                </a:cubicBezTo>
                <a:close/>
                <a:moveTo>
                  <a:pt x="6037991" y="2977627"/>
                </a:moveTo>
                <a:cubicBezTo>
                  <a:pt x="6069403" y="2977627"/>
                  <a:pt x="6095579" y="2993040"/>
                  <a:pt x="6099583" y="3020477"/>
                </a:cubicBezTo>
                <a:lnTo>
                  <a:pt x="5972396" y="3020477"/>
                </a:lnTo>
                <a:cubicBezTo>
                  <a:pt x="5977939" y="2992424"/>
                  <a:pt x="6005963" y="2977627"/>
                  <a:pt x="6037991" y="2977627"/>
                </a:cubicBezTo>
                <a:close/>
                <a:moveTo>
                  <a:pt x="5244068" y="2977010"/>
                </a:moveTo>
                <a:cubicBezTo>
                  <a:pt x="5275480" y="2977010"/>
                  <a:pt x="5301656" y="2992424"/>
                  <a:pt x="5305660" y="3019860"/>
                </a:cubicBezTo>
                <a:lnTo>
                  <a:pt x="5178471" y="3019860"/>
                </a:lnTo>
                <a:cubicBezTo>
                  <a:pt x="5184015" y="2991808"/>
                  <a:pt x="5212039" y="2977010"/>
                  <a:pt x="5244068" y="2977010"/>
                </a:cubicBezTo>
                <a:close/>
                <a:moveTo>
                  <a:pt x="6037991" y="2911964"/>
                </a:moveTo>
                <a:cubicBezTo>
                  <a:pt x="5955458" y="2911964"/>
                  <a:pt x="5903720" y="2976086"/>
                  <a:pt x="5903720" y="3050380"/>
                </a:cubicBezTo>
                <a:cubicBezTo>
                  <a:pt x="5903720" y="3135463"/>
                  <a:pt x="5964389" y="3188486"/>
                  <a:pt x="6044150" y="3188486"/>
                </a:cubicBezTo>
                <a:cubicBezTo>
                  <a:pt x="6092500" y="3188486"/>
                  <a:pt x="6130072" y="3167524"/>
                  <a:pt x="6146393" y="3140704"/>
                </a:cubicBezTo>
                <a:lnTo>
                  <a:pt x="6126683" y="3090763"/>
                </a:lnTo>
                <a:cubicBezTo>
                  <a:pt x="6111902" y="3110493"/>
                  <a:pt x="6078950" y="3123440"/>
                  <a:pt x="6046306" y="3123440"/>
                </a:cubicBezTo>
                <a:cubicBezTo>
                  <a:pt x="6006579" y="3123440"/>
                  <a:pt x="5976091" y="3107719"/>
                  <a:pt x="5969931" y="3073501"/>
                </a:cubicBezTo>
                <a:lnTo>
                  <a:pt x="6164255" y="3073501"/>
                </a:lnTo>
                <a:cubicBezTo>
                  <a:pt x="6165179" y="3067334"/>
                  <a:pt x="6165795" y="3058086"/>
                  <a:pt x="6165795" y="3050688"/>
                </a:cubicBezTo>
                <a:cubicBezTo>
                  <a:pt x="6165795" y="2977010"/>
                  <a:pt x="6115289" y="2911964"/>
                  <a:pt x="6037991" y="2911964"/>
                </a:cubicBezTo>
                <a:close/>
                <a:moveTo>
                  <a:pt x="5538786" y="2911964"/>
                </a:moveTo>
                <a:cubicBezTo>
                  <a:pt x="5509529" y="2911964"/>
                  <a:pt x="5488588" y="2929228"/>
                  <a:pt x="5481198" y="2953582"/>
                </a:cubicBezTo>
                <a:lnTo>
                  <a:pt x="5481198" y="2919054"/>
                </a:lnTo>
                <a:lnTo>
                  <a:pt x="5418374" y="2919054"/>
                </a:lnTo>
                <a:lnTo>
                  <a:pt x="5418374" y="3181396"/>
                </a:lnTo>
                <a:lnTo>
                  <a:pt x="5483045" y="3181396"/>
                </a:lnTo>
                <a:lnTo>
                  <a:pt x="5483045" y="3023560"/>
                </a:lnTo>
                <a:cubicBezTo>
                  <a:pt x="5488280" y="2999514"/>
                  <a:pt x="5507374" y="2980709"/>
                  <a:pt x="5537554" y="2980709"/>
                </a:cubicBezTo>
                <a:cubicBezTo>
                  <a:pt x="5552337" y="2980709"/>
                  <a:pt x="5559111" y="2984100"/>
                  <a:pt x="5567426" y="2988725"/>
                </a:cubicBezTo>
                <a:lnTo>
                  <a:pt x="5567426" y="2916280"/>
                </a:lnTo>
                <a:cubicBezTo>
                  <a:pt x="5562499" y="2914739"/>
                  <a:pt x="5555108" y="2911964"/>
                  <a:pt x="5538786" y="2911964"/>
                </a:cubicBezTo>
                <a:close/>
                <a:moveTo>
                  <a:pt x="4937954" y="2911964"/>
                </a:moveTo>
                <a:cubicBezTo>
                  <a:pt x="4899459" y="2911964"/>
                  <a:pt x="4868970" y="2927070"/>
                  <a:pt x="4860347" y="2946491"/>
                </a:cubicBezTo>
                <a:lnTo>
                  <a:pt x="4860347" y="2919054"/>
                </a:lnTo>
                <a:lnTo>
                  <a:pt x="4797831" y="2919054"/>
                </a:lnTo>
                <a:lnTo>
                  <a:pt x="4797831" y="3216539"/>
                </a:lnTo>
                <a:cubicBezTo>
                  <a:pt x="4797831" y="3223629"/>
                  <a:pt x="4793828" y="3227637"/>
                  <a:pt x="4786745" y="3227637"/>
                </a:cubicBezTo>
                <a:lnTo>
                  <a:pt x="4765803" y="3227637"/>
                </a:lnTo>
                <a:lnTo>
                  <a:pt x="4765803" y="3282202"/>
                </a:lnTo>
                <a:lnTo>
                  <a:pt x="4830167" y="3282202"/>
                </a:lnTo>
                <a:cubicBezTo>
                  <a:pt x="4853573" y="3282202"/>
                  <a:pt x="4862195" y="3271104"/>
                  <a:pt x="4862195" y="3255690"/>
                </a:cubicBezTo>
                <a:lnTo>
                  <a:pt x="4862195" y="3153035"/>
                </a:lnTo>
                <a:cubicBezTo>
                  <a:pt x="4870818" y="3172765"/>
                  <a:pt x="4900382" y="3187561"/>
                  <a:pt x="4938878" y="3187561"/>
                </a:cubicBezTo>
                <a:cubicBezTo>
                  <a:pt x="5008477" y="3187561"/>
                  <a:pt x="5070685" y="3131148"/>
                  <a:pt x="5070685" y="3049455"/>
                </a:cubicBezTo>
                <a:cubicBezTo>
                  <a:pt x="5070993" y="2967762"/>
                  <a:pt x="5008169" y="2911964"/>
                  <a:pt x="4937954" y="2911964"/>
                </a:cubicBezTo>
                <a:close/>
                <a:moveTo>
                  <a:pt x="5244068" y="2911348"/>
                </a:moveTo>
                <a:cubicBezTo>
                  <a:pt x="5161534" y="2911348"/>
                  <a:pt x="5109796" y="2975469"/>
                  <a:pt x="5109796" y="3049763"/>
                </a:cubicBezTo>
                <a:cubicBezTo>
                  <a:pt x="5109796" y="3134847"/>
                  <a:pt x="5170464" y="3187870"/>
                  <a:pt x="5250226" y="3187870"/>
                </a:cubicBezTo>
                <a:cubicBezTo>
                  <a:pt x="5298576" y="3187870"/>
                  <a:pt x="5336148" y="3166908"/>
                  <a:pt x="5352469" y="3140087"/>
                </a:cubicBezTo>
                <a:lnTo>
                  <a:pt x="5332760" y="3090147"/>
                </a:lnTo>
                <a:cubicBezTo>
                  <a:pt x="5317978" y="3109876"/>
                  <a:pt x="5285026" y="3122824"/>
                  <a:pt x="5252382" y="3122824"/>
                </a:cubicBezTo>
                <a:cubicBezTo>
                  <a:pt x="5212656" y="3122824"/>
                  <a:pt x="5182167" y="3107102"/>
                  <a:pt x="5176008" y="3072884"/>
                </a:cubicBezTo>
                <a:lnTo>
                  <a:pt x="5370331" y="3072884"/>
                </a:lnTo>
                <a:cubicBezTo>
                  <a:pt x="5371255" y="3066718"/>
                  <a:pt x="5371871" y="3057470"/>
                  <a:pt x="5371871" y="3050071"/>
                </a:cubicBezTo>
                <a:cubicBezTo>
                  <a:pt x="5371871" y="2976701"/>
                  <a:pt x="5321365" y="2911348"/>
                  <a:pt x="5244068" y="2911348"/>
                </a:cubicBezTo>
                <a:close/>
                <a:moveTo>
                  <a:pt x="5592064" y="2830272"/>
                </a:moveTo>
                <a:lnTo>
                  <a:pt x="5592064" y="2885453"/>
                </a:lnTo>
                <a:lnTo>
                  <a:pt x="5609309" y="2885453"/>
                </a:lnTo>
                <a:cubicBezTo>
                  <a:pt x="5616392" y="2885453"/>
                  <a:pt x="5620703" y="2889460"/>
                  <a:pt x="5620703" y="2896859"/>
                </a:cubicBezTo>
                <a:lnTo>
                  <a:pt x="5620703" y="3181704"/>
                </a:lnTo>
                <a:lnTo>
                  <a:pt x="5685376" y="3181704"/>
                </a:lnTo>
                <a:lnTo>
                  <a:pt x="5685376" y="3020785"/>
                </a:lnTo>
                <a:cubicBezTo>
                  <a:pt x="5689995" y="2997973"/>
                  <a:pt x="5716479" y="2981018"/>
                  <a:pt x="5743888" y="2981018"/>
                </a:cubicBezTo>
                <a:cubicBezTo>
                  <a:pt x="5775300" y="2981018"/>
                  <a:pt x="5800245" y="3002289"/>
                  <a:pt x="5800245" y="3040207"/>
                </a:cubicBezTo>
                <a:lnTo>
                  <a:pt x="5800245" y="3181704"/>
                </a:lnTo>
                <a:lnTo>
                  <a:pt x="5864917" y="3181704"/>
                </a:lnTo>
                <a:lnTo>
                  <a:pt x="5864917" y="3029417"/>
                </a:lnTo>
                <a:cubicBezTo>
                  <a:pt x="5864609" y="2947416"/>
                  <a:pt x="5807020" y="2911964"/>
                  <a:pt x="5753127" y="2911964"/>
                </a:cubicBezTo>
                <a:cubicBezTo>
                  <a:pt x="5715555" y="2911964"/>
                  <a:pt x="5692151" y="2926145"/>
                  <a:pt x="5685067" y="2945566"/>
                </a:cubicBezTo>
                <a:lnTo>
                  <a:pt x="5685067" y="2857091"/>
                </a:lnTo>
                <a:cubicBezTo>
                  <a:pt x="5685067" y="2841678"/>
                  <a:pt x="5676445" y="2830272"/>
                  <a:pt x="5652731" y="2830272"/>
                </a:cubicBezTo>
                <a:close/>
                <a:moveTo>
                  <a:pt x="6341640" y="2612322"/>
                </a:moveTo>
                <a:cubicBezTo>
                  <a:pt x="6365662" y="2612322"/>
                  <a:pt x="6385987" y="2620337"/>
                  <a:pt x="6391222" y="2630201"/>
                </a:cubicBezTo>
                <a:lnTo>
                  <a:pt x="6391222" y="2649007"/>
                </a:lnTo>
                <a:cubicBezTo>
                  <a:pt x="6384756" y="2661338"/>
                  <a:pt x="6364430" y="2670894"/>
                  <a:pt x="6341025" y="2670894"/>
                </a:cubicBezTo>
                <a:cubicBezTo>
                  <a:pt x="6308997" y="2670894"/>
                  <a:pt x="6290519" y="2659796"/>
                  <a:pt x="6290519" y="2641916"/>
                </a:cubicBezTo>
                <a:cubicBezTo>
                  <a:pt x="6290519" y="2624036"/>
                  <a:pt x="6307765" y="2612322"/>
                  <a:pt x="6341640" y="2612322"/>
                </a:cubicBezTo>
                <a:close/>
                <a:moveTo>
                  <a:pt x="5621935" y="2563923"/>
                </a:moveTo>
                <a:lnTo>
                  <a:pt x="5731878" y="2628352"/>
                </a:lnTo>
                <a:cubicBezTo>
                  <a:pt x="5713708" y="2648698"/>
                  <a:pt x="5681372" y="2646232"/>
                  <a:pt x="5654580" y="2630818"/>
                </a:cubicBezTo>
                <a:cubicBezTo>
                  <a:pt x="5628403" y="2615404"/>
                  <a:pt x="5612080" y="2588893"/>
                  <a:pt x="5621935" y="2563923"/>
                </a:cubicBezTo>
                <a:close/>
                <a:moveTo>
                  <a:pt x="4692817" y="2520147"/>
                </a:moveTo>
                <a:cubicBezTo>
                  <a:pt x="4724229" y="2520147"/>
                  <a:pt x="4750406" y="2535562"/>
                  <a:pt x="4754409" y="2562998"/>
                </a:cubicBezTo>
                <a:lnTo>
                  <a:pt x="4627221" y="2562998"/>
                </a:lnTo>
                <a:cubicBezTo>
                  <a:pt x="4632764" y="2534945"/>
                  <a:pt x="4660789" y="2520147"/>
                  <a:pt x="4692817" y="2520147"/>
                </a:cubicBezTo>
                <a:close/>
                <a:moveTo>
                  <a:pt x="5759248" y="2516795"/>
                </a:moveTo>
                <a:cubicBezTo>
                  <a:pt x="5750432" y="2518992"/>
                  <a:pt x="5741886" y="2524464"/>
                  <a:pt x="5734649" y="2533095"/>
                </a:cubicBezTo>
                <a:cubicBezTo>
                  <a:pt x="5730646" y="2537719"/>
                  <a:pt x="5731262" y="2544810"/>
                  <a:pt x="5735573" y="2547276"/>
                </a:cubicBezTo>
                <a:lnTo>
                  <a:pt x="5793778" y="2578411"/>
                </a:lnTo>
                <a:cubicBezTo>
                  <a:pt x="5798089" y="2580878"/>
                  <a:pt x="5804248" y="2577179"/>
                  <a:pt x="5805788" y="2571322"/>
                </a:cubicBezTo>
                <a:cubicBezTo>
                  <a:pt x="5812256" y="2550359"/>
                  <a:pt x="5802709" y="2529396"/>
                  <a:pt x="5785463" y="2520147"/>
                </a:cubicBezTo>
                <a:cubicBezTo>
                  <a:pt x="5777148" y="2515678"/>
                  <a:pt x="5768063" y="2514599"/>
                  <a:pt x="5759248" y="2516795"/>
                </a:cubicBezTo>
                <a:close/>
                <a:moveTo>
                  <a:pt x="5596298" y="2516564"/>
                </a:moveTo>
                <a:cubicBezTo>
                  <a:pt x="5590370" y="2518915"/>
                  <a:pt x="5585442" y="2523847"/>
                  <a:pt x="5583441" y="2530629"/>
                </a:cubicBezTo>
                <a:cubicBezTo>
                  <a:pt x="5569890" y="2579953"/>
                  <a:pt x="5586212" y="2633592"/>
                  <a:pt x="5637334" y="2663803"/>
                </a:cubicBezTo>
                <a:cubicBezTo>
                  <a:pt x="5692766" y="2696481"/>
                  <a:pt x="5745120" y="2680142"/>
                  <a:pt x="5780228" y="2644999"/>
                </a:cubicBezTo>
                <a:cubicBezTo>
                  <a:pt x="5790083" y="2634826"/>
                  <a:pt x="5787619" y="2617870"/>
                  <a:pt x="5775608" y="2611088"/>
                </a:cubicBezTo>
                <a:lnTo>
                  <a:pt x="5615161" y="2517990"/>
                </a:lnTo>
                <a:cubicBezTo>
                  <a:pt x="5609156" y="2514445"/>
                  <a:pt x="5602226" y="2514214"/>
                  <a:pt x="5596298" y="2516564"/>
                </a:cubicBezTo>
                <a:close/>
                <a:moveTo>
                  <a:pt x="5396508" y="2462192"/>
                </a:moveTo>
                <a:cubicBezTo>
                  <a:pt x="5378031" y="2462192"/>
                  <a:pt x="5368792" y="2468974"/>
                  <a:pt x="5362016" y="2486854"/>
                </a:cubicBezTo>
                <a:lnTo>
                  <a:pt x="5310895" y="2618487"/>
                </a:lnTo>
                <a:cubicBezTo>
                  <a:pt x="5305968" y="2630510"/>
                  <a:pt x="5304736" y="2639758"/>
                  <a:pt x="5304736" y="2639758"/>
                </a:cubicBezTo>
                <a:lnTo>
                  <a:pt x="5302887" y="2639758"/>
                </a:lnTo>
                <a:cubicBezTo>
                  <a:pt x="5302887" y="2639758"/>
                  <a:pt x="5301964" y="2630510"/>
                  <a:pt x="5297345" y="2618487"/>
                </a:cubicBezTo>
                <a:lnTo>
                  <a:pt x="5246531" y="2487163"/>
                </a:lnTo>
                <a:cubicBezTo>
                  <a:pt x="5238524" y="2468974"/>
                  <a:pt x="5228053" y="2462500"/>
                  <a:pt x="5209575" y="2462500"/>
                </a:cubicBezTo>
                <a:lnTo>
                  <a:pt x="5168617" y="2462500"/>
                </a:lnTo>
                <a:lnTo>
                  <a:pt x="5168617" y="2518298"/>
                </a:lnTo>
                <a:lnTo>
                  <a:pt x="5179395" y="2518298"/>
                </a:lnTo>
                <a:cubicBezTo>
                  <a:pt x="5186478" y="2518298"/>
                  <a:pt x="5190174" y="2519840"/>
                  <a:pt x="5193254" y="2527546"/>
                </a:cubicBezTo>
                <a:lnTo>
                  <a:pt x="5274556" y="2724842"/>
                </a:lnTo>
                <a:lnTo>
                  <a:pt x="5334299" y="2724842"/>
                </a:lnTo>
                <a:lnTo>
                  <a:pt x="5415601" y="2527546"/>
                </a:lnTo>
                <a:cubicBezTo>
                  <a:pt x="5419297" y="2519532"/>
                  <a:pt x="5422993" y="2517990"/>
                  <a:pt x="5430076" y="2517990"/>
                </a:cubicBezTo>
                <a:lnTo>
                  <a:pt x="5440855" y="2517990"/>
                </a:lnTo>
                <a:lnTo>
                  <a:pt x="5440855" y="2462192"/>
                </a:lnTo>
                <a:close/>
                <a:moveTo>
                  <a:pt x="4851416" y="2462192"/>
                </a:moveTo>
                <a:lnTo>
                  <a:pt x="4851416" y="2516756"/>
                </a:lnTo>
                <a:lnTo>
                  <a:pt x="4862812" y="2516756"/>
                </a:lnTo>
                <a:cubicBezTo>
                  <a:pt x="4869894" y="2516756"/>
                  <a:pt x="4874206" y="2520764"/>
                  <a:pt x="4874206" y="2528163"/>
                </a:cubicBezTo>
                <a:lnTo>
                  <a:pt x="4874206" y="2614479"/>
                </a:lnTo>
                <a:cubicBezTo>
                  <a:pt x="4874206" y="2695864"/>
                  <a:pt x="4930563" y="2731624"/>
                  <a:pt x="4984456" y="2731624"/>
                </a:cubicBezTo>
                <a:cubicBezTo>
                  <a:pt x="5022027" y="2731624"/>
                  <a:pt x="5046664" y="2717443"/>
                  <a:pt x="5054055" y="2698330"/>
                </a:cubicBezTo>
                <a:cubicBezTo>
                  <a:pt x="5054055" y="2713744"/>
                  <a:pt x="5062986" y="2724842"/>
                  <a:pt x="5086391" y="2724842"/>
                </a:cubicBezTo>
                <a:lnTo>
                  <a:pt x="5147983" y="2724842"/>
                </a:lnTo>
                <a:lnTo>
                  <a:pt x="5147983" y="2669660"/>
                </a:lnTo>
                <a:lnTo>
                  <a:pt x="5127966" y="2669660"/>
                </a:lnTo>
                <a:cubicBezTo>
                  <a:pt x="5120883" y="2669660"/>
                  <a:pt x="5116571" y="2665653"/>
                  <a:pt x="5116571" y="2658255"/>
                </a:cubicBezTo>
                <a:lnTo>
                  <a:pt x="5116571" y="2462500"/>
                </a:lnTo>
                <a:lnTo>
                  <a:pt x="5051900" y="2462500"/>
                </a:lnTo>
                <a:lnTo>
                  <a:pt x="5051900" y="2623420"/>
                </a:lnTo>
                <a:cubicBezTo>
                  <a:pt x="5047280" y="2646232"/>
                  <a:pt x="5021411" y="2663187"/>
                  <a:pt x="4994003" y="2663187"/>
                </a:cubicBezTo>
                <a:cubicBezTo>
                  <a:pt x="4962591" y="2663187"/>
                  <a:pt x="4938570" y="2641916"/>
                  <a:pt x="4938570" y="2603999"/>
                </a:cubicBezTo>
                <a:lnTo>
                  <a:pt x="4938570" y="2489012"/>
                </a:lnTo>
                <a:cubicBezTo>
                  <a:pt x="4938570" y="2473599"/>
                  <a:pt x="4929947" y="2462192"/>
                  <a:pt x="4906234" y="2462192"/>
                </a:cubicBezTo>
                <a:close/>
                <a:moveTo>
                  <a:pt x="5646842" y="2457607"/>
                </a:moveTo>
                <a:cubicBezTo>
                  <a:pt x="5638027" y="2459803"/>
                  <a:pt x="5629481" y="2465275"/>
                  <a:pt x="5622243" y="2473907"/>
                </a:cubicBezTo>
                <a:cubicBezTo>
                  <a:pt x="5618548" y="2478839"/>
                  <a:pt x="5619164" y="2485621"/>
                  <a:pt x="5623475" y="2488087"/>
                </a:cubicBezTo>
                <a:lnTo>
                  <a:pt x="5681680" y="2519223"/>
                </a:lnTo>
                <a:cubicBezTo>
                  <a:pt x="5685992" y="2521689"/>
                  <a:pt x="5692151" y="2517990"/>
                  <a:pt x="5693690" y="2512133"/>
                </a:cubicBezTo>
                <a:cubicBezTo>
                  <a:pt x="5699850" y="2491170"/>
                  <a:pt x="5690303" y="2470207"/>
                  <a:pt x="5673057" y="2460959"/>
                </a:cubicBezTo>
                <a:cubicBezTo>
                  <a:pt x="5664742" y="2456489"/>
                  <a:pt x="5655657" y="2455410"/>
                  <a:pt x="5646842" y="2457607"/>
                </a:cubicBezTo>
                <a:close/>
                <a:moveTo>
                  <a:pt x="6621578" y="2456335"/>
                </a:moveTo>
                <a:cubicBezTo>
                  <a:pt x="6567068" y="2456335"/>
                  <a:pt x="6519951" y="2480381"/>
                  <a:pt x="6519951" y="2533095"/>
                </a:cubicBezTo>
                <a:cubicBezTo>
                  <a:pt x="6519951" y="2617870"/>
                  <a:pt x="6658225" y="2617562"/>
                  <a:pt x="6658225" y="2654555"/>
                </a:cubicBezTo>
                <a:cubicBezTo>
                  <a:pt x="6658225" y="2672127"/>
                  <a:pt x="6642827" y="2680142"/>
                  <a:pt x="6622810" y="2680142"/>
                </a:cubicBezTo>
                <a:cubicBezTo>
                  <a:pt x="6578155" y="2680142"/>
                  <a:pt x="6544587" y="2641608"/>
                  <a:pt x="6544587" y="2641608"/>
                </a:cubicBezTo>
                <a:lnTo>
                  <a:pt x="6513791" y="2684150"/>
                </a:lnTo>
                <a:cubicBezTo>
                  <a:pt x="6513791" y="2684150"/>
                  <a:pt x="6550747" y="2731007"/>
                  <a:pt x="6622810" y="2731007"/>
                </a:cubicBezTo>
                <a:cubicBezTo>
                  <a:pt x="6679782" y="2731007"/>
                  <a:pt x="6723512" y="2700180"/>
                  <a:pt x="6723512" y="2650856"/>
                </a:cubicBezTo>
                <a:cubicBezTo>
                  <a:pt x="6723205" y="2563306"/>
                  <a:pt x="6584006" y="2571322"/>
                  <a:pt x="6584006" y="2530320"/>
                </a:cubicBezTo>
                <a:cubicBezTo>
                  <a:pt x="6584006" y="2514907"/>
                  <a:pt x="6600021" y="2506584"/>
                  <a:pt x="6623117" y="2506584"/>
                </a:cubicBezTo>
                <a:cubicBezTo>
                  <a:pt x="6637591" y="2506584"/>
                  <a:pt x="6656069" y="2512749"/>
                  <a:pt x="6656069" y="2525080"/>
                </a:cubicBezTo>
                <a:lnTo>
                  <a:pt x="6656069" y="2538028"/>
                </a:lnTo>
                <a:lnTo>
                  <a:pt x="6713657" y="2538028"/>
                </a:lnTo>
                <a:lnTo>
                  <a:pt x="6713657" y="2510899"/>
                </a:lnTo>
                <a:cubicBezTo>
                  <a:pt x="6713657" y="2468357"/>
                  <a:pt x="6656993" y="2456335"/>
                  <a:pt x="6621578" y="2456335"/>
                </a:cubicBezTo>
                <a:close/>
                <a:moveTo>
                  <a:pt x="4407952" y="2456026"/>
                </a:moveTo>
                <a:cubicBezTo>
                  <a:pt x="4354983" y="2456026"/>
                  <a:pt x="4326651" y="2488395"/>
                  <a:pt x="4315564" y="2510591"/>
                </a:cubicBezTo>
                <a:lnTo>
                  <a:pt x="4314640" y="2510591"/>
                </a:lnTo>
                <a:cubicBezTo>
                  <a:pt x="4314640" y="2510591"/>
                  <a:pt x="4315564" y="2505042"/>
                  <a:pt x="4315564" y="2499185"/>
                </a:cubicBezTo>
                <a:lnTo>
                  <a:pt x="4315564" y="2491786"/>
                </a:lnTo>
                <a:cubicBezTo>
                  <a:pt x="4315564" y="2473290"/>
                  <a:pt x="4304170" y="2462500"/>
                  <a:pt x="4281073" y="2462500"/>
                </a:cubicBezTo>
                <a:lnTo>
                  <a:pt x="4220712" y="2462500"/>
                </a:lnTo>
                <a:lnTo>
                  <a:pt x="4220712" y="2517990"/>
                </a:lnTo>
                <a:lnTo>
                  <a:pt x="4241346" y="2517990"/>
                </a:lnTo>
                <a:cubicBezTo>
                  <a:pt x="4248429" y="2517990"/>
                  <a:pt x="4252740" y="2521689"/>
                  <a:pt x="4252740" y="2529396"/>
                </a:cubicBezTo>
                <a:lnTo>
                  <a:pt x="4252740" y="2724842"/>
                </a:lnTo>
                <a:lnTo>
                  <a:pt x="4317412" y="2724842"/>
                </a:lnTo>
                <a:lnTo>
                  <a:pt x="4317412" y="2604615"/>
                </a:lnTo>
                <a:cubicBezTo>
                  <a:pt x="4317412" y="2592284"/>
                  <a:pt x="4318952" y="2580570"/>
                  <a:pt x="4322647" y="2569780"/>
                </a:cubicBezTo>
                <a:cubicBezTo>
                  <a:pt x="4331886" y="2538336"/>
                  <a:pt x="4358063" y="2516140"/>
                  <a:pt x="4393171" y="2516140"/>
                </a:cubicBezTo>
                <a:cubicBezTo>
                  <a:pt x="4426122" y="2516140"/>
                  <a:pt x="4434130" y="2537719"/>
                  <a:pt x="4434130" y="2569780"/>
                </a:cubicBezTo>
                <a:lnTo>
                  <a:pt x="4434130" y="2690007"/>
                </a:lnTo>
                <a:cubicBezTo>
                  <a:pt x="4434130" y="2714668"/>
                  <a:pt x="4444292" y="2724842"/>
                  <a:pt x="4468929" y="2724842"/>
                </a:cubicBezTo>
                <a:lnTo>
                  <a:pt x="4531137" y="2724842"/>
                </a:lnTo>
                <a:lnTo>
                  <a:pt x="4531137" y="2669660"/>
                </a:lnTo>
                <a:lnTo>
                  <a:pt x="4510504" y="2669660"/>
                </a:lnTo>
                <a:cubicBezTo>
                  <a:pt x="4503420" y="2669660"/>
                  <a:pt x="4499417" y="2665345"/>
                  <a:pt x="4499417" y="2658255"/>
                </a:cubicBezTo>
                <a:lnTo>
                  <a:pt x="4499417" y="2555907"/>
                </a:lnTo>
                <a:cubicBezTo>
                  <a:pt x="4499417" y="2486546"/>
                  <a:pt x="4466157" y="2456026"/>
                  <a:pt x="4407952" y="2456026"/>
                </a:cubicBezTo>
                <a:close/>
                <a:moveTo>
                  <a:pt x="6340101" y="2454794"/>
                </a:moveTo>
                <a:cubicBezTo>
                  <a:pt x="6299450" y="2454794"/>
                  <a:pt x="6258491" y="2471748"/>
                  <a:pt x="6239089" y="2501343"/>
                </a:cubicBezTo>
                <a:lnTo>
                  <a:pt x="6254796" y="2554366"/>
                </a:lnTo>
                <a:cubicBezTo>
                  <a:pt x="6270193" y="2534945"/>
                  <a:pt x="6298526" y="2520147"/>
                  <a:pt x="6331786" y="2520147"/>
                </a:cubicBezTo>
                <a:cubicBezTo>
                  <a:pt x="6370589" y="2520147"/>
                  <a:pt x="6390914" y="2540494"/>
                  <a:pt x="6390914" y="2570705"/>
                </a:cubicBezTo>
                <a:lnTo>
                  <a:pt x="6390914" y="2577795"/>
                </a:lnTo>
                <a:cubicBezTo>
                  <a:pt x="6383831" y="2569163"/>
                  <a:pt x="6361350" y="2559298"/>
                  <a:pt x="6327782" y="2559298"/>
                </a:cubicBezTo>
                <a:cubicBezTo>
                  <a:pt x="6274197" y="2559298"/>
                  <a:pt x="6225231" y="2589818"/>
                  <a:pt x="6225231" y="2645616"/>
                </a:cubicBezTo>
                <a:cubicBezTo>
                  <a:pt x="6225231" y="2698638"/>
                  <a:pt x="6265882" y="2731932"/>
                  <a:pt x="6321007" y="2731932"/>
                </a:cubicBezTo>
                <a:cubicBezTo>
                  <a:pt x="6349032" y="2731932"/>
                  <a:pt x="6380136" y="2721142"/>
                  <a:pt x="6392762" y="2701721"/>
                </a:cubicBezTo>
                <a:cubicBezTo>
                  <a:pt x="6394303" y="2715285"/>
                  <a:pt x="6405389" y="2724842"/>
                  <a:pt x="6426946" y="2724842"/>
                </a:cubicBezTo>
                <a:lnTo>
                  <a:pt x="6486999" y="2724842"/>
                </a:lnTo>
                <a:lnTo>
                  <a:pt x="6486999" y="2669352"/>
                </a:lnTo>
                <a:lnTo>
                  <a:pt x="6466673" y="2669352"/>
                </a:lnTo>
                <a:cubicBezTo>
                  <a:pt x="6459898" y="2669352"/>
                  <a:pt x="6455586" y="2665037"/>
                  <a:pt x="6455586" y="2657946"/>
                </a:cubicBezTo>
                <a:lnTo>
                  <a:pt x="6455586" y="2559915"/>
                </a:lnTo>
                <a:cubicBezTo>
                  <a:pt x="6455586" y="2512133"/>
                  <a:pt x="6431565" y="2479147"/>
                  <a:pt x="6393070" y="2464042"/>
                </a:cubicBezTo>
                <a:cubicBezTo>
                  <a:pt x="6377672" y="2457877"/>
                  <a:pt x="6359810" y="2454794"/>
                  <a:pt x="6340101" y="2454794"/>
                </a:cubicBezTo>
                <a:close/>
                <a:moveTo>
                  <a:pt x="4692817" y="2454794"/>
                </a:moveTo>
                <a:cubicBezTo>
                  <a:pt x="4610283" y="2454794"/>
                  <a:pt x="4558546" y="2518915"/>
                  <a:pt x="4558546" y="2593517"/>
                </a:cubicBezTo>
                <a:cubicBezTo>
                  <a:pt x="4558546" y="2678293"/>
                  <a:pt x="4619214" y="2731315"/>
                  <a:pt x="4698976" y="2731315"/>
                </a:cubicBezTo>
                <a:cubicBezTo>
                  <a:pt x="4747326" y="2731315"/>
                  <a:pt x="4784897" y="2710353"/>
                  <a:pt x="4801220" y="2683533"/>
                </a:cubicBezTo>
                <a:lnTo>
                  <a:pt x="4781510" y="2633592"/>
                </a:lnTo>
                <a:cubicBezTo>
                  <a:pt x="4766727" y="2653322"/>
                  <a:pt x="4733776" y="2666269"/>
                  <a:pt x="4701132" y="2666269"/>
                </a:cubicBezTo>
                <a:cubicBezTo>
                  <a:pt x="4661405" y="2666269"/>
                  <a:pt x="4630917" y="2650548"/>
                  <a:pt x="4624757" y="2616330"/>
                </a:cubicBezTo>
                <a:lnTo>
                  <a:pt x="4819081" y="2616330"/>
                </a:lnTo>
                <a:cubicBezTo>
                  <a:pt x="4820004" y="2610164"/>
                  <a:pt x="4820620" y="2600915"/>
                  <a:pt x="4820620" y="2593517"/>
                </a:cubicBezTo>
                <a:cubicBezTo>
                  <a:pt x="4820620" y="2520147"/>
                  <a:pt x="4770115" y="2454794"/>
                  <a:pt x="4692817" y="2454794"/>
                </a:cubicBezTo>
                <a:close/>
                <a:moveTo>
                  <a:pt x="5671440" y="2409940"/>
                </a:moveTo>
                <a:cubicBezTo>
                  <a:pt x="5693998" y="2408629"/>
                  <a:pt x="5718019" y="2411943"/>
                  <a:pt x="5742656" y="2420575"/>
                </a:cubicBezTo>
                <a:cubicBezTo>
                  <a:pt x="5787619" y="2436297"/>
                  <a:pt x="5819955" y="2463117"/>
                  <a:pt x="5838740" y="2496719"/>
                </a:cubicBezTo>
                <a:cubicBezTo>
                  <a:pt x="5858449" y="2533095"/>
                  <a:pt x="5861530" y="2575637"/>
                  <a:pt x="5847055" y="2619412"/>
                </a:cubicBezTo>
                <a:cubicBezTo>
                  <a:pt x="5833505" y="2660721"/>
                  <a:pt x="5805172" y="2692781"/>
                  <a:pt x="5767602" y="2710353"/>
                </a:cubicBezTo>
                <a:cubicBezTo>
                  <a:pt x="5730030" y="2727924"/>
                  <a:pt x="5685376" y="2729775"/>
                  <a:pt x="5641953" y="2715285"/>
                </a:cubicBezTo>
                <a:cubicBezTo>
                  <a:pt x="5598223" y="2700797"/>
                  <a:pt x="5563423" y="2673052"/>
                  <a:pt x="5544022" y="2637292"/>
                </a:cubicBezTo>
                <a:cubicBezTo>
                  <a:pt x="5524004" y="2600608"/>
                  <a:pt x="5521233" y="2558682"/>
                  <a:pt x="5535399" y="2515832"/>
                </a:cubicBezTo>
                <a:cubicBezTo>
                  <a:pt x="5548949" y="2475139"/>
                  <a:pt x="5575126" y="2444621"/>
                  <a:pt x="5609001" y="2427049"/>
                </a:cubicBezTo>
                <a:cubicBezTo>
                  <a:pt x="5627787" y="2417184"/>
                  <a:pt x="5648882" y="2411250"/>
                  <a:pt x="5671440" y="2409940"/>
                </a:cubicBezTo>
                <a:close/>
                <a:moveTo>
                  <a:pt x="5937288" y="2403620"/>
                </a:moveTo>
                <a:lnTo>
                  <a:pt x="5937288" y="2458801"/>
                </a:lnTo>
                <a:lnTo>
                  <a:pt x="5948682" y="2458801"/>
                </a:lnTo>
                <a:cubicBezTo>
                  <a:pt x="5955766" y="2458801"/>
                  <a:pt x="5960077" y="2462809"/>
                  <a:pt x="5960077" y="2470207"/>
                </a:cubicBezTo>
                <a:lnTo>
                  <a:pt x="5960077" y="2724533"/>
                </a:lnTo>
                <a:lnTo>
                  <a:pt x="6024749" y="2724533"/>
                </a:lnTo>
                <a:lnTo>
                  <a:pt x="6024749" y="2613863"/>
                </a:lnTo>
                <a:lnTo>
                  <a:pt x="6130995" y="2724533"/>
                </a:lnTo>
                <a:lnTo>
                  <a:pt x="6218148" y="2724533"/>
                </a:lnTo>
                <a:lnTo>
                  <a:pt x="6085725" y="2585502"/>
                </a:lnTo>
                <a:lnTo>
                  <a:pt x="6206754" y="2462500"/>
                </a:lnTo>
                <a:lnTo>
                  <a:pt x="6120217" y="2462500"/>
                </a:lnTo>
                <a:lnTo>
                  <a:pt x="6024440" y="2559607"/>
                </a:lnTo>
                <a:lnTo>
                  <a:pt x="6024440" y="2430440"/>
                </a:lnTo>
                <a:cubicBezTo>
                  <a:pt x="6024440" y="2415026"/>
                  <a:pt x="6015818" y="2403620"/>
                  <a:pt x="5992105" y="2403620"/>
                </a:cubicBezTo>
                <a:close/>
                <a:moveTo>
                  <a:pt x="5837398" y="2259415"/>
                </a:moveTo>
                <a:cubicBezTo>
                  <a:pt x="5831022" y="2260812"/>
                  <a:pt x="5825036" y="2264665"/>
                  <a:pt x="5820879" y="2271678"/>
                </a:cubicBezTo>
                <a:cubicBezTo>
                  <a:pt x="5811024" y="2288325"/>
                  <a:pt x="5806096" y="2308672"/>
                  <a:pt x="5803325" y="2328401"/>
                </a:cubicBezTo>
                <a:cubicBezTo>
                  <a:pt x="5801477" y="2326551"/>
                  <a:pt x="5799937" y="2325010"/>
                  <a:pt x="5798089" y="2323469"/>
                </a:cubicBezTo>
                <a:cubicBezTo>
                  <a:pt x="5770065" y="2298807"/>
                  <a:pt x="5733417" y="2281543"/>
                  <a:pt x="5696770" y="2274453"/>
                </a:cubicBezTo>
                <a:cubicBezTo>
                  <a:pt x="5667206" y="2268904"/>
                  <a:pt x="5658891" y="2314837"/>
                  <a:pt x="5688455" y="2320386"/>
                </a:cubicBezTo>
                <a:cubicBezTo>
                  <a:pt x="5694306" y="2321619"/>
                  <a:pt x="5699850" y="2322852"/>
                  <a:pt x="5705701" y="2324702"/>
                </a:cubicBezTo>
                <a:cubicBezTo>
                  <a:pt x="5706009" y="2324702"/>
                  <a:pt x="5706317" y="2325010"/>
                  <a:pt x="5706624" y="2325010"/>
                </a:cubicBezTo>
                <a:cubicBezTo>
                  <a:pt x="5706624" y="2325010"/>
                  <a:pt x="5706624" y="2325010"/>
                  <a:pt x="5706933" y="2325010"/>
                </a:cubicBezTo>
                <a:cubicBezTo>
                  <a:pt x="5708781" y="2325626"/>
                  <a:pt x="5710628" y="2326243"/>
                  <a:pt x="5712168" y="2326860"/>
                </a:cubicBezTo>
                <a:cubicBezTo>
                  <a:pt x="5715555" y="2328093"/>
                  <a:pt x="5718944" y="2329326"/>
                  <a:pt x="5722023" y="2330867"/>
                </a:cubicBezTo>
                <a:cubicBezTo>
                  <a:pt x="5737420" y="2337650"/>
                  <a:pt x="5750663" y="2345048"/>
                  <a:pt x="5762982" y="2355221"/>
                </a:cubicBezTo>
                <a:cubicBezTo>
                  <a:pt x="5774376" y="2364777"/>
                  <a:pt x="5783307" y="2375259"/>
                  <a:pt x="5789775" y="2387281"/>
                </a:cubicBezTo>
                <a:cubicBezTo>
                  <a:pt x="5778996" y="2381732"/>
                  <a:pt x="5767293" y="2377109"/>
                  <a:pt x="5755282" y="2373101"/>
                </a:cubicBezTo>
                <a:cubicBezTo>
                  <a:pt x="5699850" y="2354605"/>
                  <a:pt x="5642261" y="2357071"/>
                  <a:pt x="5593296" y="2379883"/>
                </a:cubicBezTo>
                <a:cubicBezTo>
                  <a:pt x="5543406" y="2403004"/>
                  <a:pt x="5505834" y="2446162"/>
                  <a:pt x="5487664" y="2501034"/>
                </a:cubicBezTo>
                <a:cubicBezTo>
                  <a:pt x="5469186" y="2556524"/>
                  <a:pt x="5473498" y="2613555"/>
                  <a:pt x="5499982" y="2661954"/>
                </a:cubicBezTo>
                <a:cubicBezTo>
                  <a:pt x="5524620" y="2706962"/>
                  <a:pt x="5567426" y="2743338"/>
                  <a:pt x="5622243" y="2762143"/>
                </a:cubicBezTo>
                <a:cubicBezTo>
                  <a:pt x="5680756" y="2782181"/>
                  <a:pt x="5738961" y="2779406"/>
                  <a:pt x="5788234" y="2756286"/>
                </a:cubicBezTo>
                <a:cubicBezTo>
                  <a:pt x="5838432" y="2732857"/>
                  <a:pt x="5876003" y="2690007"/>
                  <a:pt x="5893865" y="2635751"/>
                </a:cubicBezTo>
                <a:cubicBezTo>
                  <a:pt x="5910187" y="2586427"/>
                  <a:pt x="5909263" y="2537719"/>
                  <a:pt x="5891401" y="2494252"/>
                </a:cubicBezTo>
                <a:cubicBezTo>
                  <a:pt x="5882163" y="2464966"/>
                  <a:pt x="5881547" y="2409785"/>
                  <a:pt x="5904644" y="2386974"/>
                </a:cubicBezTo>
                <a:cubicBezTo>
                  <a:pt x="5928357" y="2363236"/>
                  <a:pt x="5891710" y="2327785"/>
                  <a:pt x="5868304" y="2350905"/>
                </a:cubicBezTo>
                <a:cubicBezTo>
                  <a:pt x="5859990" y="2359228"/>
                  <a:pt x="5853830" y="2369093"/>
                  <a:pt x="5849211" y="2379883"/>
                </a:cubicBezTo>
                <a:cubicBezTo>
                  <a:pt x="5849211" y="2370018"/>
                  <a:pt x="5850135" y="2360462"/>
                  <a:pt x="5851367" y="2350905"/>
                </a:cubicBezTo>
                <a:cubicBezTo>
                  <a:pt x="5853830" y="2331176"/>
                  <a:pt x="5856602" y="2310213"/>
                  <a:pt x="5866457" y="2294182"/>
                </a:cubicBezTo>
                <a:cubicBezTo>
                  <a:pt x="5879160" y="2273143"/>
                  <a:pt x="5856525" y="2255225"/>
                  <a:pt x="5837398" y="2259415"/>
                </a:cubicBezTo>
                <a:close/>
                <a:moveTo>
                  <a:pt x="0" y="0"/>
                </a:moveTo>
                <a:lnTo>
                  <a:pt x="10944225" y="0"/>
                </a:lnTo>
                <a:lnTo>
                  <a:pt x="10944225" y="5616575"/>
                </a:lnTo>
                <a:lnTo>
                  <a:pt x="0" y="5616575"/>
                </a:lnTo>
                <a:close/>
              </a:path>
            </a:pathLst>
          </a:custGeom>
        </p:spPr>
        <p:txBody>
          <a:bodyPr wrap="square">
            <a:noAutofit/>
          </a:bodyPr>
          <a:lstStyle/>
          <a:p>
            <a:r>
              <a:rPr lang="fi-FI"/>
              <a:t>Lisää kuva napsauttamalla kuvaketta</a:t>
            </a:r>
            <a:endParaRPr lang="en-FI"/>
          </a:p>
        </p:txBody>
      </p:sp>
    </p:spTree>
    <p:extLst>
      <p:ext uri="{BB962C8B-B14F-4D97-AF65-F5344CB8AC3E}">
        <p14:creationId xmlns:p14="http://schemas.microsoft.com/office/powerpoint/2010/main" val="263127811"/>
      </p:ext>
    </p:extLst>
  </p:cSld>
  <p:clrMapOvr>
    <a:overrideClrMapping bg1="dk1" tx1="lt1" bg2="dk2" tx2="lt2" accent1="accent1" accent2="accent2" accent3="accent3" accent4="accent4" accent5="accent5" accent6="accent6" hlink="hlink" folHlink="folHlink"/>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preserve="1" userDrawn="1">
  <p:cSld name="12_Title Slide">
    <p:bg>
      <p:bgRef idx="1001">
        <a:schemeClr val="bg2"/>
      </p:bgRef>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6D5213-298B-6641-807B-2021716BC2A5}"/>
              </a:ext>
            </a:extLst>
          </p:cNvPr>
          <p:cNvSpPr>
            <a:spLocks noGrp="1"/>
          </p:cNvSpPr>
          <p:nvPr>
            <p:ph type="ctrTitle"/>
          </p:nvPr>
        </p:nvSpPr>
        <p:spPr>
          <a:xfrm>
            <a:off x="522000" y="2430346"/>
            <a:ext cx="5058253" cy="2387600"/>
          </a:xfrm>
        </p:spPr>
        <p:txBody>
          <a:bodyPr anchor="b">
            <a:noAutofit/>
          </a:bodyPr>
          <a:lstStyle>
            <a:lvl1pPr algn="l">
              <a:defRPr sz="3100">
                <a:solidFill>
                  <a:schemeClr val="tx1"/>
                </a:solidFill>
              </a:defRPr>
            </a:lvl1pPr>
          </a:lstStyle>
          <a:p>
            <a:r>
              <a:rPr lang="fi-FI"/>
              <a:t>Muokkaa ots. perustyyl. napsautt.</a:t>
            </a:r>
            <a:endParaRPr lang="en-FI" dirty="0"/>
          </a:p>
        </p:txBody>
      </p:sp>
      <p:sp>
        <p:nvSpPr>
          <p:cNvPr id="3" name="Subtitle 2">
            <a:extLst>
              <a:ext uri="{FF2B5EF4-FFF2-40B4-BE49-F238E27FC236}">
                <a16:creationId xmlns:a16="http://schemas.microsoft.com/office/drawing/2014/main" id="{E8619B1B-5C07-1741-8C16-D9AD68C59727}"/>
              </a:ext>
            </a:extLst>
          </p:cNvPr>
          <p:cNvSpPr>
            <a:spLocks noGrp="1"/>
          </p:cNvSpPr>
          <p:nvPr>
            <p:ph type="subTitle" idx="1"/>
          </p:nvPr>
        </p:nvSpPr>
        <p:spPr>
          <a:xfrm>
            <a:off x="522000" y="4910022"/>
            <a:ext cx="5058253" cy="1327266"/>
          </a:xfrm>
        </p:spPr>
        <p:txBody>
          <a:bodyPr>
            <a:noAutofit/>
          </a:bodyPr>
          <a:lstStyle>
            <a:lvl1pPr marL="0" indent="0" algn="l">
              <a:buNone/>
              <a:defRPr sz="1800" i="1">
                <a:solidFill>
                  <a:schemeClr val="tx1"/>
                </a:solidFill>
                <a:latin typeface="Georgia" panose="02040502050405020303" pitchFamily="18"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i-FI"/>
              <a:t>Muokkaa alaotsikon perustyyliä napsautt.</a:t>
            </a:r>
            <a:endParaRPr lang="en-FI" dirty="0"/>
          </a:p>
        </p:txBody>
      </p:sp>
      <p:sp>
        <p:nvSpPr>
          <p:cNvPr id="6" name="Picture Placeholder 2">
            <a:extLst>
              <a:ext uri="{FF2B5EF4-FFF2-40B4-BE49-F238E27FC236}">
                <a16:creationId xmlns:a16="http://schemas.microsoft.com/office/drawing/2014/main" id="{E53BF375-9402-AB49-9721-9F76609EBCEB}"/>
              </a:ext>
            </a:extLst>
          </p:cNvPr>
          <p:cNvSpPr>
            <a:spLocks noGrp="1"/>
          </p:cNvSpPr>
          <p:nvPr>
            <p:ph type="pic" idx="11"/>
          </p:nvPr>
        </p:nvSpPr>
        <p:spPr>
          <a:xfrm>
            <a:off x="6967536" y="3735659"/>
            <a:ext cx="2232220" cy="2501629"/>
          </a:xfrm>
        </p:spPr>
        <p:txBody>
          <a:bodyPr anchor="ctr"/>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i-FI"/>
              <a:t>Lisää kuva napsauttamalla kuvaketta</a:t>
            </a:r>
            <a:endParaRPr lang="en-FI"/>
          </a:p>
        </p:txBody>
      </p:sp>
      <p:sp>
        <p:nvSpPr>
          <p:cNvPr id="8" name="Picture Placeholder 2">
            <a:extLst>
              <a:ext uri="{FF2B5EF4-FFF2-40B4-BE49-F238E27FC236}">
                <a16:creationId xmlns:a16="http://schemas.microsoft.com/office/drawing/2014/main" id="{5D3C0FD3-1F96-E94C-B022-A57F76C2F83A}"/>
              </a:ext>
            </a:extLst>
          </p:cNvPr>
          <p:cNvSpPr>
            <a:spLocks noGrp="1"/>
          </p:cNvSpPr>
          <p:nvPr>
            <p:ph type="pic" idx="12"/>
          </p:nvPr>
        </p:nvSpPr>
        <p:spPr>
          <a:xfrm>
            <a:off x="6978687" y="624468"/>
            <a:ext cx="4589426" cy="2999678"/>
          </a:xfrm>
        </p:spPr>
        <p:txBody>
          <a:bodyPr anchor="ctr"/>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i-FI"/>
              <a:t>Lisää kuva napsauttamalla kuvaketta</a:t>
            </a:r>
            <a:endParaRPr lang="en-FI" dirty="0"/>
          </a:p>
        </p:txBody>
      </p:sp>
      <p:sp>
        <p:nvSpPr>
          <p:cNvPr id="10" name="Picture Placeholder 2">
            <a:extLst>
              <a:ext uri="{FF2B5EF4-FFF2-40B4-BE49-F238E27FC236}">
                <a16:creationId xmlns:a16="http://schemas.microsoft.com/office/drawing/2014/main" id="{A2F0844D-C2CA-694A-AA79-DA998B59F3B5}"/>
              </a:ext>
            </a:extLst>
          </p:cNvPr>
          <p:cNvSpPr>
            <a:spLocks noGrp="1"/>
          </p:cNvSpPr>
          <p:nvPr>
            <p:ph type="pic" idx="13"/>
          </p:nvPr>
        </p:nvSpPr>
        <p:spPr>
          <a:xfrm>
            <a:off x="9331595" y="3735659"/>
            <a:ext cx="2232220" cy="2501629"/>
          </a:xfrm>
        </p:spPr>
        <p:txBody>
          <a:bodyPr anchor="ctr"/>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i-FI"/>
              <a:t>Lisää kuva napsauttamalla kuvaketta</a:t>
            </a:r>
            <a:endParaRPr lang="en-FI"/>
          </a:p>
        </p:txBody>
      </p:sp>
      <p:pic>
        <p:nvPicPr>
          <p:cNvPr id="26" name="Graphic 25">
            <a:extLst>
              <a:ext uri="{FF2B5EF4-FFF2-40B4-BE49-F238E27FC236}">
                <a16:creationId xmlns:a16="http://schemas.microsoft.com/office/drawing/2014/main" id="{166F1513-6EC4-274B-A612-0B8CF42CD7CB}"/>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356560" y="481449"/>
            <a:ext cx="2905846" cy="1500173"/>
          </a:xfrm>
          <a:prstGeom prst="rect">
            <a:avLst/>
          </a:prstGeom>
        </p:spPr>
      </p:pic>
    </p:spTree>
    <p:extLst>
      <p:ext uri="{BB962C8B-B14F-4D97-AF65-F5344CB8AC3E}">
        <p14:creationId xmlns:p14="http://schemas.microsoft.com/office/powerpoint/2010/main" val="3054452462"/>
      </p:ext>
    </p:extLst>
  </p:cSld>
  <p:clrMapOvr>
    <a:overrideClrMapping bg1="dk1" tx1="lt1" bg2="dk2" tx2="lt2" accent1="accent1" accent2="accent2" accent3="accent3" accent4="accent4" accent5="accent5" accent6="accent6" hlink="hlink" folHlink="folHlink"/>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preserve="1" userDrawn="1">
  <p:cSld name="7_Title Slide">
    <p:bg>
      <p:bgRef idx="1001">
        <a:schemeClr val="bg1"/>
      </p:bgRef>
    </p:bg>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DAC302F5-EBB5-7642-951E-26C57974443C}"/>
              </a:ext>
            </a:extLst>
          </p:cNvPr>
          <p:cNvSpPr>
            <a:spLocks noGrp="1"/>
          </p:cNvSpPr>
          <p:nvPr>
            <p:ph type="ctrTitle"/>
          </p:nvPr>
        </p:nvSpPr>
        <p:spPr>
          <a:xfrm>
            <a:off x="522000" y="2430346"/>
            <a:ext cx="5058253" cy="2387600"/>
          </a:xfrm>
        </p:spPr>
        <p:txBody>
          <a:bodyPr anchor="b">
            <a:noAutofit/>
          </a:bodyPr>
          <a:lstStyle>
            <a:lvl1pPr algn="l">
              <a:defRPr sz="3100">
                <a:solidFill>
                  <a:schemeClr val="tx2"/>
                </a:solidFill>
              </a:defRPr>
            </a:lvl1pPr>
          </a:lstStyle>
          <a:p>
            <a:r>
              <a:rPr lang="fi-FI"/>
              <a:t>Muokkaa ots. perustyyl. napsautt.</a:t>
            </a:r>
            <a:endParaRPr lang="en-FI" dirty="0"/>
          </a:p>
        </p:txBody>
      </p:sp>
      <p:sp>
        <p:nvSpPr>
          <p:cNvPr id="8" name="Subtitle 2">
            <a:extLst>
              <a:ext uri="{FF2B5EF4-FFF2-40B4-BE49-F238E27FC236}">
                <a16:creationId xmlns:a16="http://schemas.microsoft.com/office/drawing/2014/main" id="{C8A0243A-CC83-9642-9BA6-2E6263E94E4D}"/>
              </a:ext>
            </a:extLst>
          </p:cNvPr>
          <p:cNvSpPr>
            <a:spLocks noGrp="1"/>
          </p:cNvSpPr>
          <p:nvPr>
            <p:ph type="subTitle" idx="1"/>
          </p:nvPr>
        </p:nvSpPr>
        <p:spPr>
          <a:xfrm>
            <a:off x="522000" y="4910022"/>
            <a:ext cx="5058253" cy="1327266"/>
          </a:xfrm>
        </p:spPr>
        <p:txBody>
          <a:bodyPr>
            <a:noAutofit/>
          </a:bodyPr>
          <a:lstStyle>
            <a:lvl1pPr marL="0" indent="0" algn="l">
              <a:buNone/>
              <a:defRPr sz="1800" i="1">
                <a:solidFill>
                  <a:schemeClr val="tx2"/>
                </a:solidFill>
                <a:latin typeface="Georgia" panose="02040502050405020303" pitchFamily="18"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i-FI"/>
              <a:t>Muokkaa alaotsikon perustyyliä napsautt.</a:t>
            </a:r>
            <a:endParaRPr lang="en-FI" dirty="0"/>
          </a:p>
        </p:txBody>
      </p:sp>
      <p:pic>
        <p:nvPicPr>
          <p:cNvPr id="23" name="Graphic 22">
            <a:extLst>
              <a:ext uri="{FF2B5EF4-FFF2-40B4-BE49-F238E27FC236}">
                <a16:creationId xmlns:a16="http://schemas.microsoft.com/office/drawing/2014/main" id="{5A8F0B29-9F3A-4D43-8484-A0A82C637652}"/>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356559" y="481449"/>
            <a:ext cx="2905847" cy="1500173"/>
          </a:xfrm>
          <a:prstGeom prst="rect">
            <a:avLst/>
          </a:prstGeom>
        </p:spPr>
      </p:pic>
      <p:grpSp>
        <p:nvGrpSpPr>
          <p:cNvPr id="24" name="Group 23">
            <a:extLst>
              <a:ext uri="{FF2B5EF4-FFF2-40B4-BE49-F238E27FC236}">
                <a16:creationId xmlns:a16="http://schemas.microsoft.com/office/drawing/2014/main" id="{C3636F3D-6F3D-5C4C-A59D-ED40602C9654}"/>
              </a:ext>
            </a:extLst>
          </p:cNvPr>
          <p:cNvGrpSpPr/>
          <p:nvPr userDrawn="1"/>
        </p:nvGrpSpPr>
        <p:grpSpPr>
          <a:xfrm>
            <a:off x="7840086" y="620713"/>
            <a:ext cx="3471427" cy="4102787"/>
            <a:chOff x="8174413" y="639107"/>
            <a:chExt cx="2874282" cy="3397037"/>
          </a:xfrm>
        </p:grpSpPr>
        <p:sp>
          <p:nvSpPr>
            <p:cNvPr id="41" name="Picture Placeholder 11">
              <a:extLst>
                <a:ext uri="{FF2B5EF4-FFF2-40B4-BE49-F238E27FC236}">
                  <a16:creationId xmlns:a16="http://schemas.microsoft.com/office/drawing/2014/main" id="{4DF05DFD-A184-F343-B860-C58027A55106}"/>
                </a:ext>
              </a:extLst>
            </p:cNvPr>
            <p:cNvSpPr/>
            <p:nvPr/>
          </p:nvSpPr>
          <p:spPr>
            <a:xfrm>
              <a:off x="9716940" y="2028313"/>
              <a:ext cx="1331755" cy="1545748"/>
            </a:xfrm>
            <a:custGeom>
              <a:avLst/>
              <a:gdLst>
                <a:gd name="connsiteX0" fmla="*/ 991488 w 3010420"/>
                <a:gd name="connsiteY0" fmla="*/ 1557076 h 3494150"/>
                <a:gd name="connsiteX1" fmla="*/ 1384655 w 3010420"/>
                <a:gd name="connsiteY1" fmla="*/ 1767177 h 3494150"/>
                <a:gd name="connsiteX2" fmla="*/ 1465784 w 3010420"/>
                <a:gd name="connsiteY2" fmla="*/ 1719332 h 3494150"/>
                <a:gd name="connsiteX3" fmla="*/ 1326408 w 3010420"/>
                <a:gd name="connsiteY3" fmla="*/ 1374017 h 3494150"/>
                <a:gd name="connsiteX4" fmla="*/ 983167 w 3010420"/>
                <a:gd name="connsiteY4" fmla="*/ 1461386 h 3494150"/>
                <a:gd name="connsiteX5" fmla="*/ 991488 w 3010420"/>
                <a:gd name="connsiteY5" fmla="*/ 1557076 h 3494150"/>
                <a:gd name="connsiteX6" fmla="*/ 2876190 w 3010420"/>
                <a:gd name="connsiteY6" fmla="*/ 306868 h 3494150"/>
                <a:gd name="connsiteX7" fmla="*/ 2522548 w 3010420"/>
                <a:gd name="connsiteY7" fmla="*/ 275664 h 3494150"/>
                <a:gd name="connsiteX8" fmla="*/ 2474703 w 3010420"/>
                <a:gd name="connsiteY8" fmla="*/ 296467 h 3494150"/>
                <a:gd name="connsiteX9" fmla="*/ 2447660 w 3010420"/>
                <a:gd name="connsiteY9" fmla="*/ 217419 h 3494150"/>
                <a:gd name="connsiteX10" fmla="*/ 2031610 w 3010420"/>
                <a:gd name="connsiteY10" fmla="*/ 3157 h 3494150"/>
                <a:gd name="connsiteX11" fmla="*/ 1844388 w 3010420"/>
                <a:gd name="connsiteY11" fmla="*/ 75964 h 3494150"/>
                <a:gd name="connsiteX12" fmla="*/ 1725815 w 3010420"/>
                <a:gd name="connsiteY12" fmla="*/ 306868 h 3494150"/>
                <a:gd name="connsiteX13" fmla="*/ 1844388 w 3010420"/>
                <a:gd name="connsiteY13" fmla="*/ 510729 h 3494150"/>
                <a:gd name="connsiteX14" fmla="*/ 2048253 w 3010420"/>
                <a:gd name="connsiteY14" fmla="*/ 521130 h 3494150"/>
                <a:gd name="connsiteX15" fmla="*/ 2050333 w 3010420"/>
                <a:gd name="connsiteY15" fmla="*/ 546092 h 3494150"/>
                <a:gd name="connsiteX16" fmla="*/ 2010808 w 3010420"/>
                <a:gd name="connsiteY16" fmla="*/ 739552 h 3494150"/>
                <a:gd name="connsiteX17" fmla="*/ 1987926 w 3010420"/>
                <a:gd name="connsiteY17" fmla="*/ 816520 h 3494150"/>
                <a:gd name="connsiteX18" fmla="*/ 1883913 w 3010420"/>
                <a:gd name="connsiteY18" fmla="*/ 779076 h 3494150"/>
                <a:gd name="connsiteX19" fmla="*/ 789704 w 3010420"/>
                <a:gd name="connsiteY19" fmla="*/ 824841 h 3494150"/>
                <a:gd name="connsiteX20" fmla="*/ 76180 w 3010420"/>
                <a:gd name="connsiteY20" fmla="*/ 1642364 h 3494150"/>
                <a:gd name="connsiteX21" fmla="*/ 159390 w 3010420"/>
                <a:gd name="connsiteY21" fmla="*/ 2728236 h 3494150"/>
                <a:gd name="connsiteX22" fmla="*/ 987328 w 3010420"/>
                <a:gd name="connsiteY22" fmla="*/ 3404305 h 3494150"/>
                <a:gd name="connsiteX23" fmla="*/ 2106499 w 3010420"/>
                <a:gd name="connsiteY23" fmla="*/ 3364781 h 3494150"/>
                <a:gd name="connsiteX24" fmla="*/ 2820024 w 3010420"/>
                <a:gd name="connsiteY24" fmla="*/ 2551417 h 3494150"/>
                <a:gd name="connsiteX25" fmla="*/ 2736814 w 3010420"/>
                <a:gd name="connsiteY25" fmla="*/ 1457226 h 3494150"/>
                <a:gd name="connsiteX26" fmla="*/ 2308283 w 3010420"/>
                <a:gd name="connsiteY26" fmla="*/ 993338 h 3494150"/>
                <a:gd name="connsiteX27" fmla="*/ 2522548 w 3010420"/>
                <a:gd name="connsiteY27" fmla="*/ 789477 h 3494150"/>
                <a:gd name="connsiteX28" fmla="*/ 2553752 w 3010420"/>
                <a:gd name="connsiteY28" fmla="*/ 826921 h 3494150"/>
                <a:gd name="connsiteX29" fmla="*/ 2768017 w 3010420"/>
                <a:gd name="connsiteY29" fmla="*/ 887247 h 3494150"/>
                <a:gd name="connsiteX30" fmla="*/ 2984363 w 3010420"/>
                <a:gd name="connsiteY30" fmla="*/ 706269 h 3494150"/>
                <a:gd name="connsiteX31" fmla="*/ 2876190 w 3010420"/>
                <a:gd name="connsiteY31" fmla="*/ 306868 h 3494150"/>
                <a:gd name="connsiteX32" fmla="*/ 2445579 w 3010420"/>
                <a:gd name="connsiteY32" fmla="*/ 1617402 h 3494150"/>
                <a:gd name="connsiteX33" fmla="*/ 2503826 w 3010420"/>
                <a:gd name="connsiteY33" fmla="*/ 2443246 h 3494150"/>
                <a:gd name="connsiteX34" fmla="*/ 1967123 w 3010420"/>
                <a:gd name="connsiteY34" fmla="*/ 3056909 h 3494150"/>
                <a:gd name="connsiteX35" fmla="*/ 1118383 w 3010420"/>
                <a:gd name="connsiteY35" fmla="*/ 3090193 h 3494150"/>
                <a:gd name="connsiteX36" fmla="*/ 456865 w 3010420"/>
                <a:gd name="connsiteY36" fmla="*/ 2563899 h 3494150"/>
                <a:gd name="connsiteX37" fmla="*/ 398618 w 3010420"/>
                <a:gd name="connsiteY37" fmla="*/ 1744295 h 3494150"/>
                <a:gd name="connsiteX38" fmla="*/ 1779901 w 3010420"/>
                <a:gd name="connsiteY38" fmla="*/ 1095268 h 3494150"/>
                <a:gd name="connsiteX39" fmla="*/ 1817345 w 3010420"/>
                <a:gd name="connsiteY39" fmla="*/ 1107750 h 3494150"/>
                <a:gd name="connsiteX40" fmla="*/ 2445579 w 3010420"/>
                <a:gd name="connsiteY40" fmla="*/ 1617402 h 3494150"/>
                <a:gd name="connsiteX41" fmla="*/ 2019129 w 3010420"/>
                <a:gd name="connsiteY41" fmla="*/ 2387081 h 3494150"/>
                <a:gd name="connsiteX42" fmla="*/ 935321 w 3010420"/>
                <a:gd name="connsiteY42" fmla="*/ 1758856 h 3494150"/>
                <a:gd name="connsiteX43" fmla="*/ 721056 w 3010420"/>
                <a:gd name="connsiteY43" fmla="*/ 1844145 h 3494150"/>
                <a:gd name="connsiteX44" fmla="*/ 1085099 w 3010420"/>
                <a:gd name="connsiteY44" fmla="*/ 2742797 h 3494150"/>
                <a:gd name="connsiteX45" fmla="*/ 2050333 w 3010420"/>
                <a:gd name="connsiteY45" fmla="*/ 2615904 h 3494150"/>
                <a:gd name="connsiteX46" fmla="*/ 2019129 w 3010420"/>
                <a:gd name="connsiteY46" fmla="*/ 2387081 h 3494150"/>
                <a:gd name="connsiteX47" fmla="*/ 1203673 w 3010420"/>
                <a:gd name="connsiteY47" fmla="*/ 2520214 h 3494150"/>
                <a:gd name="connsiteX48" fmla="*/ 983167 w 3010420"/>
                <a:gd name="connsiteY48" fmla="*/ 2068808 h 3494150"/>
                <a:gd name="connsiteX49" fmla="*/ 1725815 w 3010420"/>
                <a:gd name="connsiteY49" fmla="*/ 2503573 h 3494150"/>
                <a:gd name="connsiteX50" fmla="*/ 1203673 w 3010420"/>
                <a:gd name="connsiteY50" fmla="*/ 2520214 h 3494150"/>
                <a:gd name="connsiteX51" fmla="*/ 2087777 w 3010420"/>
                <a:gd name="connsiteY51" fmla="*/ 1773418 h 3494150"/>
                <a:gd name="connsiteX52" fmla="*/ 1744537 w 3010420"/>
                <a:gd name="connsiteY52" fmla="*/ 1860787 h 3494150"/>
                <a:gd name="connsiteX53" fmla="*/ 1750777 w 3010420"/>
                <a:gd name="connsiteY53" fmla="*/ 1956477 h 3494150"/>
                <a:gd name="connsiteX54" fmla="*/ 2143944 w 3010420"/>
                <a:gd name="connsiteY54" fmla="*/ 2166578 h 3494150"/>
                <a:gd name="connsiteX55" fmla="*/ 2225073 w 3010420"/>
                <a:gd name="connsiteY55" fmla="*/ 2118733 h 3494150"/>
                <a:gd name="connsiteX56" fmla="*/ 2087777 w 3010420"/>
                <a:gd name="connsiteY56" fmla="*/ 1773418 h 34941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Lst>
              <a:rect l="l" t="t" r="r" b="b"/>
              <a:pathLst>
                <a:path w="3010420" h="3494150">
                  <a:moveTo>
                    <a:pt x="991488" y="1557076"/>
                  </a:moveTo>
                  <a:lnTo>
                    <a:pt x="1384655" y="1767177"/>
                  </a:lnTo>
                  <a:cubicBezTo>
                    <a:pt x="1413778" y="1783819"/>
                    <a:pt x="1455383" y="1758856"/>
                    <a:pt x="1465784" y="1719332"/>
                  </a:cubicBezTo>
                  <a:cubicBezTo>
                    <a:pt x="1507389" y="1577878"/>
                    <a:pt x="1442901" y="1436423"/>
                    <a:pt x="1326408" y="1374017"/>
                  </a:cubicBezTo>
                  <a:cubicBezTo>
                    <a:pt x="1214074" y="1313691"/>
                    <a:pt x="1080939" y="1344894"/>
                    <a:pt x="983167" y="1461386"/>
                  </a:cubicBezTo>
                  <a:cubicBezTo>
                    <a:pt x="960284" y="1494669"/>
                    <a:pt x="962365" y="1540434"/>
                    <a:pt x="991488" y="1557076"/>
                  </a:cubicBezTo>
                  <a:close/>
                  <a:moveTo>
                    <a:pt x="2876190" y="306868"/>
                  </a:moveTo>
                  <a:cubicBezTo>
                    <a:pt x="2780499" y="240301"/>
                    <a:pt x="2651524" y="227820"/>
                    <a:pt x="2522548" y="275664"/>
                  </a:cubicBezTo>
                  <a:cubicBezTo>
                    <a:pt x="2505906" y="281905"/>
                    <a:pt x="2491345" y="288146"/>
                    <a:pt x="2474703" y="296467"/>
                  </a:cubicBezTo>
                  <a:cubicBezTo>
                    <a:pt x="2468462" y="269424"/>
                    <a:pt x="2460141" y="244461"/>
                    <a:pt x="2447660" y="217419"/>
                  </a:cubicBezTo>
                  <a:cubicBezTo>
                    <a:pt x="2379011" y="65563"/>
                    <a:pt x="2214672" y="-17646"/>
                    <a:pt x="2031610" y="3157"/>
                  </a:cubicBezTo>
                  <a:cubicBezTo>
                    <a:pt x="1958802" y="11477"/>
                    <a:pt x="1894315" y="36440"/>
                    <a:pt x="1844388" y="75964"/>
                  </a:cubicBezTo>
                  <a:cubicBezTo>
                    <a:pt x="1771580" y="132130"/>
                    <a:pt x="1725815" y="221579"/>
                    <a:pt x="1725815" y="306868"/>
                  </a:cubicBezTo>
                  <a:cubicBezTo>
                    <a:pt x="1725815" y="390076"/>
                    <a:pt x="1771580" y="469124"/>
                    <a:pt x="1844388" y="510729"/>
                  </a:cubicBezTo>
                  <a:cubicBezTo>
                    <a:pt x="1908876" y="548172"/>
                    <a:pt x="1983765" y="550253"/>
                    <a:pt x="2048253" y="521130"/>
                  </a:cubicBezTo>
                  <a:cubicBezTo>
                    <a:pt x="2050333" y="529451"/>
                    <a:pt x="2050333" y="537771"/>
                    <a:pt x="2050333" y="546092"/>
                  </a:cubicBezTo>
                  <a:cubicBezTo>
                    <a:pt x="2050333" y="604338"/>
                    <a:pt x="2029530" y="672985"/>
                    <a:pt x="2010808" y="739552"/>
                  </a:cubicBezTo>
                  <a:lnTo>
                    <a:pt x="1987926" y="816520"/>
                  </a:lnTo>
                  <a:cubicBezTo>
                    <a:pt x="1954641" y="801958"/>
                    <a:pt x="1919277" y="789477"/>
                    <a:pt x="1883913" y="779076"/>
                  </a:cubicBezTo>
                  <a:cubicBezTo>
                    <a:pt x="1509469" y="654263"/>
                    <a:pt x="1120463" y="670905"/>
                    <a:pt x="789704" y="824841"/>
                  </a:cubicBezTo>
                  <a:cubicBezTo>
                    <a:pt x="452705" y="980857"/>
                    <a:pt x="198915" y="1272087"/>
                    <a:pt x="76180" y="1642364"/>
                  </a:cubicBezTo>
                  <a:cubicBezTo>
                    <a:pt x="-48634" y="2016803"/>
                    <a:pt x="-19511" y="2401642"/>
                    <a:pt x="159390" y="2728236"/>
                  </a:cubicBezTo>
                  <a:cubicBezTo>
                    <a:pt x="325810" y="3031947"/>
                    <a:pt x="621205" y="3275332"/>
                    <a:pt x="987328" y="3404305"/>
                  </a:cubicBezTo>
                  <a:cubicBezTo>
                    <a:pt x="1372173" y="3539519"/>
                    <a:pt x="1773660" y="3518716"/>
                    <a:pt x="2106499" y="3364781"/>
                  </a:cubicBezTo>
                  <a:cubicBezTo>
                    <a:pt x="2445579" y="3206685"/>
                    <a:pt x="2699369" y="2917535"/>
                    <a:pt x="2820024" y="2551417"/>
                  </a:cubicBezTo>
                  <a:cubicBezTo>
                    <a:pt x="2948999" y="2164498"/>
                    <a:pt x="2919875" y="1785899"/>
                    <a:pt x="2736814" y="1457226"/>
                  </a:cubicBezTo>
                  <a:cubicBezTo>
                    <a:pt x="2634882" y="1274167"/>
                    <a:pt x="2489264" y="1118151"/>
                    <a:pt x="2308283" y="993338"/>
                  </a:cubicBezTo>
                  <a:cubicBezTo>
                    <a:pt x="2362370" y="922611"/>
                    <a:pt x="2445579" y="816520"/>
                    <a:pt x="2522548" y="789477"/>
                  </a:cubicBezTo>
                  <a:cubicBezTo>
                    <a:pt x="2530869" y="801958"/>
                    <a:pt x="2541271" y="814440"/>
                    <a:pt x="2553752" y="826921"/>
                  </a:cubicBezTo>
                  <a:cubicBezTo>
                    <a:pt x="2609919" y="881006"/>
                    <a:pt x="2686888" y="903889"/>
                    <a:pt x="2768017" y="887247"/>
                  </a:cubicBezTo>
                  <a:cubicBezTo>
                    <a:pt x="2863708" y="868525"/>
                    <a:pt x="2946918" y="797798"/>
                    <a:pt x="2984363" y="706269"/>
                  </a:cubicBezTo>
                  <a:cubicBezTo>
                    <a:pt x="3044690" y="562734"/>
                    <a:pt x="2996844" y="392156"/>
                    <a:pt x="2876190" y="306868"/>
                  </a:cubicBezTo>
                  <a:close/>
                  <a:moveTo>
                    <a:pt x="2445579" y="1617402"/>
                  </a:moveTo>
                  <a:cubicBezTo>
                    <a:pt x="2580795" y="1862867"/>
                    <a:pt x="2601598" y="2147856"/>
                    <a:pt x="2503826" y="2443246"/>
                  </a:cubicBezTo>
                  <a:cubicBezTo>
                    <a:pt x="2412295" y="2721995"/>
                    <a:pt x="2220913" y="2938337"/>
                    <a:pt x="1967123" y="3056909"/>
                  </a:cubicBezTo>
                  <a:cubicBezTo>
                    <a:pt x="1713333" y="3175481"/>
                    <a:pt x="1411697" y="3187963"/>
                    <a:pt x="1118383" y="3090193"/>
                  </a:cubicBezTo>
                  <a:cubicBezTo>
                    <a:pt x="822988" y="2992423"/>
                    <a:pt x="587921" y="2805204"/>
                    <a:pt x="456865" y="2563899"/>
                  </a:cubicBezTo>
                  <a:cubicBezTo>
                    <a:pt x="321649" y="2316354"/>
                    <a:pt x="302927" y="2033444"/>
                    <a:pt x="398618" y="1744295"/>
                  </a:cubicBezTo>
                  <a:cubicBezTo>
                    <a:pt x="590001" y="1165996"/>
                    <a:pt x="1170389" y="893488"/>
                    <a:pt x="1779901" y="1095268"/>
                  </a:cubicBezTo>
                  <a:cubicBezTo>
                    <a:pt x="1792382" y="1099429"/>
                    <a:pt x="1804864" y="1103589"/>
                    <a:pt x="1817345" y="1107750"/>
                  </a:cubicBezTo>
                  <a:cubicBezTo>
                    <a:pt x="2096098" y="1211760"/>
                    <a:pt x="2318684" y="1390659"/>
                    <a:pt x="2445579" y="1617402"/>
                  </a:cubicBezTo>
                  <a:close/>
                  <a:moveTo>
                    <a:pt x="2019129" y="2387081"/>
                  </a:moveTo>
                  <a:lnTo>
                    <a:pt x="935321" y="1758856"/>
                  </a:lnTo>
                  <a:cubicBezTo>
                    <a:pt x="854192" y="1711011"/>
                    <a:pt x="748099" y="1752616"/>
                    <a:pt x="721056" y="1844145"/>
                  </a:cubicBezTo>
                  <a:cubicBezTo>
                    <a:pt x="629526" y="2176979"/>
                    <a:pt x="739778" y="2538936"/>
                    <a:pt x="1085099" y="2742797"/>
                  </a:cubicBezTo>
                  <a:cubicBezTo>
                    <a:pt x="1459543" y="2963300"/>
                    <a:pt x="1813185" y="2853048"/>
                    <a:pt x="2050333" y="2615904"/>
                  </a:cubicBezTo>
                  <a:cubicBezTo>
                    <a:pt x="2118981" y="2547257"/>
                    <a:pt x="2102339" y="2434926"/>
                    <a:pt x="2019129" y="2387081"/>
                  </a:cubicBezTo>
                  <a:close/>
                  <a:moveTo>
                    <a:pt x="1203673" y="2520214"/>
                  </a:moveTo>
                  <a:cubicBezTo>
                    <a:pt x="1026852" y="2416204"/>
                    <a:pt x="916599" y="2237305"/>
                    <a:pt x="983167" y="2068808"/>
                  </a:cubicBezTo>
                  <a:lnTo>
                    <a:pt x="1725815" y="2503573"/>
                  </a:lnTo>
                  <a:cubicBezTo>
                    <a:pt x="1601000" y="2640867"/>
                    <a:pt x="1382574" y="2624225"/>
                    <a:pt x="1203673" y="2520214"/>
                  </a:cubicBezTo>
                  <a:close/>
                  <a:moveTo>
                    <a:pt x="2087777" y="1773418"/>
                  </a:moveTo>
                  <a:cubicBezTo>
                    <a:pt x="1975444" y="1713092"/>
                    <a:pt x="1842308" y="1744295"/>
                    <a:pt x="1744537" y="1860787"/>
                  </a:cubicBezTo>
                  <a:cubicBezTo>
                    <a:pt x="1717494" y="1891990"/>
                    <a:pt x="1721654" y="1939835"/>
                    <a:pt x="1750777" y="1956477"/>
                  </a:cubicBezTo>
                  <a:lnTo>
                    <a:pt x="2143944" y="2166578"/>
                  </a:lnTo>
                  <a:cubicBezTo>
                    <a:pt x="2173067" y="2183220"/>
                    <a:pt x="2214672" y="2158257"/>
                    <a:pt x="2225073" y="2118733"/>
                  </a:cubicBezTo>
                  <a:cubicBezTo>
                    <a:pt x="2266678" y="1977279"/>
                    <a:pt x="2202191" y="1835824"/>
                    <a:pt x="2087777" y="1773418"/>
                  </a:cubicBezTo>
                  <a:close/>
                </a:path>
              </a:pathLst>
            </a:custGeom>
            <a:solidFill>
              <a:schemeClr val="accent4"/>
            </a:solidFill>
            <a:ln w="17074" cap="flat">
              <a:noFill/>
              <a:prstDash val="solid"/>
              <a:miter/>
            </a:ln>
          </p:spPr>
          <p:txBody>
            <a:bodyPr rtlCol="0" anchor="ctr"/>
            <a:lstStyle/>
            <a:p>
              <a:endParaRPr lang="en-FI"/>
            </a:p>
          </p:txBody>
        </p:sp>
        <p:grpSp>
          <p:nvGrpSpPr>
            <p:cNvPr id="42" name="Graphic 21">
              <a:extLst>
                <a:ext uri="{FF2B5EF4-FFF2-40B4-BE49-F238E27FC236}">
                  <a16:creationId xmlns:a16="http://schemas.microsoft.com/office/drawing/2014/main" id="{32157C32-F0EB-DA43-8C00-F0A70E7DAE25}"/>
                </a:ext>
              </a:extLst>
            </p:cNvPr>
            <p:cNvGrpSpPr/>
            <p:nvPr/>
          </p:nvGrpSpPr>
          <p:grpSpPr>
            <a:xfrm>
              <a:off x="8289348" y="639107"/>
              <a:ext cx="1324213" cy="1894594"/>
              <a:chOff x="5434106" y="2170552"/>
              <a:chExt cx="1324213" cy="1894594"/>
            </a:xfrm>
            <a:solidFill>
              <a:schemeClr val="accent3"/>
            </a:solidFill>
          </p:grpSpPr>
          <p:sp>
            <p:nvSpPr>
              <p:cNvPr id="44" name="Freeform 43">
                <a:extLst>
                  <a:ext uri="{FF2B5EF4-FFF2-40B4-BE49-F238E27FC236}">
                    <a16:creationId xmlns:a16="http://schemas.microsoft.com/office/drawing/2014/main" id="{588C56C0-6848-2548-B21A-5D4B04DD2636}"/>
                  </a:ext>
                </a:extLst>
              </p:cNvPr>
              <p:cNvSpPr/>
              <p:nvPr/>
            </p:nvSpPr>
            <p:spPr>
              <a:xfrm>
                <a:off x="5875120" y="3083673"/>
                <a:ext cx="233321" cy="195692"/>
              </a:xfrm>
              <a:custGeom>
                <a:avLst/>
                <a:gdLst>
                  <a:gd name="connsiteX0" fmla="*/ 10897 w 233321"/>
                  <a:gd name="connsiteY0" fmla="*/ 97337 h 195692"/>
                  <a:gd name="connsiteX1" fmla="*/ 190475 w 233321"/>
                  <a:gd name="connsiteY1" fmla="*/ 193302 h 195692"/>
                  <a:gd name="connsiteX2" fmla="*/ 227531 w 233321"/>
                  <a:gd name="connsiteY2" fmla="*/ 171449 h 195692"/>
                  <a:gd name="connsiteX3" fmla="*/ 163871 w 233321"/>
                  <a:gd name="connsiteY3" fmla="*/ 13724 h 195692"/>
                  <a:gd name="connsiteX4" fmla="*/ 7097 w 233321"/>
                  <a:gd name="connsiteY4" fmla="*/ 53631 h 195692"/>
                  <a:gd name="connsiteX5" fmla="*/ 10897 w 233321"/>
                  <a:gd name="connsiteY5" fmla="*/ 97337 h 1956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33321" h="195692">
                    <a:moveTo>
                      <a:pt x="10897" y="97337"/>
                    </a:moveTo>
                    <a:lnTo>
                      <a:pt x="190475" y="193302"/>
                    </a:lnTo>
                    <a:cubicBezTo>
                      <a:pt x="203777" y="200904"/>
                      <a:pt x="222780" y="189502"/>
                      <a:pt x="227531" y="171449"/>
                    </a:cubicBezTo>
                    <a:cubicBezTo>
                      <a:pt x="246534" y="106839"/>
                      <a:pt x="217079" y="42229"/>
                      <a:pt x="163871" y="13724"/>
                    </a:cubicBezTo>
                    <a:cubicBezTo>
                      <a:pt x="112563" y="-13830"/>
                      <a:pt x="51753" y="422"/>
                      <a:pt x="7097" y="53631"/>
                    </a:cubicBezTo>
                    <a:cubicBezTo>
                      <a:pt x="-3355" y="68833"/>
                      <a:pt x="-2405" y="90686"/>
                      <a:pt x="10897" y="97337"/>
                    </a:cubicBezTo>
                    <a:close/>
                  </a:path>
                </a:pathLst>
              </a:custGeom>
              <a:grpFill/>
              <a:ln w="9490" cap="flat">
                <a:noFill/>
                <a:prstDash val="solid"/>
                <a:miter/>
              </a:ln>
            </p:spPr>
            <p:txBody>
              <a:bodyPr rtlCol="0" anchor="ctr"/>
              <a:lstStyle/>
              <a:p>
                <a:endParaRPr lang="en-FI"/>
              </a:p>
            </p:txBody>
          </p:sp>
          <p:sp>
            <p:nvSpPr>
              <p:cNvPr id="45" name="Freeform 44">
                <a:extLst>
                  <a:ext uri="{FF2B5EF4-FFF2-40B4-BE49-F238E27FC236}">
                    <a16:creationId xmlns:a16="http://schemas.microsoft.com/office/drawing/2014/main" id="{7BAE6AB9-9B0C-BF45-B6EA-52B10C1268C6}"/>
                  </a:ext>
                </a:extLst>
              </p:cNvPr>
              <p:cNvSpPr/>
              <p:nvPr/>
            </p:nvSpPr>
            <p:spPr>
              <a:xfrm>
                <a:off x="5434106" y="2170552"/>
                <a:ext cx="1324213" cy="1894594"/>
              </a:xfrm>
              <a:custGeom>
                <a:avLst/>
                <a:gdLst>
                  <a:gd name="connsiteX0" fmla="*/ 1250035 w 1324213"/>
                  <a:gd name="connsiteY0" fmla="*/ 963902 h 1894594"/>
                  <a:gd name="connsiteX1" fmla="*/ 1136017 w 1324213"/>
                  <a:gd name="connsiteY1" fmla="*/ 817579 h 1894594"/>
                  <a:gd name="connsiteX2" fmla="*/ 1175923 w 1324213"/>
                  <a:gd name="connsiteY2" fmla="*/ 782423 h 1894594"/>
                  <a:gd name="connsiteX3" fmla="*/ 1143618 w 1324213"/>
                  <a:gd name="connsiteY3" fmla="*/ 678857 h 1894594"/>
                  <a:gd name="connsiteX4" fmla="*/ 1101812 w 1324213"/>
                  <a:gd name="connsiteY4" fmla="*/ 657004 h 1894594"/>
                  <a:gd name="connsiteX5" fmla="*/ 1219630 w 1324213"/>
                  <a:gd name="connsiteY5" fmla="*/ 445121 h 1894594"/>
                  <a:gd name="connsiteX6" fmla="*/ 1070457 w 1324213"/>
                  <a:gd name="connsiteY6" fmla="*/ 95466 h 1894594"/>
                  <a:gd name="connsiteX7" fmla="*/ 945987 w 1324213"/>
                  <a:gd name="connsiteY7" fmla="*/ 2352 h 1894594"/>
                  <a:gd name="connsiteX8" fmla="*/ 888028 w 1324213"/>
                  <a:gd name="connsiteY8" fmla="*/ 15654 h 1894594"/>
                  <a:gd name="connsiteX9" fmla="*/ 868075 w 1324213"/>
                  <a:gd name="connsiteY9" fmla="*/ 71713 h 1894594"/>
                  <a:gd name="connsiteX10" fmla="*/ 873776 w 1324213"/>
                  <a:gd name="connsiteY10" fmla="*/ 112569 h 1894594"/>
                  <a:gd name="connsiteX11" fmla="*/ 829119 w 1324213"/>
                  <a:gd name="connsiteY11" fmla="*/ 89765 h 1894594"/>
                  <a:gd name="connsiteX12" fmla="*/ 754057 w 1324213"/>
                  <a:gd name="connsiteY12" fmla="*/ 104018 h 1894594"/>
                  <a:gd name="connsiteX13" fmla="*/ 748357 w 1324213"/>
                  <a:gd name="connsiteY13" fmla="*/ 180030 h 1894594"/>
                  <a:gd name="connsiteX14" fmla="*/ 786363 w 1324213"/>
                  <a:gd name="connsiteY14" fmla="*/ 236088 h 1894594"/>
                  <a:gd name="connsiteX15" fmla="*/ 727453 w 1324213"/>
                  <a:gd name="connsiteY15" fmla="*/ 253191 h 1894594"/>
                  <a:gd name="connsiteX16" fmla="*/ 681846 w 1324213"/>
                  <a:gd name="connsiteY16" fmla="*/ 307349 h 1894594"/>
                  <a:gd name="connsiteX17" fmla="*/ 687547 w 1324213"/>
                  <a:gd name="connsiteY17" fmla="*/ 340605 h 1894594"/>
                  <a:gd name="connsiteX18" fmla="*/ 715101 w 1324213"/>
                  <a:gd name="connsiteY18" fmla="*/ 369109 h 1894594"/>
                  <a:gd name="connsiteX19" fmla="*/ 898480 w 1324213"/>
                  <a:gd name="connsiteY19" fmla="*/ 547737 h 1894594"/>
                  <a:gd name="connsiteX20" fmla="*/ 860474 w 1324213"/>
                  <a:gd name="connsiteY20" fmla="*/ 527784 h 1894594"/>
                  <a:gd name="connsiteX21" fmla="*/ 756908 w 1324213"/>
                  <a:gd name="connsiteY21" fmla="*/ 560089 h 1894594"/>
                  <a:gd name="connsiteX22" fmla="*/ 755008 w 1324213"/>
                  <a:gd name="connsiteY22" fmla="*/ 627549 h 1894594"/>
                  <a:gd name="connsiteX23" fmla="*/ 358796 w 1324213"/>
                  <a:gd name="connsiteY23" fmla="*/ 674107 h 1894594"/>
                  <a:gd name="connsiteX24" fmla="*/ 34795 w 1324213"/>
                  <a:gd name="connsiteY24" fmla="*/ 1048465 h 1894594"/>
                  <a:gd name="connsiteX25" fmla="*/ 72801 w 1324213"/>
                  <a:gd name="connsiteY25" fmla="*/ 1544442 h 1894594"/>
                  <a:gd name="connsiteX26" fmla="*/ 450010 w 1324213"/>
                  <a:gd name="connsiteY26" fmla="*/ 1853241 h 1894594"/>
                  <a:gd name="connsiteX27" fmla="*/ 962140 w 1324213"/>
                  <a:gd name="connsiteY27" fmla="*/ 1835188 h 1894594"/>
                  <a:gd name="connsiteX28" fmla="*/ 1288041 w 1324213"/>
                  <a:gd name="connsiteY28" fmla="*/ 1463680 h 1894594"/>
                  <a:gd name="connsiteX29" fmla="*/ 1250035 w 1324213"/>
                  <a:gd name="connsiteY29" fmla="*/ 963902 h 1894594"/>
                  <a:gd name="connsiteX30" fmla="*/ 898480 w 1324213"/>
                  <a:gd name="connsiteY30" fmla="*/ 363408 h 1894594"/>
                  <a:gd name="connsiteX31" fmla="*/ 895630 w 1324213"/>
                  <a:gd name="connsiteY31" fmla="*/ 311150 h 1894594"/>
                  <a:gd name="connsiteX32" fmla="*/ 989694 w 1324213"/>
                  <a:gd name="connsiteY32" fmla="*/ 226587 h 1894594"/>
                  <a:gd name="connsiteX33" fmla="*/ 1031501 w 1324213"/>
                  <a:gd name="connsiteY33" fmla="*/ 237038 h 1894594"/>
                  <a:gd name="connsiteX34" fmla="*/ 1096111 w 1324213"/>
                  <a:gd name="connsiteY34" fmla="*/ 426118 h 1894594"/>
                  <a:gd name="connsiteX35" fmla="*/ 1048603 w 1324213"/>
                  <a:gd name="connsiteY35" fmla="*/ 515432 h 1894594"/>
                  <a:gd name="connsiteX36" fmla="*/ 1013448 w 1324213"/>
                  <a:gd name="connsiteY36" fmla="*/ 512581 h 1894594"/>
                  <a:gd name="connsiteX37" fmla="*/ 898480 w 1324213"/>
                  <a:gd name="connsiteY37" fmla="*/ 363408 h 1894594"/>
                  <a:gd name="connsiteX38" fmla="*/ 1141718 w 1324213"/>
                  <a:gd name="connsiteY38" fmla="*/ 1415222 h 1894594"/>
                  <a:gd name="connsiteX39" fmla="*/ 896580 w 1324213"/>
                  <a:gd name="connsiteY39" fmla="*/ 1695516 h 1894594"/>
                  <a:gd name="connsiteX40" fmla="*/ 508919 w 1324213"/>
                  <a:gd name="connsiteY40" fmla="*/ 1710718 h 1894594"/>
                  <a:gd name="connsiteX41" fmla="*/ 206772 w 1324213"/>
                  <a:gd name="connsiteY41" fmla="*/ 1470331 h 1894594"/>
                  <a:gd name="connsiteX42" fmla="*/ 180168 w 1324213"/>
                  <a:gd name="connsiteY42" fmla="*/ 1095972 h 1894594"/>
                  <a:gd name="connsiteX43" fmla="*/ 407253 w 1324213"/>
                  <a:gd name="connsiteY43" fmla="*/ 822330 h 1894594"/>
                  <a:gd name="connsiteX44" fmla="*/ 819618 w 1324213"/>
                  <a:gd name="connsiteY44" fmla="*/ 802377 h 1894594"/>
                  <a:gd name="connsiteX45" fmla="*/ 1116064 w 1324213"/>
                  <a:gd name="connsiteY45" fmla="*/ 1037063 h 1894594"/>
                  <a:gd name="connsiteX46" fmla="*/ 1141718 w 1324213"/>
                  <a:gd name="connsiteY46" fmla="*/ 1415222 h 18945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Lst>
                <a:rect l="l" t="t" r="r" b="b"/>
                <a:pathLst>
                  <a:path w="1324213" h="1894594">
                    <a:moveTo>
                      <a:pt x="1250035" y="963902"/>
                    </a:moveTo>
                    <a:cubicBezTo>
                      <a:pt x="1220580" y="909743"/>
                      <a:pt x="1181624" y="861286"/>
                      <a:pt x="1136017" y="817579"/>
                    </a:cubicBezTo>
                    <a:cubicBezTo>
                      <a:pt x="1153120" y="810928"/>
                      <a:pt x="1167372" y="798576"/>
                      <a:pt x="1175923" y="782423"/>
                    </a:cubicBezTo>
                    <a:cubicBezTo>
                      <a:pt x="1195876" y="745368"/>
                      <a:pt x="1181624" y="698810"/>
                      <a:pt x="1143618" y="678857"/>
                    </a:cubicBezTo>
                    <a:lnTo>
                      <a:pt x="1101812" y="657004"/>
                    </a:lnTo>
                    <a:cubicBezTo>
                      <a:pt x="1149319" y="612347"/>
                      <a:pt x="1206328" y="541086"/>
                      <a:pt x="1219630" y="445121"/>
                    </a:cubicBezTo>
                    <a:cubicBezTo>
                      <a:pt x="1234832" y="330153"/>
                      <a:pt x="1185425" y="212335"/>
                      <a:pt x="1070457" y="95466"/>
                    </a:cubicBezTo>
                    <a:cubicBezTo>
                      <a:pt x="1002046" y="25155"/>
                      <a:pt x="963090" y="7103"/>
                      <a:pt x="945987" y="2352"/>
                    </a:cubicBezTo>
                    <a:cubicBezTo>
                      <a:pt x="925084" y="-3349"/>
                      <a:pt x="903231" y="1402"/>
                      <a:pt x="888028" y="15654"/>
                    </a:cubicBezTo>
                    <a:cubicBezTo>
                      <a:pt x="871876" y="29906"/>
                      <a:pt x="864275" y="50809"/>
                      <a:pt x="868075" y="71713"/>
                    </a:cubicBezTo>
                    <a:lnTo>
                      <a:pt x="873776" y="112569"/>
                    </a:lnTo>
                    <a:lnTo>
                      <a:pt x="829119" y="89765"/>
                    </a:lnTo>
                    <a:cubicBezTo>
                      <a:pt x="803465" y="77414"/>
                      <a:pt x="773060" y="83114"/>
                      <a:pt x="754057" y="104018"/>
                    </a:cubicBezTo>
                    <a:cubicBezTo>
                      <a:pt x="735054" y="124921"/>
                      <a:pt x="733154" y="156276"/>
                      <a:pt x="748357" y="180030"/>
                    </a:cubicBezTo>
                    <a:lnTo>
                      <a:pt x="786363" y="236088"/>
                    </a:lnTo>
                    <a:lnTo>
                      <a:pt x="727453" y="253191"/>
                    </a:lnTo>
                    <a:cubicBezTo>
                      <a:pt x="702749" y="259842"/>
                      <a:pt x="684697" y="281695"/>
                      <a:pt x="681846" y="307349"/>
                    </a:cubicBezTo>
                    <a:cubicBezTo>
                      <a:pt x="680896" y="318751"/>
                      <a:pt x="682796" y="330153"/>
                      <a:pt x="687547" y="340605"/>
                    </a:cubicBezTo>
                    <a:cubicBezTo>
                      <a:pt x="693248" y="352957"/>
                      <a:pt x="702749" y="362458"/>
                      <a:pt x="715101" y="369109"/>
                    </a:cubicBezTo>
                    <a:cubicBezTo>
                      <a:pt x="754057" y="389062"/>
                      <a:pt x="877577" y="467924"/>
                      <a:pt x="898480" y="547737"/>
                    </a:cubicBezTo>
                    <a:lnTo>
                      <a:pt x="860474" y="527784"/>
                    </a:lnTo>
                    <a:cubicBezTo>
                      <a:pt x="823418" y="507831"/>
                      <a:pt x="776861" y="522083"/>
                      <a:pt x="756908" y="560089"/>
                    </a:cubicBezTo>
                    <a:cubicBezTo>
                      <a:pt x="745506" y="581942"/>
                      <a:pt x="745506" y="606646"/>
                      <a:pt x="755008" y="627549"/>
                    </a:cubicBezTo>
                    <a:cubicBezTo>
                      <a:pt x="617236" y="602845"/>
                      <a:pt x="479465" y="618048"/>
                      <a:pt x="358796" y="674107"/>
                    </a:cubicBezTo>
                    <a:cubicBezTo>
                      <a:pt x="205822" y="747268"/>
                      <a:pt x="90854" y="879339"/>
                      <a:pt x="34795" y="1048465"/>
                    </a:cubicBezTo>
                    <a:cubicBezTo>
                      <a:pt x="-22214" y="1219492"/>
                      <a:pt x="-8912" y="1395269"/>
                      <a:pt x="72801" y="1544442"/>
                    </a:cubicBezTo>
                    <a:cubicBezTo>
                      <a:pt x="148813" y="1683164"/>
                      <a:pt x="280884" y="1795281"/>
                      <a:pt x="450010" y="1853241"/>
                    </a:cubicBezTo>
                    <a:cubicBezTo>
                      <a:pt x="630538" y="1915000"/>
                      <a:pt x="810116" y="1906449"/>
                      <a:pt x="962140" y="1835188"/>
                    </a:cubicBezTo>
                    <a:cubicBezTo>
                      <a:pt x="1117014" y="1762976"/>
                      <a:pt x="1232932" y="1630906"/>
                      <a:pt x="1288041" y="1463680"/>
                    </a:cubicBezTo>
                    <a:cubicBezTo>
                      <a:pt x="1346950" y="1286952"/>
                      <a:pt x="1333648" y="1114025"/>
                      <a:pt x="1250035" y="963902"/>
                    </a:cubicBezTo>
                    <a:close/>
                    <a:moveTo>
                      <a:pt x="898480" y="363408"/>
                    </a:moveTo>
                    <a:cubicBezTo>
                      <a:pt x="886128" y="350106"/>
                      <a:pt x="888028" y="327303"/>
                      <a:pt x="895630" y="311150"/>
                    </a:cubicBezTo>
                    <a:cubicBezTo>
                      <a:pt x="908932" y="282646"/>
                      <a:pt x="943137" y="239889"/>
                      <a:pt x="989694" y="226587"/>
                    </a:cubicBezTo>
                    <a:cubicBezTo>
                      <a:pt x="1004897" y="221836"/>
                      <a:pt x="1020099" y="225637"/>
                      <a:pt x="1031501" y="237038"/>
                    </a:cubicBezTo>
                    <a:cubicBezTo>
                      <a:pt x="1097061" y="311150"/>
                      <a:pt x="1105612" y="363408"/>
                      <a:pt x="1096111" y="426118"/>
                    </a:cubicBezTo>
                    <a:cubicBezTo>
                      <a:pt x="1091360" y="456523"/>
                      <a:pt x="1070457" y="492628"/>
                      <a:pt x="1048603" y="515432"/>
                    </a:cubicBezTo>
                    <a:cubicBezTo>
                      <a:pt x="1038152" y="525883"/>
                      <a:pt x="1021049" y="525883"/>
                      <a:pt x="1013448" y="512581"/>
                    </a:cubicBezTo>
                    <a:cubicBezTo>
                      <a:pt x="981143" y="453672"/>
                      <a:pt x="943137" y="412816"/>
                      <a:pt x="898480" y="363408"/>
                    </a:cubicBezTo>
                    <a:close/>
                    <a:moveTo>
                      <a:pt x="1141718" y="1415222"/>
                    </a:moveTo>
                    <a:cubicBezTo>
                      <a:pt x="1099911" y="1542542"/>
                      <a:pt x="1012498" y="1641357"/>
                      <a:pt x="896580" y="1695516"/>
                    </a:cubicBezTo>
                    <a:cubicBezTo>
                      <a:pt x="780662" y="1749674"/>
                      <a:pt x="642890" y="1755375"/>
                      <a:pt x="508919" y="1710718"/>
                    </a:cubicBezTo>
                    <a:cubicBezTo>
                      <a:pt x="373998" y="1666061"/>
                      <a:pt x="266631" y="1580548"/>
                      <a:pt x="206772" y="1470331"/>
                    </a:cubicBezTo>
                    <a:cubicBezTo>
                      <a:pt x="145012" y="1357263"/>
                      <a:pt x="136461" y="1228043"/>
                      <a:pt x="180168" y="1095972"/>
                    </a:cubicBezTo>
                    <a:cubicBezTo>
                      <a:pt x="221974" y="970553"/>
                      <a:pt x="302737" y="876488"/>
                      <a:pt x="407253" y="822330"/>
                    </a:cubicBezTo>
                    <a:cubicBezTo>
                      <a:pt x="523171" y="761520"/>
                      <a:pt x="667594" y="749168"/>
                      <a:pt x="819618" y="802377"/>
                    </a:cubicBezTo>
                    <a:cubicBezTo>
                      <a:pt x="958339" y="850834"/>
                      <a:pt x="1058105" y="933497"/>
                      <a:pt x="1116064" y="1037063"/>
                    </a:cubicBezTo>
                    <a:cubicBezTo>
                      <a:pt x="1177824" y="1150131"/>
                      <a:pt x="1187325" y="1280301"/>
                      <a:pt x="1141718" y="1415222"/>
                    </a:cubicBezTo>
                    <a:close/>
                  </a:path>
                </a:pathLst>
              </a:custGeom>
              <a:grpFill/>
              <a:ln w="9490" cap="flat">
                <a:noFill/>
                <a:prstDash val="solid"/>
                <a:miter/>
              </a:ln>
            </p:spPr>
            <p:txBody>
              <a:bodyPr rtlCol="0" anchor="ctr"/>
              <a:lstStyle/>
              <a:p>
                <a:endParaRPr lang="en-FI" dirty="0"/>
              </a:p>
            </p:txBody>
          </p:sp>
          <p:sp>
            <p:nvSpPr>
              <p:cNvPr id="46" name="Freeform 45">
                <a:extLst>
                  <a:ext uri="{FF2B5EF4-FFF2-40B4-BE49-F238E27FC236}">
                    <a16:creationId xmlns:a16="http://schemas.microsoft.com/office/drawing/2014/main" id="{96B5A6AC-E7F5-984B-B3B0-378681A2014A}"/>
                  </a:ext>
                </a:extLst>
              </p:cNvPr>
              <p:cNvSpPr/>
              <p:nvPr/>
            </p:nvSpPr>
            <p:spPr>
              <a:xfrm>
                <a:off x="6221693" y="3267052"/>
                <a:ext cx="233560" cy="195692"/>
              </a:xfrm>
              <a:custGeom>
                <a:avLst/>
                <a:gdLst>
                  <a:gd name="connsiteX0" fmla="*/ 165052 w 233560"/>
                  <a:gd name="connsiteY0" fmla="*/ 13724 h 195692"/>
                  <a:gd name="connsiteX1" fmla="*/ 8277 w 233560"/>
                  <a:gd name="connsiteY1" fmla="*/ 53631 h 195692"/>
                  <a:gd name="connsiteX2" fmla="*/ 11128 w 233560"/>
                  <a:gd name="connsiteY2" fmla="*/ 97337 h 195692"/>
                  <a:gd name="connsiteX3" fmla="*/ 190706 w 233560"/>
                  <a:gd name="connsiteY3" fmla="*/ 193302 h 195692"/>
                  <a:gd name="connsiteX4" fmla="*/ 227761 w 233560"/>
                  <a:gd name="connsiteY4" fmla="*/ 171449 h 195692"/>
                  <a:gd name="connsiteX5" fmla="*/ 165052 w 233560"/>
                  <a:gd name="connsiteY5" fmla="*/ 13724 h 1956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33560" h="195692">
                    <a:moveTo>
                      <a:pt x="165052" y="13724"/>
                    </a:moveTo>
                    <a:cubicBezTo>
                      <a:pt x="113744" y="-13830"/>
                      <a:pt x="52934" y="422"/>
                      <a:pt x="8277" y="53631"/>
                    </a:cubicBezTo>
                    <a:cubicBezTo>
                      <a:pt x="-4075" y="67883"/>
                      <a:pt x="-2174" y="89736"/>
                      <a:pt x="11128" y="97337"/>
                    </a:cubicBezTo>
                    <a:lnTo>
                      <a:pt x="190706" y="193302"/>
                    </a:lnTo>
                    <a:cubicBezTo>
                      <a:pt x="204008" y="200904"/>
                      <a:pt x="223011" y="189502"/>
                      <a:pt x="227761" y="171449"/>
                    </a:cubicBezTo>
                    <a:cubicBezTo>
                      <a:pt x="246764" y="105889"/>
                      <a:pt x="217310" y="42229"/>
                      <a:pt x="165052" y="13724"/>
                    </a:cubicBezTo>
                    <a:close/>
                  </a:path>
                </a:pathLst>
              </a:custGeom>
              <a:grpFill/>
              <a:ln w="9490" cap="flat">
                <a:noFill/>
                <a:prstDash val="solid"/>
                <a:miter/>
              </a:ln>
            </p:spPr>
            <p:txBody>
              <a:bodyPr rtlCol="0" anchor="ctr"/>
              <a:lstStyle/>
              <a:p>
                <a:endParaRPr lang="en-FI"/>
              </a:p>
            </p:txBody>
          </p:sp>
          <p:sp>
            <p:nvSpPr>
              <p:cNvPr id="47" name="Freeform 46">
                <a:extLst>
                  <a:ext uri="{FF2B5EF4-FFF2-40B4-BE49-F238E27FC236}">
                    <a16:creationId xmlns:a16="http://schemas.microsoft.com/office/drawing/2014/main" id="{B380B63C-6CCB-0B4A-8B1D-3F3AAFBF5FC3}"/>
                  </a:ext>
                </a:extLst>
              </p:cNvPr>
              <p:cNvSpPr/>
              <p:nvPr/>
            </p:nvSpPr>
            <p:spPr>
              <a:xfrm>
                <a:off x="5748447" y="3264028"/>
                <a:ext cx="640720" cy="513049"/>
              </a:xfrm>
              <a:custGeom>
                <a:avLst/>
                <a:gdLst>
                  <a:gd name="connsiteX0" fmla="*/ 606943 w 640720"/>
                  <a:gd name="connsiteY0" fmla="*/ 296092 h 513049"/>
                  <a:gd name="connsiteX1" fmla="*/ 111915 w 640720"/>
                  <a:gd name="connsiteY1" fmla="*/ 9147 h 513049"/>
                  <a:gd name="connsiteX2" fmla="*/ 14050 w 640720"/>
                  <a:gd name="connsiteY2" fmla="*/ 48103 h 513049"/>
                  <a:gd name="connsiteX3" fmla="*/ 180326 w 640720"/>
                  <a:gd name="connsiteY3" fmla="*/ 458567 h 513049"/>
                  <a:gd name="connsiteX4" fmla="*/ 621195 w 640720"/>
                  <a:gd name="connsiteY4" fmla="*/ 400608 h 513049"/>
                  <a:gd name="connsiteX5" fmla="*/ 606943 w 640720"/>
                  <a:gd name="connsiteY5" fmla="*/ 296092 h 513049"/>
                  <a:gd name="connsiteX6" fmla="*/ 234485 w 640720"/>
                  <a:gd name="connsiteY6" fmla="*/ 356901 h 513049"/>
                  <a:gd name="connsiteX7" fmla="*/ 133769 w 640720"/>
                  <a:gd name="connsiteY7" fmla="*/ 150719 h 513049"/>
                  <a:gd name="connsiteX8" fmla="*/ 472972 w 640720"/>
                  <a:gd name="connsiteY8" fmla="*/ 349300 h 513049"/>
                  <a:gd name="connsiteX9" fmla="*/ 234485 w 640720"/>
                  <a:gd name="connsiteY9" fmla="*/ 356901 h 5130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40720" h="513049">
                    <a:moveTo>
                      <a:pt x="606943" y="296092"/>
                    </a:moveTo>
                    <a:lnTo>
                      <a:pt x="111915" y="9147"/>
                    </a:lnTo>
                    <a:cubicBezTo>
                      <a:pt x="74860" y="-12706"/>
                      <a:pt x="26402" y="6296"/>
                      <a:pt x="14050" y="48103"/>
                    </a:cubicBezTo>
                    <a:cubicBezTo>
                      <a:pt x="-27756" y="200127"/>
                      <a:pt x="22602" y="365453"/>
                      <a:pt x="180326" y="458567"/>
                    </a:cubicBezTo>
                    <a:cubicBezTo>
                      <a:pt x="351353" y="559283"/>
                      <a:pt x="512878" y="508925"/>
                      <a:pt x="621195" y="400608"/>
                    </a:cubicBezTo>
                    <a:cubicBezTo>
                      <a:pt x="652550" y="369253"/>
                      <a:pt x="644949" y="317945"/>
                      <a:pt x="606943" y="296092"/>
                    </a:cubicBezTo>
                    <a:close/>
                    <a:moveTo>
                      <a:pt x="234485" y="356901"/>
                    </a:moveTo>
                    <a:cubicBezTo>
                      <a:pt x="153722" y="309394"/>
                      <a:pt x="103364" y="227681"/>
                      <a:pt x="133769" y="150719"/>
                    </a:cubicBezTo>
                    <a:lnTo>
                      <a:pt x="472972" y="349300"/>
                    </a:lnTo>
                    <a:cubicBezTo>
                      <a:pt x="415963" y="412960"/>
                      <a:pt x="316197" y="405359"/>
                      <a:pt x="234485" y="356901"/>
                    </a:cubicBezTo>
                    <a:close/>
                  </a:path>
                </a:pathLst>
              </a:custGeom>
              <a:grpFill/>
              <a:ln w="9490" cap="flat">
                <a:noFill/>
                <a:prstDash val="solid"/>
                <a:miter/>
              </a:ln>
            </p:spPr>
            <p:txBody>
              <a:bodyPr rtlCol="0" anchor="ctr"/>
              <a:lstStyle/>
              <a:p>
                <a:endParaRPr lang="en-FI"/>
              </a:p>
            </p:txBody>
          </p:sp>
        </p:grpSp>
        <p:sp>
          <p:nvSpPr>
            <p:cNvPr id="43" name="Freeform 42">
              <a:extLst>
                <a:ext uri="{FF2B5EF4-FFF2-40B4-BE49-F238E27FC236}">
                  <a16:creationId xmlns:a16="http://schemas.microsoft.com/office/drawing/2014/main" id="{3F3296C9-206A-8946-8C97-298077418D7B}"/>
                </a:ext>
              </a:extLst>
            </p:cNvPr>
            <p:cNvSpPr/>
            <p:nvPr/>
          </p:nvSpPr>
          <p:spPr>
            <a:xfrm>
              <a:off x="8174413" y="2446268"/>
              <a:ext cx="1344475" cy="1589876"/>
            </a:xfrm>
            <a:custGeom>
              <a:avLst/>
              <a:gdLst>
                <a:gd name="connsiteX0" fmla="*/ 448110 w 1344475"/>
                <a:gd name="connsiteY0" fmla="*/ 939477 h 1589876"/>
                <a:gd name="connsiteX1" fmla="*/ 548825 w 1344475"/>
                <a:gd name="connsiteY1" fmla="*/ 1145659 h 1589876"/>
                <a:gd name="connsiteX2" fmla="*/ 787313 w 1344475"/>
                <a:gd name="connsiteY2" fmla="*/ 1138058 h 1589876"/>
                <a:gd name="connsiteX3" fmla="*/ 912776 w 1344475"/>
                <a:gd name="connsiteY3" fmla="*/ 792635 h 1589876"/>
                <a:gd name="connsiteX4" fmla="*/ 952638 w 1344475"/>
                <a:gd name="connsiteY4" fmla="*/ 805506 h 1589876"/>
                <a:gd name="connsiteX5" fmla="*/ 1015347 w 1344475"/>
                <a:gd name="connsiteY5" fmla="*/ 963231 h 1589876"/>
                <a:gd name="connsiteX6" fmla="*/ 978292 w 1344475"/>
                <a:gd name="connsiteY6" fmla="*/ 985084 h 1589876"/>
                <a:gd name="connsiteX7" fmla="*/ 798714 w 1344475"/>
                <a:gd name="connsiteY7" fmla="*/ 889119 h 1589876"/>
                <a:gd name="connsiteX8" fmla="*/ 795863 w 1344475"/>
                <a:gd name="connsiteY8" fmla="*/ 845413 h 1589876"/>
                <a:gd name="connsiteX9" fmla="*/ 912776 w 1344475"/>
                <a:gd name="connsiteY9" fmla="*/ 792635 h 1589876"/>
                <a:gd name="connsiteX10" fmla="*/ 398020 w 1344475"/>
                <a:gd name="connsiteY10" fmla="*/ 788894 h 1589876"/>
                <a:gd name="connsiteX11" fmla="*/ 427207 w 1344475"/>
                <a:gd name="connsiteY11" fmla="*/ 797905 h 1589876"/>
                <a:gd name="connsiteX12" fmla="*/ 922234 w 1344475"/>
                <a:gd name="connsiteY12" fmla="*/ 1084850 h 1589876"/>
                <a:gd name="connsiteX13" fmla="*/ 936486 w 1344475"/>
                <a:gd name="connsiteY13" fmla="*/ 1189366 h 1589876"/>
                <a:gd name="connsiteX14" fmla="*/ 495617 w 1344475"/>
                <a:gd name="connsiteY14" fmla="*/ 1247325 h 1589876"/>
                <a:gd name="connsiteX15" fmla="*/ 329341 w 1344475"/>
                <a:gd name="connsiteY15" fmla="*/ 836861 h 1589876"/>
                <a:gd name="connsiteX16" fmla="*/ 398020 w 1344475"/>
                <a:gd name="connsiteY16" fmla="*/ 788894 h 1589876"/>
                <a:gd name="connsiteX17" fmla="*/ 565973 w 1344475"/>
                <a:gd name="connsiteY17" fmla="*/ 609256 h 1589876"/>
                <a:gd name="connsiteX18" fmla="*/ 605834 w 1344475"/>
                <a:gd name="connsiteY18" fmla="*/ 622127 h 1589876"/>
                <a:gd name="connsiteX19" fmla="*/ 669494 w 1344475"/>
                <a:gd name="connsiteY19" fmla="*/ 779852 h 1589876"/>
                <a:gd name="connsiteX20" fmla="*/ 632438 w 1344475"/>
                <a:gd name="connsiteY20" fmla="*/ 801705 h 1589876"/>
                <a:gd name="connsiteX21" fmla="*/ 452860 w 1344475"/>
                <a:gd name="connsiteY21" fmla="*/ 705740 h 1589876"/>
                <a:gd name="connsiteX22" fmla="*/ 449060 w 1344475"/>
                <a:gd name="connsiteY22" fmla="*/ 662034 h 1589876"/>
                <a:gd name="connsiteX23" fmla="*/ 565973 w 1344475"/>
                <a:gd name="connsiteY23" fmla="*/ 609256 h 1589876"/>
                <a:gd name="connsiteX24" fmla="*/ 600846 w 1344475"/>
                <a:gd name="connsiteY24" fmla="*/ 464879 h 1589876"/>
                <a:gd name="connsiteX25" fmla="*/ 408203 w 1344475"/>
                <a:gd name="connsiteY25" fmla="*/ 517612 h 1589876"/>
                <a:gd name="connsiteX26" fmla="*/ 181118 w 1344475"/>
                <a:gd name="connsiteY26" fmla="*/ 791255 h 1589876"/>
                <a:gd name="connsiteX27" fmla="*/ 207722 w 1344475"/>
                <a:gd name="connsiteY27" fmla="*/ 1165613 h 1589876"/>
                <a:gd name="connsiteX28" fmla="*/ 509869 w 1344475"/>
                <a:gd name="connsiteY28" fmla="*/ 1406000 h 1589876"/>
                <a:gd name="connsiteX29" fmla="*/ 897530 w 1344475"/>
                <a:gd name="connsiteY29" fmla="*/ 1390798 h 1589876"/>
                <a:gd name="connsiteX30" fmla="*/ 1142668 w 1344475"/>
                <a:gd name="connsiteY30" fmla="*/ 1110504 h 1589876"/>
                <a:gd name="connsiteX31" fmla="*/ 1117014 w 1344475"/>
                <a:gd name="connsiteY31" fmla="*/ 732345 h 1589876"/>
                <a:gd name="connsiteX32" fmla="*/ 820568 w 1344475"/>
                <a:gd name="connsiteY32" fmla="*/ 497659 h 1589876"/>
                <a:gd name="connsiteX33" fmla="*/ 600846 w 1344475"/>
                <a:gd name="connsiteY33" fmla="*/ 464879 h 1589876"/>
                <a:gd name="connsiteX34" fmla="*/ 1142726 w 1344475"/>
                <a:gd name="connsiteY34" fmla="*/ 839 h 1589876"/>
                <a:gd name="connsiteX35" fmla="*/ 1202527 w 1344475"/>
                <a:gd name="connsiteY35" fmla="*/ 109048 h 1589876"/>
                <a:gd name="connsiteX36" fmla="*/ 1155970 w 1344475"/>
                <a:gd name="connsiteY36" fmla="*/ 283875 h 1589876"/>
                <a:gd name="connsiteX37" fmla="*/ 1149319 w 1344475"/>
                <a:gd name="connsiteY37" fmla="*/ 373189 h 1589876"/>
                <a:gd name="connsiteX38" fmla="*/ 1208228 w 1344475"/>
                <a:gd name="connsiteY38" fmla="*/ 283875 h 1589876"/>
                <a:gd name="connsiteX39" fmla="*/ 1321296 w 1344475"/>
                <a:gd name="connsiteY39" fmla="*/ 392192 h 1589876"/>
                <a:gd name="connsiteX40" fmla="*/ 1280440 w 1344475"/>
                <a:gd name="connsiteY40" fmla="*/ 722844 h 1589876"/>
                <a:gd name="connsiteX41" fmla="*/ 1288041 w 1344475"/>
                <a:gd name="connsiteY41" fmla="*/ 1158962 h 1589876"/>
                <a:gd name="connsiteX42" fmla="*/ 962140 w 1344475"/>
                <a:gd name="connsiteY42" fmla="*/ 1530470 h 1589876"/>
                <a:gd name="connsiteX43" fmla="*/ 450010 w 1344475"/>
                <a:gd name="connsiteY43" fmla="*/ 1548523 h 1589876"/>
                <a:gd name="connsiteX44" fmla="*/ 72801 w 1344475"/>
                <a:gd name="connsiteY44" fmla="*/ 1239725 h 1589876"/>
                <a:gd name="connsiteX45" fmla="*/ 34795 w 1344475"/>
                <a:gd name="connsiteY45" fmla="*/ 743747 h 1589876"/>
                <a:gd name="connsiteX46" fmla="*/ 359746 w 1344475"/>
                <a:gd name="connsiteY46" fmla="*/ 373189 h 1589876"/>
                <a:gd name="connsiteX47" fmla="*/ 859524 w 1344475"/>
                <a:gd name="connsiteY47" fmla="*/ 352286 h 1589876"/>
                <a:gd name="connsiteX48" fmla="*/ 965941 w 1344475"/>
                <a:gd name="connsiteY48" fmla="*/ 395993 h 1589876"/>
                <a:gd name="connsiteX49" fmla="*/ 883278 w 1344475"/>
                <a:gd name="connsiteY49" fmla="*/ 297177 h 1589876"/>
                <a:gd name="connsiteX50" fmla="*/ 756908 w 1344475"/>
                <a:gd name="connsiteY50" fmla="*/ 222116 h 1589876"/>
                <a:gd name="connsiteX51" fmla="*/ 726503 w 1344475"/>
                <a:gd name="connsiteY51" fmla="*/ 209764 h 1589876"/>
                <a:gd name="connsiteX52" fmla="*/ 710351 w 1344475"/>
                <a:gd name="connsiteY52" fmla="*/ 204063 h 1589876"/>
                <a:gd name="connsiteX53" fmla="*/ 709401 w 1344475"/>
                <a:gd name="connsiteY53" fmla="*/ 204063 h 1589876"/>
                <a:gd name="connsiteX54" fmla="*/ 706550 w 1344475"/>
                <a:gd name="connsiteY54" fmla="*/ 203113 h 1589876"/>
                <a:gd name="connsiteX55" fmla="*/ 653342 w 1344475"/>
                <a:gd name="connsiteY55" fmla="*/ 189811 h 1589876"/>
                <a:gd name="connsiteX56" fmla="*/ 678996 w 1344475"/>
                <a:gd name="connsiteY56" fmla="*/ 48239 h 1589876"/>
                <a:gd name="connsiteX57" fmla="*/ 991594 w 1344475"/>
                <a:gd name="connsiteY57" fmla="*/ 199312 h 1589876"/>
                <a:gd name="connsiteX58" fmla="*/ 1007747 w 1344475"/>
                <a:gd name="connsiteY58" fmla="*/ 214515 h 1589876"/>
                <a:gd name="connsiteX59" fmla="*/ 1061905 w 1344475"/>
                <a:gd name="connsiteY59" fmla="*/ 39687 h 1589876"/>
                <a:gd name="connsiteX60" fmla="*/ 1142726 w 1344475"/>
                <a:gd name="connsiteY60" fmla="*/ 839 h 15898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Lst>
              <a:rect l="l" t="t" r="r" b="b"/>
              <a:pathLst>
                <a:path w="1344475" h="1589876">
                  <a:moveTo>
                    <a:pt x="448110" y="939477"/>
                  </a:moveTo>
                  <a:cubicBezTo>
                    <a:pt x="417705" y="1016439"/>
                    <a:pt x="468063" y="1098152"/>
                    <a:pt x="548825" y="1145659"/>
                  </a:cubicBezTo>
                  <a:cubicBezTo>
                    <a:pt x="631488" y="1194117"/>
                    <a:pt x="731254" y="1201718"/>
                    <a:pt x="787313" y="1138058"/>
                  </a:cubicBezTo>
                  <a:close/>
                  <a:moveTo>
                    <a:pt x="912776" y="792635"/>
                  </a:moveTo>
                  <a:cubicBezTo>
                    <a:pt x="926390" y="794342"/>
                    <a:pt x="939811" y="798618"/>
                    <a:pt x="952638" y="805506"/>
                  </a:cubicBezTo>
                  <a:cubicBezTo>
                    <a:pt x="1005846" y="834011"/>
                    <a:pt x="1035301" y="897671"/>
                    <a:pt x="1015347" y="963231"/>
                  </a:cubicBezTo>
                  <a:cubicBezTo>
                    <a:pt x="1010597" y="981284"/>
                    <a:pt x="991594" y="992686"/>
                    <a:pt x="978292" y="985084"/>
                  </a:cubicBezTo>
                  <a:lnTo>
                    <a:pt x="798714" y="889119"/>
                  </a:lnTo>
                  <a:cubicBezTo>
                    <a:pt x="785412" y="881518"/>
                    <a:pt x="783511" y="859665"/>
                    <a:pt x="795863" y="845413"/>
                  </a:cubicBezTo>
                  <a:cubicBezTo>
                    <a:pt x="829356" y="805506"/>
                    <a:pt x="871935" y="787513"/>
                    <a:pt x="912776" y="792635"/>
                  </a:cubicBezTo>
                  <a:close/>
                  <a:moveTo>
                    <a:pt x="398020" y="788894"/>
                  </a:moveTo>
                  <a:cubicBezTo>
                    <a:pt x="407967" y="789532"/>
                    <a:pt x="417943" y="792442"/>
                    <a:pt x="427207" y="797905"/>
                  </a:cubicBezTo>
                  <a:lnTo>
                    <a:pt x="922234" y="1084850"/>
                  </a:lnTo>
                  <a:cubicBezTo>
                    <a:pt x="959289" y="1106703"/>
                    <a:pt x="966891" y="1158011"/>
                    <a:pt x="936486" y="1189366"/>
                  </a:cubicBezTo>
                  <a:cubicBezTo>
                    <a:pt x="828169" y="1297683"/>
                    <a:pt x="666644" y="1348041"/>
                    <a:pt x="495617" y="1247325"/>
                  </a:cubicBezTo>
                  <a:cubicBezTo>
                    <a:pt x="337893" y="1154211"/>
                    <a:pt x="287535" y="988885"/>
                    <a:pt x="329341" y="836861"/>
                  </a:cubicBezTo>
                  <a:cubicBezTo>
                    <a:pt x="338605" y="805506"/>
                    <a:pt x="368179" y="786978"/>
                    <a:pt x="398020" y="788894"/>
                  </a:cubicBezTo>
                  <a:close/>
                  <a:moveTo>
                    <a:pt x="565973" y="609256"/>
                  </a:moveTo>
                  <a:cubicBezTo>
                    <a:pt x="579586" y="610963"/>
                    <a:pt x="593007" y="615239"/>
                    <a:pt x="605834" y="622127"/>
                  </a:cubicBezTo>
                  <a:cubicBezTo>
                    <a:pt x="659042" y="650632"/>
                    <a:pt x="688497" y="715242"/>
                    <a:pt x="669494" y="779852"/>
                  </a:cubicBezTo>
                  <a:cubicBezTo>
                    <a:pt x="664743" y="797905"/>
                    <a:pt x="645740" y="809307"/>
                    <a:pt x="632438" y="801705"/>
                  </a:cubicBezTo>
                  <a:lnTo>
                    <a:pt x="452860" y="705740"/>
                  </a:lnTo>
                  <a:cubicBezTo>
                    <a:pt x="439558" y="699089"/>
                    <a:pt x="437658" y="677236"/>
                    <a:pt x="449060" y="662034"/>
                  </a:cubicBezTo>
                  <a:cubicBezTo>
                    <a:pt x="482553" y="622127"/>
                    <a:pt x="525131" y="604134"/>
                    <a:pt x="565973" y="609256"/>
                  </a:cubicBezTo>
                  <a:close/>
                  <a:moveTo>
                    <a:pt x="600846" y="464879"/>
                  </a:moveTo>
                  <a:cubicBezTo>
                    <a:pt x="531248" y="468917"/>
                    <a:pt x="466163" y="487207"/>
                    <a:pt x="408203" y="517612"/>
                  </a:cubicBezTo>
                  <a:cubicBezTo>
                    <a:pt x="303687" y="571770"/>
                    <a:pt x="222925" y="665835"/>
                    <a:pt x="181118" y="791255"/>
                  </a:cubicBezTo>
                  <a:cubicBezTo>
                    <a:pt x="137411" y="923325"/>
                    <a:pt x="145963" y="1052545"/>
                    <a:pt x="207722" y="1165613"/>
                  </a:cubicBezTo>
                  <a:cubicBezTo>
                    <a:pt x="267582" y="1275830"/>
                    <a:pt x="374948" y="1361343"/>
                    <a:pt x="509869" y="1406000"/>
                  </a:cubicBezTo>
                  <a:cubicBezTo>
                    <a:pt x="643840" y="1450657"/>
                    <a:pt x="781612" y="1444956"/>
                    <a:pt x="897530" y="1390798"/>
                  </a:cubicBezTo>
                  <a:cubicBezTo>
                    <a:pt x="1013448" y="1336640"/>
                    <a:pt x="1100862" y="1237824"/>
                    <a:pt x="1142668" y="1110504"/>
                  </a:cubicBezTo>
                  <a:cubicBezTo>
                    <a:pt x="1187325" y="975583"/>
                    <a:pt x="1177823" y="845413"/>
                    <a:pt x="1117014" y="732345"/>
                  </a:cubicBezTo>
                  <a:cubicBezTo>
                    <a:pt x="1059055" y="628779"/>
                    <a:pt x="959289" y="546116"/>
                    <a:pt x="820568" y="497659"/>
                  </a:cubicBezTo>
                  <a:cubicBezTo>
                    <a:pt x="744556" y="471055"/>
                    <a:pt x="670445" y="460840"/>
                    <a:pt x="600846" y="464879"/>
                  </a:cubicBezTo>
                  <a:close/>
                  <a:moveTo>
                    <a:pt x="1142726" y="839"/>
                  </a:moveTo>
                  <a:cubicBezTo>
                    <a:pt x="1192136" y="7650"/>
                    <a:pt x="1235189" y="55009"/>
                    <a:pt x="1202527" y="109048"/>
                  </a:cubicBezTo>
                  <a:cubicBezTo>
                    <a:pt x="1172123" y="158456"/>
                    <a:pt x="1163571" y="223066"/>
                    <a:pt x="1155970" y="283875"/>
                  </a:cubicBezTo>
                  <a:cubicBezTo>
                    <a:pt x="1152170" y="313330"/>
                    <a:pt x="1149319" y="342785"/>
                    <a:pt x="1149319" y="373189"/>
                  </a:cubicBezTo>
                  <a:cubicBezTo>
                    <a:pt x="1163571" y="339934"/>
                    <a:pt x="1182574" y="309529"/>
                    <a:pt x="1208228" y="283875"/>
                  </a:cubicBezTo>
                  <a:cubicBezTo>
                    <a:pt x="1280440" y="212614"/>
                    <a:pt x="1393507" y="321881"/>
                    <a:pt x="1321296" y="392192"/>
                  </a:cubicBezTo>
                  <a:cubicBezTo>
                    <a:pt x="1250035" y="462503"/>
                    <a:pt x="1251935" y="632580"/>
                    <a:pt x="1280440" y="722844"/>
                  </a:cubicBezTo>
                  <a:cubicBezTo>
                    <a:pt x="1335548" y="856815"/>
                    <a:pt x="1338399" y="1006938"/>
                    <a:pt x="1288041" y="1158962"/>
                  </a:cubicBezTo>
                  <a:cubicBezTo>
                    <a:pt x="1232932" y="1326188"/>
                    <a:pt x="1117014" y="1458259"/>
                    <a:pt x="962140" y="1530470"/>
                  </a:cubicBezTo>
                  <a:cubicBezTo>
                    <a:pt x="810116" y="1601731"/>
                    <a:pt x="630538" y="1610282"/>
                    <a:pt x="450010" y="1548523"/>
                  </a:cubicBezTo>
                  <a:cubicBezTo>
                    <a:pt x="280884" y="1490564"/>
                    <a:pt x="148813" y="1378446"/>
                    <a:pt x="72801" y="1239725"/>
                  </a:cubicBezTo>
                  <a:cubicBezTo>
                    <a:pt x="-8912" y="1090551"/>
                    <a:pt x="-22214" y="914774"/>
                    <a:pt x="34795" y="743747"/>
                  </a:cubicBezTo>
                  <a:cubicBezTo>
                    <a:pt x="90854" y="574621"/>
                    <a:pt x="206772" y="442550"/>
                    <a:pt x="359746" y="373189"/>
                  </a:cubicBezTo>
                  <a:cubicBezTo>
                    <a:pt x="510819" y="302878"/>
                    <a:pt x="688497" y="295277"/>
                    <a:pt x="859524" y="352286"/>
                  </a:cubicBezTo>
                  <a:cubicBezTo>
                    <a:pt x="896580" y="364638"/>
                    <a:pt x="932685" y="378890"/>
                    <a:pt x="965941" y="395993"/>
                  </a:cubicBezTo>
                  <a:cubicBezTo>
                    <a:pt x="945987" y="358937"/>
                    <a:pt x="918433" y="326632"/>
                    <a:pt x="883278" y="297177"/>
                  </a:cubicBezTo>
                  <a:cubicBezTo>
                    <a:pt x="845272" y="265823"/>
                    <a:pt x="804415" y="243019"/>
                    <a:pt x="756908" y="222116"/>
                  </a:cubicBezTo>
                  <a:cubicBezTo>
                    <a:pt x="747406" y="217365"/>
                    <a:pt x="736955" y="213564"/>
                    <a:pt x="726503" y="209764"/>
                  </a:cubicBezTo>
                  <a:cubicBezTo>
                    <a:pt x="721752" y="207864"/>
                    <a:pt x="716052" y="205963"/>
                    <a:pt x="710351" y="204063"/>
                  </a:cubicBezTo>
                  <a:cubicBezTo>
                    <a:pt x="709401" y="204063"/>
                    <a:pt x="709401" y="204063"/>
                    <a:pt x="709401" y="204063"/>
                  </a:cubicBezTo>
                  <a:cubicBezTo>
                    <a:pt x="708450" y="204063"/>
                    <a:pt x="707500" y="203113"/>
                    <a:pt x="706550" y="203113"/>
                  </a:cubicBezTo>
                  <a:cubicBezTo>
                    <a:pt x="688497" y="197412"/>
                    <a:pt x="671395" y="193611"/>
                    <a:pt x="653342" y="189811"/>
                  </a:cubicBezTo>
                  <a:cubicBezTo>
                    <a:pt x="562127" y="172708"/>
                    <a:pt x="587782" y="31136"/>
                    <a:pt x="678996" y="48239"/>
                  </a:cubicBezTo>
                  <a:cubicBezTo>
                    <a:pt x="792063" y="70092"/>
                    <a:pt x="905131" y="123300"/>
                    <a:pt x="991594" y="199312"/>
                  </a:cubicBezTo>
                  <a:cubicBezTo>
                    <a:pt x="997295" y="204063"/>
                    <a:pt x="1002046" y="208814"/>
                    <a:pt x="1007747" y="214515"/>
                  </a:cubicBezTo>
                  <a:cubicBezTo>
                    <a:pt x="1016298" y="153705"/>
                    <a:pt x="1031501" y="90995"/>
                    <a:pt x="1061905" y="39687"/>
                  </a:cubicBezTo>
                  <a:cubicBezTo>
                    <a:pt x="1081146" y="7264"/>
                    <a:pt x="1113080" y="-3248"/>
                    <a:pt x="1142726" y="839"/>
                  </a:cubicBezTo>
                  <a:close/>
                </a:path>
              </a:pathLst>
            </a:custGeom>
            <a:solidFill>
              <a:schemeClr val="accent1"/>
            </a:solidFill>
            <a:ln w="9490" cap="flat">
              <a:noFill/>
              <a:prstDash val="solid"/>
              <a:miter/>
            </a:ln>
          </p:spPr>
          <p:txBody>
            <a:bodyPr rtlCol="0" anchor="ctr"/>
            <a:lstStyle/>
            <a:p>
              <a:endParaRPr lang="en-FI"/>
            </a:p>
          </p:txBody>
        </p:sp>
      </p:grpSp>
    </p:spTree>
    <p:extLst>
      <p:ext uri="{BB962C8B-B14F-4D97-AF65-F5344CB8AC3E}">
        <p14:creationId xmlns:p14="http://schemas.microsoft.com/office/powerpoint/2010/main" val="29350572"/>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pos="4384">
          <p15:clr>
            <a:srgbClr val="FBAE40"/>
          </p15:clr>
        </p15:guide>
      </p15:sldGuideLst>
    </p:ext>
  </p:extLst>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preserve="1" userDrawn="1">
  <p:cSld name="13_Title Slide">
    <p:bg>
      <p:bgRef idx="1001">
        <a:schemeClr val="bg2"/>
      </p:bgRef>
    </p:bg>
    <p:spTree>
      <p:nvGrpSpPr>
        <p:cNvPr id="1" name=""/>
        <p:cNvGrpSpPr/>
        <p:nvPr/>
      </p:nvGrpSpPr>
      <p:grpSpPr>
        <a:xfrm>
          <a:off x="0" y="0"/>
          <a:ext cx="0" cy="0"/>
          <a:chOff x="0" y="0"/>
          <a:chExt cx="0" cy="0"/>
        </a:xfrm>
      </p:grpSpPr>
      <p:sp>
        <p:nvSpPr>
          <p:cNvPr id="24" name="Graphic 20">
            <a:extLst>
              <a:ext uri="{FF2B5EF4-FFF2-40B4-BE49-F238E27FC236}">
                <a16:creationId xmlns:a16="http://schemas.microsoft.com/office/drawing/2014/main" id="{06F71A18-522E-E042-9985-BB64D7319E5C}"/>
              </a:ext>
            </a:extLst>
          </p:cNvPr>
          <p:cNvSpPr/>
          <p:nvPr userDrawn="1"/>
        </p:nvSpPr>
        <p:spPr>
          <a:xfrm>
            <a:off x="5130020" y="2054163"/>
            <a:ext cx="1998102" cy="2319202"/>
          </a:xfrm>
          <a:custGeom>
            <a:avLst/>
            <a:gdLst>
              <a:gd name="connsiteX0" fmla="*/ 452860 w 1375004"/>
              <a:gd name="connsiteY0" fmla="*/ 711202 h 1595971"/>
              <a:gd name="connsiteX1" fmla="*/ 632439 w 1375004"/>
              <a:gd name="connsiteY1" fmla="*/ 807167 h 1595971"/>
              <a:gd name="connsiteX2" fmla="*/ 669494 w 1375004"/>
              <a:gd name="connsiteY2" fmla="*/ 785314 h 1595971"/>
              <a:gd name="connsiteX3" fmla="*/ 605834 w 1375004"/>
              <a:gd name="connsiteY3" fmla="*/ 627589 h 1595971"/>
              <a:gd name="connsiteX4" fmla="*/ 449060 w 1375004"/>
              <a:gd name="connsiteY4" fmla="*/ 667496 h 1595971"/>
              <a:gd name="connsiteX5" fmla="*/ 452860 w 1375004"/>
              <a:gd name="connsiteY5" fmla="*/ 711202 h 1595971"/>
              <a:gd name="connsiteX6" fmla="*/ 1313695 w 1375004"/>
              <a:gd name="connsiteY6" fmla="*/ 140163 h 1595971"/>
              <a:gd name="connsiteX7" fmla="*/ 1152170 w 1375004"/>
              <a:gd name="connsiteY7" fmla="*/ 125911 h 1595971"/>
              <a:gd name="connsiteX8" fmla="*/ 1130316 w 1375004"/>
              <a:gd name="connsiteY8" fmla="*/ 135413 h 1595971"/>
              <a:gd name="connsiteX9" fmla="*/ 1117964 w 1375004"/>
              <a:gd name="connsiteY9" fmla="*/ 99307 h 1595971"/>
              <a:gd name="connsiteX10" fmla="*/ 927935 w 1375004"/>
              <a:gd name="connsiteY10" fmla="*/ 1442 h 1595971"/>
              <a:gd name="connsiteX11" fmla="*/ 842421 w 1375004"/>
              <a:gd name="connsiteY11" fmla="*/ 34697 h 1595971"/>
              <a:gd name="connsiteX12" fmla="*/ 788263 w 1375004"/>
              <a:gd name="connsiteY12" fmla="*/ 140163 h 1595971"/>
              <a:gd name="connsiteX13" fmla="*/ 842421 w 1375004"/>
              <a:gd name="connsiteY13" fmla="*/ 233278 h 1595971"/>
              <a:gd name="connsiteX14" fmla="*/ 935536 w 1375004"/>
              <a:gd name="connsiteY14" fmla="*/ 238029 h 1595971"/>
              <a:gd name="connsiteX15" fmla="*/ 936486 w 1375004"/>
              <a:gd name="connsiteY15" fmla="*/ 249430 h 1595971"/>
              <a:gd name="connsiteX16" fmla="*/ 918433 w 1375004"/>
              <a:gd name="connsiteY16" fmla="*/ 337794 h 1595971"/>
              <a:gd name="connsiteX17" fmla="*/ 907981 w 1375004"/>
              <a:gd name="connsiteY17" fmla="*/ 372950 h 1595971"/>
              <a:gd name="connsiteX18" fmla="*/ 860474 w 1375004"/>
              <a:gd name="connsiteY18" fmla="*/ 355847 h 1595971"/>
              <a:gd name="connsiteX19" fmla="*/ 360696 w 1375004"/>
              <a:gd name="connsiteY19" fmla="*/ 376750 h 1595971"/>
              <a:gd name="connsiteX20" fmla="*/ 34795 w 1375004"/>
              <a:gd name="connsiteY20" fmla="*/ 750159 h 1595971"/>
              <a:gd name="connsiteX21" fmla="*/ 72801 w 1375004"/>
              <a:gd name="connsiteY21" fmla="*/ 1246136 h 1595971"/>
              <a:gd name="connsiteX22" fmla="*/ 450960 w 1375004"/>
              <a:gd name="connsiteY22" fmla="*/ 1554934 h 1595971"/>
              <a:gd name="connsiteX23" fmla="*/ 962140 w 1375004"/>
              <a:gd name="connsiteY23" fmla="*/ 1536881 h 1595971"/>
              <a:gd name="connsiteX24" fmla="*/ 1288041 w 1375004"/>
              <a:gd name="connsiteY24" fmla="*/ 1165373 h 1595971"/>
              <a:gd name="connsiteX25" fmla="*/ 1250035 w 1375004"/>
              <a:gd name="connsiteY25" fmla="*/ 665595 h 1595971"/>
              <a:gd name="connsiteX26" fmla="*/ 1054304 w 1375004"/>
              <a:gd name="connsiteY26" fmla="*/ 453712 h 1595971"/>
              <a:gd name="connsiteX27" fmla="*/ 1152170 w 1375004"/>
              <a:gd name="connsiteY27" fmla="*/ 360598 h 1595971"/>
              <a:gd name="connsiteX28" fmla="*/ 1166422 w 1375004"/>
              <a:gd name="connsiteY28" fmla="*/ 377700 h 1595971"/>
              <a:gd name="connsiteX29" fmla="*/ 1264287 w 1375004"/>
              <a:gd name="connsiteY29" fmla="*/ 405255 h 1595971"/>
              <a:gd name="connsiteX30" fmla="*/ 1363102 w 1375004"/>
              <a:gd name="connsiteY30" fmla="*/ 322592 h 1595971"/>
              <a:gd name="connsiteX31" fmla="*/ 1313695 w 1375004"/>
              <a:gd name="connsiteY31" fmla="*/ 140163 h 1595971"/>
              <a:gd name="connsiteX32" fmla="*/ 1117014 w 1375004"/>
              <a:gd name="connsiteY32" fmla="*/ 738757 h 1595971"/>
              <a:gd name="connsiteX33" fmla="*/ 1143618 w 1375004"/>
              <a:gd name="connsiteY33" fmla="*/ 1115966 h 1595971"/>
              <a:gd name="connsiteX34" fmla="*/ 898480 w 1375004"/>
              <a:gd name="connsiteY34" fmla="*/ 1396259 h 1595971"/>
              <a:gd name="connsiteX35" fmla="*/ 510820 w 1375004"/>
              <a:gd name="connsiteY35" fmla="*/ 1411462 h 1595971"/>
              <a:gd name="connsiteX36" fmla="*/ 208672 w 1375004"/>
              <a:gd name="connsiteY36" fmla="*/ 1171074 h 1595971"/>
              <a:gd name="connsiteX37" fmla="*/ 182068 w 1375004"/>
              <a:gd name="connsiteY37" fmla="*/ 796716 h 1595971"/>
              <a:gd name="connsiteX38" fmla="*/ 812967 w 1375004"/>
              <a:gd name="connsiteY38" fmla="*/ 500270 h 1595971"/>
              <a:gd name="connsiteX39" fmla="*/ 830069 w 1375004"/>
              <a:gd name="connsiteY39" fmla="*/ 505970 h 1595971"/>
              <a:gd name="connsiteX40" fmla="*/ 1117014 w 1375004"/>
              <a:gd name="connsiteY40" fmla="*/ 738757 h 1595971"/>
              <a:gd name="connsiteX41" fmla="*/ 922234 w 1375004"/>
              <a:gd name="connsiteY41" fmla="*/ 1090312 h 1595971"/>
              <a:gd name="connsiteX42" fmla="*/ 427206 w 1375004"/>
              <a:gd name="connsiteY42" fmla="*/ 803367 h 1595971"/>
              <a:gd name="connsiteX43" fmla="*/ 329341 w 1375004"/>
              <a:gd name="connsiteY43" fmla="*/ 842323 h 1595971"/>
              <a:gd name="connsiteX44" fmla="*/ 495617 w 1375004"/>
              <a:gd name="connsiteY44" fmla="*/ 1252787 h 1595971"/>
              <a:gd name="connsiteX45" fmla="*/ 936486 w 1375004"/>
              <a:gd name="connsiteY45" fmla="*/ 1194828 h 1595971"/>
              <a:gd name="connsiteX46" fmla="*/ 922234 w 1375004"/>
              <a:gd name="connsiteY46" fmla="*/ 1090312 h 1595971"/>
              <a:gd name="connsiteX47" fmla="*/ 549776 w 1375004"/>
              <a:gd name="connsiteY47" fmla="*/ 1151121 h 1595971"/>
              <a:gd name="connsiteX48" fmla="*/ 449060 w 1375004"/>
              <a:gd name="connsiteY48" fmla="*/ 944939 h 1595971"/>
              <a:gd name="connsiteX49" fmla="*/ 788263 w 1375004"/>
              <a:gd name="connsiteY49" fmla="*/ 1143520 h 1595971"/>
              <a:gd name="connsiteX50" fmla="*/ 549776 w 1375004"/>
              <a:gd name="connsiteY50" fmla="*/ 1151121 h 1595971"/>
              <a:gd name="connsiteX51" fmla="*/ 953588 w 1375004"/>
              <a:gd name="connsiteY51" fmla="*/ 810018 h 1595971"/>
              <a:gd name="connsiteX52" fmla="*/ 796814 w 1375004"/>
              <a:gd name="connsiteY52" fmla="*/ 849924 h 1595971"/>
              <a:gd name="connsiteX53" fmla="*/ 799665 w 1375004"/>
              <a:gd name="connsiteY53" fmla="*/ 893631 h 1595971"/>
              <a:gd name="connsiteX54" fmla="*/ 979243 w 1375004"/>
              <a:gd name="connsiteY54" fmla="*/ 989596 h 1595971"/>
              <a:gd name="connsiteX55" fmla="*/ 1016298 w 1375004"/>
              <a:gd name="connsiteY55" fmla="*/ 967743 h 1595971"/>
              <a:gd name="connsiteX56" fmla="*/ 953588 w 1375004"/>
              <a:gd name="connsiteY56" fmla="*/ 810018 h 15959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Lst>
            <a:rect l="l" t="t" r="r" b="b"/>
            <a:pathLst>
              <a:path w="1375004" h="1595971">
                <a:moveTo>
                  <a:pt x="452860" y="711202"/>
                </a:moveTo>
                <a:lnTo>
                  <a:pt x="632439" y="807167"/>
                </a:lnTo>
                <a:cubicBezTo>
                  <a:pt x="645741" y="814769"/>
                  <a:pt x="664743" y="803367"/>
                  <a:pt x="669494" y="785314"/>
                </a:cubicBezTo>
                <a:cubicBezTo>
                  <a:pt x="688497" y="720704"/>
                  <a:pt x="659043" y="656094"/>
                  <a:pt x="605834" y="627589"/>
                </a:cubicBezTo>
                <a:cubicBezTo>
                  <a:pt x="554526" y="600035"/>
                  <a:pt x="493717" y="614287"/>
                  <a:pt x="449060" y="667496"/>
                </a:cubicBezTo>
                <a:cubicBezTo>
                  <a:pt x="438608" y="682698"/>
                  <a:pt x="439558" y="703601"/>
                  <a:pt x="452860" y="711202"/>
                </a:cubicBezTo>
                <a:close/>
                <a:moveTo>
                  <a:pt x="1313695" y="140163"/>
                </a:moveTo>
                <a:cubicBezTo>
                  <a:pt x="1269988" y="109759"/>
                  <a:pt x="1211079" y="104058"/>
                  <a:pt x="1152170" y="125911"/>
                </a:cubicBezTo>
                <a:cubicBezTo>
                  <a:pt x="1144568" y="128762"/>
                  <a:pt x="1137917" y="131612"/>
                  <a:pt x="1130316" y="135413"/>
                </a:cubicBezTo>
                <a:cubicBezTo>
                  <a:pt x="1127466" y="123061"/>
                  <a:pt x="1123665" y="111659"/>
                  <a:pt x="1117964" y="99307"/>
                </a:cubicBezTo>
                <a:cubicBezTo>
                  <a:pt x="1086609" y="29946"/>
                  <a:pt x="1011548" y="-8060"/>
                  <a:pt x="927935" y="1442"/>
                </a:cubicBezTo>
                <a:cubicBezTo>
                  <a:pt x="894679" y="5242"/>
                  <a:pt x="865225" y="16644"/>
                  <a:pt x="842421" y="34697"/>
                </a:cubicBezTo>
                <a:cubicBezTo>
                  <a:pt x="809166" y="60351"/>
                  <a:pt x="788263" y="101207"/>
                  <a:pt x="788263" y="140163"/>
                </a:cubicBezTo>
                <a:cubicBezTo>
                  <a:pt x="788263" y="178169"/>
                  <a:pt x="809166" y="214275"/>
                  <a:pt x="842421" y="233278"/>
                </a:cubicBezTo>
                <a:cubicBezTo>
                  <a:pt x="871876" y="250381"/>
                  <a:pt x="906081" y="251331"/>
                  <a:pt x="935536" y="238029"/>
                </a:cubicBezTo>
                <a:cubicBezTo>
                  <a:pt x="936486" y="241829"/>
                  <a:pt x="936486" y="245630"/>
                  <a:pt x="936486" y="249430"/>
                </a:cubicBezTo>
                <a:cubicBezTo>
                  <a:pt x="936486" y="276035"/>
                  <a:pt x="926984" y="307389"/>
                  <a:pt x="918433" y="337794"/>
                </a:cubicBezTo>
                <a:lnTo>
                  <a:pt x="907981" y="372950"/>
                </a:lnTo>
                <a:cubicBezTo>
                  <a:pt x="892779" y="366299"/>
                  <a:pt x="876627" y="360598"/>
                  <a:pt x="860474" y="355847"/>
                </a:cubicBezTo>
                <a:cubicBezTo>
                  <a:pt x="689447" y="298838"/>
                  <a:pt x="511770" y="306439"/>
                  <a:pt x="360696" y="376750"/>
                </a:cubicBezTo>
                <a:cubicBezTo>
                  <a:pt x="206772" y="448011"/>
                  <a:pt x="90854" y="581032"/>
                  <a:pt x="34795" y="750159"/>
                </a:cubicBezTo>
                <a:cubicBezTo>
                  <a:pt x="-22214" y="921185"/>
                  <a:pt x="-8912" y="1096963"/>
                  <a:pt x="72801" y="1246136"/>
                </a:cubicBezTo>
                <a:cubicBezTo>
                  <a:pt x="148813" y="1384858"/>
                  <a:pt x="283734" y="1496025"/>
                  <a:pt x="450960" y="1554934"/>
                </a:cubicBezTo>
                <a:cubicBezTo>
                  <a:pt x="626738" y="1616694"/>
                  <a:pt x="810116" y="1607192"/>
                  <a:pt x="962140" y="1536881"/>
                </a:cubicBezTo>
                <a:cubicBezTo>
                  <a:pt x="1117014" y="1464670"/>
                  <a:pt x="1232932" y="1332599"/>
                  <a:pt x="1288041" y="1165373"/>
                </a:cubicBezTo>
                <a:cubicBezTo>
                  <a:pt x="1346950" y="988646"/>
                  <a:pt x="1333648" y="815719"/>
                  <a:pt x="1250035" y="665595"/>
                </a:cubicBezTo>
                <a:cubicBezTo>
                  <a:pt x="1203478" y="581982"/>
                  <a:pt x="1136967" y="510721"/>
                  <a:pt x="1054304" y="453712"/>
                </a:cubicBezTo>
                <a:cubicBezTo>
                  <a:pt x="1079008" y="421407"/>
                  <a:pt x="1117014" y="372950"/>
                  <a:pt x="1152170" y="360598"/>
                </a:cubicBezTo>
                <a:cubicBezTo>
                  <a:pt x="1155970" y="366299"/>
                  <a:pt x="1160721" y="372000"/>
                  <a:pt x="1166422" y="377700"/>
                </a:cubicBezTo>
                <a:cubicBezTo>
                  <a:pt x="1192076" y="402404"/>
                  <a:pt x="1227231" y="412856"/>
                  <a:pt x="1264287" y="405255"/>
                </a:cubicBezTo>
                <a:cubicBezTo>
                  <a:pt x="1307994" y="396703"/>
                  <a:pt x="1346000" y="364398"/>
                  <a:pt x="1363102" y="322592"/>
                </a:cubicBezTo>
                <a:cubicBezTo>
                  <a:pt x="1390657" y="257032"/>
                  <a:pt x="1368803" y="179119"/>
                  <a:pt x="1313695" y="140163"/>
                </a:cubicBezTo>
                <a:close/>
                <a:moveTo>
                  <a:pt x="1117014" y="738757"/>
                </a:moveTo>
                <a:cubicBezTo>
                  <a:pt x="1178774" y="850874"/>
                  <a:pt x="1188275" y="981045"/>
                  <a:pt x="1143618" y="1115966"/>
                </a:cubicBezTo>
                <a:cubicBezTo>
                  <a:pt x="1101812" y="1243286"/>
                  <a:pt x="1014398" y="1342101"/>
                  <a:pt x="898480" y="1396259"/>
                </a:cubicBezTo>
                <a:cubicBezTo>
                  <a:pt x="782562" y="1450418"/>
                  <a:pt x="644790" y="1456119"/>
                  <a:pt x="510820" y="1411462"/>
                </a:cubicBezTo>
                <a:cubicBezTo>
                  <a:pt x="375898" y="1366805"/>
                  <a:pt x="268532" y="1281291"/>
                  <a:pt x="208672" y="1171074"/>
                </a:cubicBezTo>
                <a:cubicBezTo>
                  <a:pt x="146913" y="1058007"/>
                  <a:pt x="138361" y="928786"/>
                  <a:pt x="182068" y="796716"/>
                </a:cubicBezTo>
                <a:cubicBezTo>
                  <a:pt x="269482" y="532575"/>
                  <a:pt x="534573" y="408105"/>
                  <a:pt x="812967" y="500270"/>
                </a:cubicBezTo>
                <a:cubicBezTo>
                  <a:pt x="818667" y="502170"/>
                  <a:pt x="824368" y="504070"/>
                  <a:pt x="830069" y="505970"/>
                </a:cubicBezTo>
                <a:cubicBezTo>
                  <a:pt x="957389" y="553478"/>
                  <a:pt x="1059055" y="635191"/>
                  <a:pt x="1117014" y="738757"/>
                </a:cubicBezTo>
                <a:close/>
                <a:moveTo>
                  <a:pt x="922234" y="1090312"/>
                </a:moveTo>
                <a:lnTo>
                  <a:pt x="427206" y="803367"/>
                </a:lnTo>
                <a:cubicBezTo>
                  <a:pt x="390151" y="781513"/>
                  <a:pt x="341693" y="800516"/>
                  <a:pt x="329341" y="842323"/>
                </a:cubicBezTo>
                <a:cubicBezTo>
                  <a:pt x="287535" y="994347"/>
                  <a:pt x="337893" y="1159672"/>
                  <a:pt x="495617" y="1252787"/>
                </a:cubicBezTo>
                <a:cubicBezTo>
                  <a:pt x="666644" y="1353503"/>
                  <a:pt x="828169" y="1303145"/>
                  <a:pt x="936486" y="1194828"/>
                </a:cubicBezTo>
                <a:cubicBezTo>
                  <a:pt x="967841" y="1163473"/>
                  <a:pt x="960240" y="1112165"/>
                  <a:pt x="922234" y="1090312"/>
                </a:cubicBezTo>
                <a:close/>
                <a:moveTo>
                  <a:pt x="549776" y="1151121"/>
                </a:moveTo>
                <a:cubicBezTo>
                  <a:pt x="469013" y="1103614"/>
                  <a:pt x="418655" y="1021901"/>
                  <a:pt x="449060" y="944939"/>
                </a:cubicBezTo>
                <a:lnTo>
                  <a:pt x="788263" y="1143520"/>
                </a:lnTo>
                <a:cubicBezTo>
                  <a:pt x="731254" y="1206230"/>
                  <a:pt x="631488" y="1198628"/>
                  <a:pt x="549776" y="1151121"/>
                </a:cubicBezTo>
                <a:close/>
                <a:moveTo>
                  <a:pt x="953588" y="810018"/>
                </a:moveTo>
                <a:cubicBezTo>
                  <a:pt x="902281" y="782464"/>
                  <a:pt x="841471" y="796716"/>
                  <a:pt x="796814" y="849924"/>
                </a:cubicBezTo>
                <a:cubicBezTo>
                  <a:pt x="784462" y="864176"/>
                  <a:pt x="786362" y="886030"/>
                  <a:pt x="799665" y="893631"/>
                </a:cubicBezTo>
                <a:lnTo>
                  <a:pt x="979243" y="989596"/>
                </a:lnTo>
                <a:cubicBezTo>
                  <a:pt x="992545" y="997197"/>
                  <a:pt x="1011548" y="985795"/>
                  <a:pt x="1016298" y="967743"/>
                </a:cubicBezTo>
                <a:cubicBezTo>
                  <a:pt x="1035301" y="903132"/>
                  <a:pt x="1005847" y="838522"/>
                  <a:pt x="953588" y="810018"/>
                </a:cubicBezTo>
                <a:close/>
              </a:path>
            </a:pathLst>
          </a:custGeom>
          <a:solidFill>
            <a:srgbClr val="FFFFFF"/>
          </a:solidFill>
          <a:ln w="9490" cap="flat">
            <a:noFill/>
            <a:prstDash val="solid"/>
            <a:miter/>
          </a:ln>
        </p:spPr>
        <p:txBody>
          <a:bodyPr rtlCol="0" anchor="ctr"/>
          <a:lstStyle/>
          <a:p>
            <a:endParaRPr lang="en-FI"/>
          </a:p>
        </p:txBody>
      </p:sp>
      <p:sp>
        <p:nvSpPr>
          <p:cNvPr id="25" name="Picture Placeholder 24">
            <a:extLst>
              <a:ext uri="{FF2B5EF4-FFF2-40B4-BE49-F238E27FC236}">
                <a16:creationId xmlns:a16="http://schemas.microsoft.com/office/drawing/2014/main" id="{23BE3E83-D192-3D4B-966F-0A534C14788D}"/>
              </a:ext>
            </a:extLst>
          </p:cNvPr>
          <p:cNvSpPr>
            <a:spLocks noGrp="1"/>
          </p:cNvSpPr>
          <p:nvPr>
            <p:ph type="pic" sz="quarter" idx="10"/>
          </p:nvPr>
        </p:nvSpPr>
        <p:spPr>
          <a:xfrm>
            <a:off x="0" y="0"/>
            <a:ext cx="12192000" cy="6858000"/>
          </a:xfrm>
          <a:custGeom>
            <a:avLst/>
            <a:gdLst>
              <a:gd name="connsiteX0" fmla="*/ 5782577 w 12192000"/>
              <a:gd name="connsiteY0" fmla="*/ 3427311 h 6858000"/>
              <a:gd name="connsiteX1" fmla="*/ 6275493 w 12192000"/>
              <a:gd name="connsiteY1" fmla="*/ 3715881 h 6858000"/>
              <a:gd name="connsiteX2" fmla="*/ 5928933 w 12192000"/>
              <a:gd name="connsiteY2" fmla="*/ 3726927 h 6858000"/>
              <a:gd name="connsiteX3" fmla="*/ 5782577 w 12192000"/>
              <a:gd name="connsiteY3" fmla="*/ 3427311 h 6858000"/>
              <a:gd name="connsiteX4" fmla="*/ 6457812 w 12192000"/>
              <a:gd name="connsiteY4" fmla="*/ 3212545 h 6858000"/>
              <a:gd name="connsiteX5" fmla="*/ 6287919 w 12192000"/>
              <a:gd name="connsiteY5" fmla="*/ 3289239 h 6858000"/>
              <a:gd name="connsiteX6" fmla="*/ 6292062 w 12192000"/>
              <a:gd name="connsiteY6" fmla="*/ 3352753 h 6858000"/>
              <a:gd name="connsiteX7" fmla="*/ 6553018 w 12192000"/>
              <a:gd name="connsiteY7" fmla="*/ 3492205 h 6858000"/>
              <a:gd name="connsiteX8" fmla="*/ 6606865 w 12192000"/>
              <a:gd name="connsiteY8" fmla="*/ 3460449 h 6858000"/>
              <a:gd name="connsiteX9" fmla="*/ 6515737 w 12192000"/>
              <a:gd name="connsiteY9" fmla="*/ 3231249 h 6858000"/>
              <a:gd name="connsiteX10" fmla="*/ 6457812 w 12192000"/>
              <a:gd name="connsiteY10" fmla="*/ 3212545 h 6858000"/>
              <a:gd name="connsiteX11" fmla="*/ 5708406 w 12192000"/>
              <a:gd name="connsiteY11" fmla="*/ 3208489 h 6858000"/>
              <a:gd name="connsiteX12" fmla="*/ 5608606 w 12192000"/>
              <a:gd name="connsiteY12" fmla="*/ 3278194 h 6858000"/>
              <a:gd name="connsiteX13" fmla="*/ 5850231 w 12192000"/>
              <a:gd name="connsiteY13" fmla="*/ 3874664 h 6858000"/>
              <a:gd name="connsiteX14" fmla="*/ 6490885 w 12192000"/>
              <a:gd name="connsiteY14" fmla="*/ 3790440 h 6858000"/>
              <a:gd name="connsiteX15" fmla="*/ 6470175 w 12192000"/>
              <a:gd name="connsiteY15" fmla="*/ 3638562 h 6858000"/>
              <a:gd name="connsiteX16" fmla="*/ 5750819 w 12192000"/>
              <a:gd name="connsiteY16" fmla="*/ 3221584 h 6858000"/>
              <a:gd name="connsiteX17" fmla="*/ 5708406 w 12192000"/>
              <a:gd name="connsiteY17" fmla="*/ 3208489 h 6858000"/>
              <a:gd name="connsiteX18" fmla="*/ 5952469 w 12192000"/>
              <a:gd name="connsiteY18" fmla="*/ 2947447 h 6858000"/>
              <a:gd name="connsiteX19" fmla="*/ 5782577 w 12192000"/>
              <a:gd name="connsiteY19" fmla="*/ 3024142 h 6858000"/>
              <a:gd name="connsiteX20" fmla="*/ 5788099 w 12192000"/>
              <a:gd name="connsiteY20" fmla="*/ 3087654 h 6858000"/>
              <a:gd name="connsiteX21" fmla="*/ 6049056 w 12192000"/>
              <a:gd name="connsiteY21" fmla="*/ 3227107 h 6858000"/>
              <a:gd name="connsiteX22" fmla="*/ 6102903 w 12192000"/>
              <a:gd name="connsiteY22" fmla="*/ 3195351 h 6858000"/>
              <a:gd name="connsiteX23" fmla="*/ 6010394 w 12192000"/>
              <a:gd name="connsiteY23" fmla="*/ 2966151 h 6858000"/>
              <a:gd name="connsiteX24" fmla="*/ 5952469 w 12192000"/>
              <a:gd name="connsiteY24" fmla="*/ 2947447 h 6858000"/>
              <a:gd name="connsiteX25" fmla="*/ 6015336 w 12192000"/>
              <a:gd name="connsiteY25" fmla="*/ 2737966 h 6858000"/>
              <a:gd name="connsiteX26" fmla="*/ 6311392 w 12192000"/>
              <a:gd name="connsiteY26" fmla="*/ 2781136 h 6858000"/>
              <a:gd name="connsiteX27" fmla="*/ 6336244 w 12192000"/>
              <a:gd name="connsiteY27" fmla="*/ 2789419 h 6858000"/>
              <a:gd name="connsiteX28" fmla="*/ 6753221 w 12192000"/>
              <a:gd name="connsiteY28" fmla="*/ 3127696 h 6858000"/>
              <a:gd name="connsiteX29" fmla="*/ 6791881 w 12192000"/>
              <a:gd name="connsiteY29" fmla="*/ 3675841 h 6858000"/>
              <a:gd name="connsiteX30" fmla="*/ 6435656 w 12192000"/>
              <a:gd name="connsiteY30" fmla="*/ 4083152 h 6858000"/>
              <a:gd name="connsiteX31" fmla="*/ 5872324 w 12192000"/>
              <a:gd name="connsiteY31" fmla="*/ 4105244 h 6858000"/>
              <a:gd name="connsiteX32" fmla="*/ 5433254 w 12192000"/>
              <a:gd name="connsiteY32" fmla="*/ 3755922 h 6858000"/>
              <a:gd name="connsiteX33" fmla="*/ 5394594 w 12192000"/>
              <a:gd name="connsiteY33" fmla="*/ 3211919 h 6858000"/>
              <a:gd name="connsiteX34" fmla="*/ 6015336 w 12192000"/>
              <a:gd name="connsiteY34" fmla="*/ 2737966 h 6858000"/>
              <a:gd name="connsiteX35" fmla="*/ 6478459 w 12192000"/>
              <a:gd name="connsiteY35" fmla="*/ 2056259 h 6858000"/>
              <a:gd name="connsiteX36" fmla="*/ 6354193 w 12192000"/>
              <a:gd name="connsiteY36" fmla="*/ 2104583 h 6858000"/>
              <a:gd name="connsiteX37" fmla="*/ 6275493 w 12192000"/>
              <a:gd name="connsiteY37" fmla="*/ 2257842 h 6858000"/>
              <a:gd name="connsiteX38" fmla="*/ 6354193 w 12192000"/>
              <a:gd name="connsiteY38" fmla="*/ 2393154 h 6858000"/>
              <a:gd name="connsiteX39" fmla="*/ 6489504 w 12192000"/>
              <a:gd name="connsiteY39" fmla="*/ 2400057 h 6858000"/>
              <a:gd name="connsiteX40" fmla="*/ 6490885 w 12192000"/>
              <a:gd name="connsiteY40" fmla="*/ 2416625 h 6858000"/>
              <a:gd name="connsiteX41" fmla="*/ 6464651 w 12192000"/>
              <a:gd name="connsiteY41" fmla="*/ 2545032 h 6858000"/>
              <a:gd name="connsiteX42" fmla="*/ 6449463 w 12192000"/>
              <a:gd name="connsiteY42" fmla="*/ 2596119 h 6858000"/>
              <a:gd name="connsiteX43" fmla="*/ 6380427 w 12192000"/>
              <a:gd name="connsiteY43" fmla="*/ 2571266 h 6858000"/>
              <a:gd name="connsiteX44" fmla="*/ 5654170 w 12192000"/>
              <a:gd name="connsiteY44" fmla="*/ 2601641 h 6858000"/>
              <a:gd name="connsiteX45" fmla="*/ 5180583 w 12192000"/>
              <a:gd name="connsiteY45" fmla="*/ 3144265 h 6858000"/>
              <a:gd name="connsiteX46" fmla="*/ 5235812 w 12192000"/>
              <a:gd name="connsiteY46" fmla="*/ 3864999 h 6858000"/>
              <a:gd name="connsiteX47" fmla="*/ 5785338 w 12192000"/>
              <a:gd name="connsiteY47" fmla="*/ 4313732 h 6858000"/>
              <a:gd name="connsiteX48" fmla="*/ 6528164 w 12192000"/>
              <a:gd name="connsiteY48" fmla="*/ 4287498 h 6858000"/>
              <a:gd name="connsiteX49" fmla="*/ 7001751 w 12192000"/>
              <a:gd name="connsiteY49" fmla="*/ 3747637 h 6858000"/>
              <a:gd name="connsiteX50" fmla="*/ 6946522 w 12192000"/>
              <a:gd name="connsiteY50" fmla="*/ 3021380 h 6858000"/>
              <a:gd name="connsiteX51" fmla="*/ 6662093 w 12192000"/>
              <a:gd name="connsiteY51" fmla="*/ 2713480 h 6858000"/>
              <a:gd name="connsiteX52" fmla="*/ 6804309 w 12192000"/>
              <a:gd name="connsiteY52" fmla="*/ 2578170 h 6858000"/>
              <a:gd name="connsiteX53" fmla="*/ 6825019 w 12192000"/>
              <a:gd name="connsiteY53" fmla="*/ 2603022 h 6858000"/>
              <a:gd name="connsiteX54" fmla="*/ 6967233 w 12192000"/>
              <a:gd name="connsiteY54" fmla="*/ 2643064 h 6858000"/>
              <a:gd name="connsiteX55" fmla="*/ 7110827 w 12192000"/>
              <a:gd name="connsiteY55" fmla="*/ 2522941 h 6858000"/>
              <a:gd name="connsiteX56" fmla="*/ 7039030 w 12192000"/>
              <a:gd name="connsiteY56" fmla="*/ 2257842 h 6858000"/>
              <a:gd name="connsiteX57" fmla="*/ 6804309 w 12192000"/>
              <a:gd name="connsiteY57" fmla="*/ 2237132 h 6858000"/>
              <a:gd name="connsiteX58" fmla="*/ 6772551 w 12192000"/>
              <a:gd name="connsiteY58" fmla="*/ 2250940 h 6858000"/>
              <a:gd name="connsiteX59" fmla="*/ 6754602 w 12192000"/>
              <a:gd name="connsiteY59" fmla="*/ 2198472 h 6858000"/>
              <a:gd name="connsiteX60" fmla="*/ 6478459 w 12192000"/>
              <a:gd name="connsiteY60" fmla="*/ 2056259 h 6858000"/>
              <a:gd name="connsiteX61" fmla="*/ 0 w 12192000"/>
              <a:gd name="connsiteY61" fmla="*/ 0 h 6858000"/>
              <a:gd name="connsiteX62" fmla="*/ 12192000 w 12192000"/>
              <a:gd name="connsiteY62" fmla="*/ 0 h 6858000"/>
              <a:gd name="connsiteX63" fmla="*/ 12192000 w 12192000"/>
              <a:gd name="connsiteY63" fmla="*/ 6858000 h 6858000"/>
              <a:gd name="connsiteX64" fmla="*/ 0 w 12192000"/>
              <a:gd name="connsiteY64"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Lst>
            <a:rect l="l" t="t" r="r" b="b"/>
            <a:pathLst>
              <a:path w="12192000" h="6858000">
                <a:moveTo>
                  <a:pt x="5782577" y="3427311"/>
                </a:moveTo>
                <a:lnTo>
                  <a:pt x="6275493" y="3715881"/>
                </a:lnTo>
                <a:cubicBezTo>
                  <a:pt x="6192650" y="3807009"/>
                  <a:pt x="6047674" y="3795962"/>
                  <a:pt x="5928933" y="3726927"/>
                </a:cubicBezTo>
                <a:cubicBezTo>
                  <a:pt x="5811572" y="3657891"/>
                  <a:pt x="5738393" y="3539149"/>
                  <a:pt x="5782577" y="3427311"/>
                </a:cubicBezTo>
                <a:close/>
                <a:moveTo>
                  <a:pt x="6457812" y="3212545"/>
                </a:moveTo>
                <a:cubicBezTo>
                  <a:pt x="6398464" y="3205102"/>
                  <a:pt x="6336590" y="3231249"/>
                  <a:pt x="6287919" y="3289239"/>
                </a:cubicBezTo>
                <a:cubicBezTo>
                  <a:pt x="6269970" y="3309950"/>
                  <a:pt x="6272731" y="3341707"/>
                  <a:pt x="6292062" y="3352753"/>
                </a:cubicBezTo>
                <a:lnTo>
                  <a:pt x="6553018" y="3492205"/>
                </a:lnTo>
                <a:cubicBezTo>
                  <a:pt x="6572348" y="3503250"/>
                  <a:pt x="6599962" y="3486682"/>
                  <a:pt x="6606865" y="3460449"/>
                </a:cubicBezTo>
                <a:cubicBezTo>
                  <a:pt x="6634479" y="3366559"/>
                  <a:pt x="6591678" y="3272670"/>
                  <a:pt x="6515737" y="3231249"/>
                </a:cubicBezTo>
                <a:cubicBezTo>
                  <a:pt x="6497098" y="3221239"/>
                  <a:pt x="6477595" y="3215026"/>
                  <a:pt x="6457812" y="3212545"/>
                </a:cubicBezTo>
                <a:close/>
                <a:moveTo>
                  <a:pt x="5708406" y="3208489"/>
                </a:moveTo>
                <a:cubicBezTo>
                  <a:pt x="5665043" y="3205705"/>
                  <a:pt x="5622068" y="3232630"/>
                  <a:pt x="5608606" y="3278194"/>
                </a:cubicBezTo>
                <a:cubicBezTo>
                  <a:pt x="5547855" y="3499109"/>
                  <a:pt x="5621033" y="3739353"/>
                  <a:pt x="5850231" y="3874664"/>
                </a:cubicBezTo>
                <a:cubicBezTo>
                  <a:pt x="6098761" y="4021020"/>
                  <a:pt x="6333483" y="3947842"/>
                  <a:pt x="6490885" y="3790440"/>
                </a:cubicBezTo>
                <a:cubicBezTo>
                  <a:pt x="6536449" y="3744876"/>
                  <a:pt x="6525403" y="3670317"/>
                  <a:pt x="6470175" y="3638562"/>
                </a:cubicBezTo>
                <a:lnTo>
                  <a:pt x="5750819" y="3221584"/>
                </a:lnTo>
                <a:cubicBezTo>
                  <a:pt x="5737358" y="3213645"/>
                  <a:pt x="5722860" y="3209416"/>
                  <a:pt x="5708406" y="3208489"/>
                </a:cubicBezTo>
                <a:close/>
                <a:moveTo>
                  <a:pt x="5952469" y="2947447"/>
                </a:moveTo>
                <a:cubicBezTo>
                  <a:pt x="5893120" y="2940004"/>
                  <a:pt x="5831247" y="2966151"/>
                  <a:pt x="5782577" y="3024142"/>
                </a:cubicBezTo>
                <a:cubicBezTo>
                  <a:pt x="5767388" y="3046233"/>
                  <a:pt x="5768769" y="3076608"/>
                  <a:pt x="5788099" y="3087654"/>
                </a:cubicBezTo>
                <a:lnTo>
                  <a:pt x="6049056" y="3227107"/>
                </a:lnTo>
                <a:cubicBezTo>
                  <a:pt x="6068386" y="3238153"/>
                  <a:pt x="6095999" y="3221584"/>
                  <a:pt x="6102903" y="3195351"/>
                </a:cubicBezTo>
                <a:cubicBezTo>
                  <a:pt x="6130517" y="3101462"/>
                  <a:pt x="6087716" y="3007573"/>
                  <a:pt x="6010394" y="2966151"/>
                </a:cubicBezTo>
                <a:cubicBezTo>
                  <a:pt x="5991755" y="2956141"/>
                  <a:pt x="5972252" y="2949927"/>
                  <a:pt x="5952469" y="2947447"/>
                </a:cubicBezTo>
                <a:close/>
                <a:moveTo>
                  <a:pt x="6015336" y="2737966"/>
                </a:moveTo>
                <a:cubicBezTo>
                  <a:pt x="6110325" y="2733846"/>
                  <a:pt x="6210254" y="2747653"/>
                  <a:pt x="6311392" y="2781136"/>
                </a:cubicBezTo>
                <a:cubicBezTo>
                  <a:pt x="6319675" y="2783897"/>
                  <a:pt x="6327960" y="2786658"/>
                  <a:pt x="6336244" y="2789419"/>
                </a:cubicBezTo>
                <a:cubicBezTo>
                  <a:pt x="6521260" y="2858456"/>
                  <a:pt x="6668997" y="2977198"/>
                  <a:pt x="6753221" y="3127696"/>
                </a:cubicBezTo>
                <a:cubicBezTo>
                  <a:pt x="6842968" y="3290620"/>
                  <a:pt x="6856775" y="3479779"/>
                  <a:pt x="6791881" y="3675841"/>
                </a:cubicBezTo>
                <a:cubicBezTo>
                  <a:pt x="6731130" y="3860857"/>
                  <a:pt x="6604104" y="4004451"/>
                  <a:pt x="6435656" y="4083152"/>
                </a:cubicBezTo>
                <a:cubicBezTo>
                  <a:pt x="6267209" y="4161853"/>
                  <a:pt x="6067004" y="4170138"/>
                  <a:pt x="5872324" y="4105244"/>
                </a:cubicBezTo>
                <a:cubicBezTo>
                  <a:pt x="5676260" y="4040350"/>
                  <a:pt x="5520241" y="3916085"/>
                  <a:pt x="5433254" y="3755922"/>
                </a:cubicBezTo>
                <a:cubicBezTo>
                  <a:pt x="5343508" y="3591617"/>
                  <a:pt x="5331081" y="3403838"/>
                  <a:pt x="5394594" y="3211919"/>
                </a:cubicBezTo>
                <a:cubicBezTo>
                  <a:pt x="5489864" y="2924040"/>
                  <a:pt x="5730368" y="2750328"/>
                  <a:pt x="6015336" y="2737966"/>
                </a:cubicBezTo>
                <a:close/>
                <a:moveTo>
                  <a:pt x="6478459" y="2056259"/>
                </a:moveTo>
                <a:cubicBezTo>
                  <a:pt x="6430133" y="2061781"/>
                  <a:pt x="6387331" y="2078350"/>
                  <a:pt x="6354193" y="2104583"/>
                </a:cubicBezTo>
                <a:cubicBezTo>
                  <a:pt x="6305869" y="2141863"/>
                  <a:pt x="6275493" y="2201233"/>
                  <a:pt x="6275493" y="2257842"/>
                </a:cubicBezTo>
                <a:cubicBezTo>
                  <a:pt x="6275493" y="2313072"/>
                  <a:pt x="6305869" y="2365539"/>
                  <a:pt x="6354193" y="2393154"/>
                </a:cubicBezTo>
                <a:cubicBezTo>
                  <a:pt x="6396996" y="2418007"/>
                  <a:pt x="6446702" y="2419387"/>
                  <a:pt x="6489504" y="2400057"/>
                </a:cubicBezTo>
                <a:cubicBezTo>
                  <a:pt x="6490885" y="2405579"/>
                  <a:pt x="6490885" y="2411103"/>
                  <a:pt x="6490885" y="2416625"/>
                </a:cubicBezTo>
                <a:cubicBezTo>
                  <a:pt x="6490885" y="2455287"/>
                  <a:pt x="6477077" y="2500849"/>
                  <a:pt x="6464651" y="2545032"/>
                </a:cubicBezTo>
                <a:lnTo>
                  <a:pt x="6449463" y="2596119"/>
                </a:lnTo>
                <a:cubicBezTo>
                  <a:pt x="6427372" y="2586454"/>
                  <a:pt x="6403900" y="2578170"/>
                  <a:pt x="6380427" y="2571266"/>
                </a:cubicBezTo>
                <a:cubicBezTo>
                  <a:pt x="6131898" y="2488423"/>
                  <a:pt x="5873704" y="2499468"/>
                  <a:pt x="5654170" y="2601641"/>
                </a:cubicBezTo>
                <a:cubicBezTo>
                  <a:pt x="5430493" y="2705195"/>
                  <a:pt x="5262046" y="2898496"/>
                  <a:pt x="5180583" y="3144265"/>
                </a:cubicBezTo>
                <a:cubicBezTo>
                  <a:pt x="5097740" y="3392793"/>
                  <a:pt x="5117070" y="3648226"/>
                  <a:pt x="5235812" y="3864999"/>
                </a:cubicBezTo>
                <a:cubicBezTo>
                  <a:pt x="5346269" y="4066584"/>
                  <a:pt x="5542331" y="4228128"/>
                  <a:pt x="5785338" y="4313732"/>
                </a:cubicBezTo>
                <a:cubicBezTo>
                  <a:pt x="6040771" y="4403479"/>
                  <a:pt x="6307249" y="4389671"/>
                  <a:pt x="6528164" y="4287498"/>
                </a:cubicBezTo>
                <a:cubicBezTo>
                  <a:pt x="6753221" y="4182564"/>
                  <a:pt x="6921669" y="3990643"/>
                  <a:pt x="7001751" y="3747637"/>
                </a:cubicBezTo>
                <a:cubicBezTo>
                  <a:pt x="7087355" y="3490824"/>
                  <a:pt x="7068025" y="3239534"/>
                  <a:pt x="6946522" y="3021380"/>
                </a:cubicBezTo>
                <a:cubicBezTo>
                  <a:pt x="6878867" y="2899876"/>
                  <a:pt x="6782216" y="2796323"/>
                  <a:pt x="6662093" y="2713480"/>
                </a:cubicBezTo>
                <a:cubicBezTo>
                  <a:pt x="6697992" y="2666535"/>
                  <a:pt x="6753221" y="2596119"/>
                  <a:pt x="6804309" y="2578170"/>
                </a:cubicBezTo>
                <a:cubicBezTo>
                  <a:pt x="6809831" y="2586454"/>
                  <a:pt x="6816735" y="2594739"/>
                  <a:pt x="6825019" y="2603022"/>
                </a:cubicBezTo>
                <a:cubicBezTo>
                  <a:pt x="6862298" y="2638921"/>
                  <a:pt x="6913384" y="2654109"/>
                  <a:pt x="6967233" y="2643064"/>
                </a:cubicBezTo>
                <a:cubicBezTo>
                  <a:pt x="7030746" y="2630636"/>
                  <a:pt x="7085975" y="2583692"/>
                  <a:pt x="7110827" y="2522941"/>
                </a:cubicBezTo>
                <a:cubicBezTo>
                  <a:pt x="7150869" y="2427672"/>
                  <a:pt x="7119111" y="2314452"/>
                  <a:pt x="7039030" y="2257842"/>
                </a:cubicBezTo>
                <a:cubicBezTo>
                  <a:pt x="6975517" y="2213661"/>
                  <a:pt x="6889913" y="2205376"/>
                  <a:pt x="6804309" y="2237132"/>
                </a:cubicBezTo>
                <a:cubicBezTo>
                  <a:pt x="6793262" y="2241275"/>
                  <a:pt x="6783597" y="2245417"/>
                  <a:pt x="6772551" y="2250940"/>
                </a:cubicBezTo>
                <a:cubicBezTo>
                  <a:pt x="6768410" y="2232991"/>
                  <a:pt x="6762886" y="2216422"/>
                  <a:pt x="6754602" y="2198472"/>
                </a:cubicBezTo>
                <a:cubicBezTo>
                  <a:pt x="6709038" y="2097679"/>
                  <a:pt x="6599962" y="2042451"/>
                  <a:pt x="6478459" y="2056259"/>
                </a:cubicBezTo>
                <a:close/>
                <a:moveTo>
                  <a:pt x="0" y="0"/>
                </a:moveTo>
                <a:lnTo>
                  <a:pt x="12192000" y="0"/>
                </a:lnTo>
                <a:lnTo>
                  <a:pt x="12192000" y="6858000"/>
                </a:lnTo>
                <a:lnTo>
                  <a:pt x="0" y="6858000"/>
                </a:lnTo>
                <a:close/>
              </a:path>
            </a:pathLst>
          </a:custGeom>
        </p:spPr>
        <p:txBody>
          <a:bodyPr wrap="square">
            <a:noAutofit/>
          </a:bodyPr>
          <a:lstStyle/>
          <a:p>
            <a:r>
              <a:rPr lang="fi-FI"/>
              <a:t>Lisää kuva napsauttamalla kuvaketta</a:t>
            </a:r>
            <a:endParaRPr lang="en-FI"/>
          </a:p>
        </p:txBody>
      </p:sp>
      <p:sp>
        <p:nvSpPr>
          <p:cNvPr id="11" name="Title 1">
            <a:extLst>
              <a:ext uri="{FF2B5EF4-FFF2-40B4-BE49-F238E27FC236}">
                <a16:creationId xmlns:a16="http://schemas.microsoft.com/office/drawing/2014/main" id="{313ED1F3-2D68-AD44-BACA-1D62A783E863}"/>
              </a:ext>
            </a:extLst>
          </p:cNvPr>
          <p:cNvSpPr>
            <a:spLocks noGrp="1"/>
          </p:cNvSpPr>
          <p:nvPr>
            <p:ph type="ctrTitle"/>
          </p:nvPr>
        </p:nvSpPr>
        <p:spPr>
          <a:xfrm>
            <a:off x="3219450" y="4759132"/>
            <a:ext cx="5753100" cy="1478156"/>
          </a:xfrm>
        </p:spPr>
        <p:txBody>
          <a:bodyPr anchor="ctr">
            <a:noAutofit/>
          </a:bodyPr>
          <a:lstStyle>
            <a:lvl1pPr algn="ctr">
              <a:defRPr sz="3100">
                <a:solidFill>
                  <a:schemeClr val="tx1"/>
                </a:solidFill>
              </a:defRPr>
            </a:lvl1pPr>
          </a:lstStyle>
          <a:p>
            <a:r>
              <a:rPr lang="fi-FI"/>
              <a:t>Muokkaa ots. perustyyl. napsautt.</a:t>
            </a:r>
            <a:endParaRPr lang="en-FI" dirty="0"/>
          </a:p>
        </p:txBody>
      </p:sp>
    </p:spTree>
    <p:extLst>
      <p:ext uri="{BB962C8B-B14F-4D97-AF65-F5344CB8AC3E}">
        <p14:creationId xmlns:p14="http://schemas.microsoft.com/office/powerpoint/2010/main" val="3480010658"/>
      </p:ext>
    </p:extLst>
  </p:cSld>
  <p:clrMapOvr>
    <a:overrideClrMapping bg1="dk1" tx1="lt1" bg2="dk2" tx2="lt2" accent1="accent1" accent2="accent2" accent3="accent3" accent4="accent4" accent5="accent5" accent6="accent6" hlink="hlink" folHlink="folHlink"/>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preserve="1" userDrawn="1">
  <p:cSld name="Osan ylätunniste">
    <p:bg>
      <p:bgRef idx="1001">
        <a:schemeClr val="bg2"/>
      </p:bgRef>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9E8FC6-76EC-984E-9773-C5DBB6E0A8EA}"/>
              </a:ext>
            </a:extLst>
          </p:cNvPr>
          <p:cNvSpPr>
            <a:spLocks noGrp="1"/>
          </p:cNvSpPr>
          <p:nvPr>
            <p:ph type="title"/>
          </p:nvPr>
        </p:nvSpPr>
        <p:spPr>
          <a:xfrm>
            <a:off x="2280000" y="1404000"/>
            <a:ext cx="7632000" cy="4050000"/>
          </a:xfrm>
        </p:spPr>
        <p:txBody>
          <a:bodyPr lIns="90000" anchor="ctr">
            <a:noAutofit/>
          </a:bodyPr>
          <a:lstStyle>
            <a:lvl1pPr algn="ctr">
              <a:defRPr sz="4800" b="0">
                <a:solidFill>
                  <a:schemeClr val="tx1"/>
                </a:solidFill>
              </a:defRPr>
            </a:lvl1pPr>
          </a:lstStyle>
          <a:p>
            <a:r>
              <a:rPr lang="fi-FI"/>
              <a:t>Muokkaa ots. perustyyl. napsautt.</a:t>
            </a:r>
            <a:endParaRPr lang="en-FI" dirty="0"/>
          </a:p>
        </p:txBody>
      </p:sp>
      <p:sp>
        <p:nvSpPr>
          <p:cNvPr id="5" name="Footer Placeholder 4">
            <a:extLst>
              <a:ext uri="{FF2B5EF4-FFF2-40B4-BE49-F238E27FC236}">
                <a16:creationId xmlns:a16="http://schemas.microsoft.com/office/drawing/2014/main" id="{785D02C7-56AD-864F-92B3-D2D0DE206EDE}"/>
              </a:ext>
            </a:extLst>
          </p:cNvPr>
          <p:cNvSpPr>
            <a:spLocks noGrp="1"/>
          </p:cNvSpPr>
          <p:nvPr>
            <p:ph type="ftr" sz="quarter" idx="11"/>
          </p:nvPr>
        </p:nvSpPr>
        <p:spPr/>
        <p:txBody>
          <a:bodyPr>
            <a:noAutofit/>
          </a:bodyPr>
          <a:lstStyle>
            <a:lvl1pPr>
              <a:defRPr>
                <a:solidFill>
                  <a:schemeClr val="tx1"/>
                </a:solidFill>
              </a:defRPr>
            </a:lvl1pPr>
          </a:lstStyle>
          <a:p>
            <a:r>
              <a:rPr lang="en-GB"/>
              <a:t>neuvokasperhe.fi</a:t>
            </a:r>
            <a:endParaRPr lang="en-FI" dirty="0"/>
          </a:p>
        </p:txBody>
      </p:sp>
      <p:grpSp>
        <p:nvGrpSpPr>
          <p:cNvPr id="4" name="Graphic 6">
            <a:extLst>
              <a:ext uri="{FF2B5EF4-FFF2-40B4-BE49-F238E27FC236}">
                <a16:creationId xmlns:a16="http://schemas.microsoft.com/office/drawing/2014/main" id="{5F55E114-C04D-6448-98C5-D3A6B5DB363A}"/>
              </a:ext>
            </a:extLst>
          </p:cNvPr>
          <p:cNvGrpSpPr/>
          <p:nvPr userDrawn="1"/>
        </p:nvGrpSpPr>
        <p:grpSpPr>
          <a:xfrm>
            <a:off x="10262258" y="6327613"/>
            <a:ext cx="1305854" cy="317834"/>
            <a:chOff x="-8379918" y="-2906540"/>
            <a:chExt cx="5762217" cy="1402475"/>
          </a:xfrm>
          <a:solidFill>
            <a:schemeClr val="tx1"/>
          </a:solidFill>
        </p:grpSpPr>
        <p:sp>
          <p:nvSpPr>
            <p:cNvPr id="6" name="Graphic 6">
              <a:extLst>
                <a:ext uri="{FF2B5EF4-FFF2-40B4-BE49-F238E27FC236}">
                  <a16:creationId xmlns:a16="http://schemas.microsoft.com/office/drawing/2014/main" id="{81870E41-3430-974B-8F5B-2E4F8578567A}"/>
                </a:ext>
              </a:extLst>
            </p:cNvPr>
            <p:cNvSpPr/>
            <p:nvPr/>
          </p:nvSpPr>
          <p:spPr>
            <a:xfrm>
              <a:off x="-8009734" y="-2906540"/>
              <a:ext cx="720277" cy="271521"/>
            </a:xfrm>
            <a:custGeom>
              <a:avLst/>
              <a:gdLst>
                <a:gd name="connsiteX0" fmla="*/ 485009 w 720277"/>
                <a:gd name="connsiteY0" fmla="*/ 11907 h 271521"/>
                <a:gd name="connsiteX1" fmla="*/ 235173 w 720277"/>
                <a:gd name="connsiteY1" fmla="*/ 11907 h 271521"/>
                <a:gd name="connsiteX2" fmla="*/ 113969 w 720277"/>
                <a:gd name="connsiteY2" fmla="*/ 47840 h 271521"/>
                <a:gd name="connsiteX3" fmla="*/ 0 w 720277"/>
                <a:gd name="connsiteY3" fmla="*/ 107729 h 271521"/>
                <a:gd name="connsiteX4" fmla="*/ 108351 w 720277"/>
                <a:gd name="connsiteY4" fmla="*/ 271521 h 271521"/>
                <a:gd name="connsiteX5" fmla="*/ 187853 w 720277"/>
                <a:gd name="connsiteY5" fmla="*/ 229694 h 271521"/>
                <a:gd name="connsiteX6" fmla="*/ 272591 w 720277"/>
                <a:gd name="connsiteY6" fmla="*/ 204598 h 271521"/>
                <a:gd name="connsiteX7" fmla="*/ 447591 w 720277"/>
                <a:gd name="connsiteY7" fmla="*/ 204598 h 271521"/>
                <a:gd name="connsiteX8" fmla="*/ 532424 w 720277"/>
                <a:gd name="connsiteY8" fmla="*/ 229694 h 271521"/>
                <a:gd name="connsiteX9" fmla="*/ 611926 w 720277"/>
                <a:gd name="connsiteY9" fmla="*/ 271521 h 271521"/>
                <a:gd name="connsiteX10" fmla="*/ 720277 w 720277"/>
                <a:gd name="connsiteY10" fmla="*/ 107729 h 271521"/>
                <a:gd name="connsiteX11" fmla="*/ 606309 w 720277"/>
                <a:gd name="connsiteY11" fmla="*/ 47840 h 271521"/>
                <a:gd name="connsiteX12" fmla="*/ 485009 w 720277"/>
                <a:gd name="connsiteY12" fmla="*/ 11907 h 2715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720277" h="271521">
                  <a:moveTo>
                    <a:pt x="485009" y="11907"/>
                  </a:moveTo>
                  <a:cubicBezTo>
                    <a:pt x="403032" y="-3969"/>
                    <a:pt x="317246" y="-3969"/>
                    <a:pt x="235173" y="11907"/>
                  </a:cubicBezTo>
                  <a:cubicBezTo>
                    <a:pt x="193756" y="19892"/>
                    <a:pt x="152910" y="32060"/>
                    <a:pt x="113969" y="47840"/>
                  </a:cubicBezTo>
                  <a:cubicBezTo>
                    <a:pt x="74170" y="63906"/>
                    <a:pt x="35800" y="84059"/>
                    <a:pt x="0" y="107729"/>
                  </a:cubicBezTo>
                  <a:lnTo>
                    <a:pt x="108351" y="271521"/>
                  </a:lnTo>
                  <a:cubicBezTo>
                    <a:pt x="133297" y="255075"/>
                    <a:pt x="160051" y="241006"/>
                    <a:pt x="187853" y="229694"/>
                  </a:cubicBezTo>
                  <a:cubicBezTo>
                    <a:pt x="215084" y="218762"/>
                    <a:pt x="243647" y="210206"/>
                    <a:pt x="272591" y="204598"/>
                  </a:cubicBezTo>
                  <a:cubicBezTo>
                    <a:pt x="330099" y="193570"/>
                    <a:pt x="390273" y="193570"/>
                    <a:pt x="447591" y="204598"/>
                  </a:cubicBezTo>
                  <a:cubicBezTo>
                    <a:pt x="476535" y="210206"/>
                    <a:pt x="505194" y="218667"/>
                    <a:pt x="532424" y="229694"/>
                  </a:cubicBezTo>
                  <a:cubicBezTo>
                    <a:pt x="560131" y="241006"/>
                    <a:pt x="586886" y="254980"/>
                    <a:pt x="611926" y="271521"/>
                  </a:cubicBezTo>
                  <a:lnTo>
                    <a:pt x="720277" y="107729"/>
                  </a:lnTo>
                  <a:cubicBezTo>
                    <a:pt x="684382" y="84059"/>
                    <a:pt x="646107" y="63906"/>
                    <a:pt x="606309" y="47840"/>
                  </a:cubicBezTo>
                  <a:cubicBezTo>
                    <a:pt x="567367" y="32060"/>
                    <a:pt x="526521" y="19892"/>
                    <a:pt x="485009" y="11907"/>
                  </a:cubicBezTo>
                  <a:close/>
                </a:path>
              </a:pathLst>
            </a:custGeom>
            <a:grpFill/>
            <a:ln w="9514" cap="flat">
              <a:noFill/>
              <a:prstDash val="solid"/>
              <a:miter/>
            </a:ln>
          </p:spPr>
          <p:txBody>
            <a:bodyPr rtlCol="0" anchor="ctr"/>
            <a:lstStyle/>
            <a:p>
              <a:endParaRPr lang="en-FI"/>
            </a:p>
          </p:txBody>
        </p:sp>
        <p:sp>
          <p:nvSpPr>
            <p:cNvPr id="7" name="Graphic 6">
              <a:extLst>
                <a:ext uri="{FF2B5EF4-FFF2-40B4-BE49-F238E27FC236}">
                  <a16:creationId xmlns:a16="http://schemas.microsoft.com/office/drawing/2014/main" id="{2FF98EC4-91C7-514B-8A42-A945FA18D6E5}"/>
                </a:ext>
              </a:extLst>
            </p:cNvPr>
            <p:cNvSpPr/>
            <p:nvPr/>
          </p:nvSpPr>
          <p:spPr>
            <a:xfrm>
              <a:off x="-8379918" y="-2575795"/>
              <a:ext cx="1073417" cy="1071730"/>
            </a:xfrm>
            <a:custGeom>
              <a:avLst/>
              <a:gdLst>
                <a:gd name="connsiteX0" fmla="*/ 1073132 w 1073417"/>
                <a:gd name="connsiteY0" fmla="*/ 341843 h 1071730"/>
                <a:gd name="connsiteX1" fmla="*/ 730751 w 1073417"/>
                <a:gd name="connsiteY1" fmla="*/ 0 h 1071730"/>
                <a:gd name="connsiteX2" fmla="*/ 388369 w 1073417"/>
                <a:gd name="connsiteY2" fmla="*/ 341843 h 1071730"/>
                <a:gd name="connsiteX3" fmla="*/ 386655 w 1073417"/>
                <a:gd name="connsiteY3" fmla="*/ 386047 h 1071730"/>
                <a:gd name="connsiteX4" fmla="*/ 386179 w 1073417"/>
                <a:gd name="connsiteY4" fmla="*/ 385572 h 1071730"/>
                <a:gd name="connsiteX5" fmla="*/ 342382 w 1073417"/>
                <a:gd name="connsiteY5" fmla="*/ 387663 h 1071730"/>
                <a:gd name="connsiteX6" fmla="*/ 0 w 1073417"/>
                <a:gd name="connsiteY6" fmla="*/ 729507 h 1071730"/>
                <a:gd name="connsiteX7" fmla="*/ 342382 w 1073417"/>
                <a:gd name="connsiteY7" fmla="*/ 1071350 h 1071730"/>
                <a:gd name="connsiteX8" fmla="*/ 1073418 w 1073417"/>
                <a:gd name="connsiteY8" fmla="*/ 1071731 h 1071730"/>
                <a:gd name="connsiteX9" fmla="*/ 1073323 w 1073417"/>
                <a:gd name="connsiteY9" fmla="*/ 1071635 h 1071730"/>
                <a:gd name="connsiteX10" fmla="*/ 1073418 w 1073417"/>
                <a:gd name="connsiteY10" fmla="*/ 1071731 h 1071730"/>
                <a:gd name="connsiteX11" fmla="*/ 1073132 w 1073417"/>
                <a:gd name="connsiteY11" fmla="*/ 341843 h 1071730"/>
                <a:gd name="connsiteX12" fmla="*/ 837959 w 1073417"/>
                <a:gd name="connsiteY12" fmla="*/ 844342 h 1071730"/>
                <a:gd name="connsiteX13" fmla="*/ 377324 w 1073417"/>
                <a:gd name="connsiteY13" fmla="*/ 844342 h 1071730"/>
                <a:gd name="connsiteX14" fmla="*/ 245361 w 1073417"/>
                <a:gd name="connsiteY14" fmla="*/ 710684 h 1071730"/>
                <a:gd name="connsiteX15" fmla="*/ 377324 w 1073417"/>
                <a:gd name="connsiteY15" fmla="*/ 578928 h 1071730"/>
                <a:gd name="connsiteX16" fmla="*/ 572128 w 1073417"/>
                <a:gd name="connsiteY16" fmla="*/ 578928 h 1071730"/>
                <a:gd name="connsiteX17" fmla="*/ 572033 w 1073417"/>
                <a:gd name="connsiteY17" fmla="*/ 578833 h 1071730"/>
                <a:gd name="connsiteX18" fmla="*/ 572128 w 1073417"/>
                <a:gd name="connsiteY18" fmla="*/ 578928 h 1071730"/>
                <a:gd name="connsiteX19" fmla="*/ 572128 w 1073417"/>
                <a:gd name="connsiteY19" fmla="*/ 376541 h 1071730"/>
                <a:gd name="connsiteX20" fmla="*/ 704091 w 1073417"/>
                <a:gd name="connsiteY20" fmla="*/ 244785 h 1071730"/>
                <a:gd name="connsiteX21" fmla="*/ 837959 w 1073417"/>
                <a:gd name="connsiteY21" fmla="*/ 376541 h 1071730"/>
                <a:gd name="connsiteX22" fmla="*/ 838530 w 1073417"/>
                <a:gd name="connsiteY22" fmla="*/ 844817 h 1071730"/>
                <a:gd name="connsiteX23" fmla="*/ 837959 w 1073417"/>
                <a:gd name="connsiteY23" fmla="*/ 844342 h 10717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1073417" h="1071730">
                  <a:moveTo>
                    <a:pt x="1073132" y="341843"/>
                  </a:moveTo>
                  <a:cubicBezTo>
                    <a:pt x="1073132" y="153050"/>
                    <a:pt x="919841" y="0"/>
                    <a:pt x="730751" y="0"/>
                  </a:cubicBezTo>
                  <a:cubicBezTo>
                    <a:pt x="541660" y="0"/>
                    <a:pt x="388369" y="153050"/>
                    <a:pt x="388369" y="341843"/>
                  </a:cubicBezTo>
                  <a:lnTo>
                    <a:pt x="386655" y="386047"/>
                  </a:lnTo>
                  <a:lnTo>
                    <a:pt x="386179" y="385572"/>
                  </a:lnTo>
                  <a:lnTo>
                    <a:pt x="342382" y="387663"/>
                  </a:lnTo>
                  <a:cubicBezTo>
                    <a:pt x="153291" y="387663"/>
                    <a:pt x="0" y="540713"/>
                    <a:pt x="0" y="729507"/>
                  </a:cubicBezTo>
                  <a:cubicBezTo>
                    <a:pt x="0" y="918300"/>
                    <a:pt x="153291" y="1071350"/>
                    <a:pt x="342382" y="1071350"/>
                  </a:cubicBezTo>
                  <a:lnTo>
                    <a:pt x="1073418" y="1071731"/>
                  </a:lnTo>
                  <a:lnTo>
                    <a:pt x="1073323" y="1071635"/>
                  </a:lnTo>
                  <a:lnTo>
                    <a:pt x="1073418" y="1071731"/>
                  </a:lnTo>
                  <a:lnTo>
                    <a:pt x="1073132" y="341843"/>
                  </a:lnTo>
                  <a:close/>
                  <a:moveTo>
                    <a:pt x="837959" y="844342"/>
                  </a:moveTo>
                  <a:lnTo>
                    <a:pt x="377324" y="844342"/>
                  </a:lnTo>
                  <a:cubicBezTo>
                    <a:pt x="304487" y="844342"/>
                    <a:pt x="245361" y="783407"/>
                    <a:pt x="245361" y="710684"/>
                  </a:cubicBezTo>
                  <a:cubicBezTo>
                    <a:pt x="245361" y="637962"/>
                    <a:pt x="304487" y="578928"/>
                    <a:pt x="377324" y="578928"/>
                  </a:cubicBezTo>
                  <a:lnTo>
                    <a:pt x="572128" y="578928"/>
                  </a:lnTo>
                  <a:lnTo>
                    <a:pt x="572033" y="578833"/>
                  </a:lnTo>
                  <a:lnTo>
                    <a:pt x="572128" y="578928"/>
                  </a:lnTo>
                  <a:lnTo>
                    <a:pt x="572128" y="376541"/>
                  </a:lnTo>
                  <a:cubicBezTo>
                    <a:pt x="572128" y="303819"/>
                    <a:pt x="631159" y="244785"/>
                    <a:pt x="704091" y="244785"/>
                  </a:cubicBezTo>
                  <a:cubicBezTo>
                    <a:pt x="776928" y="244785"/>
                    <a:pt x="837959" y="303819"/>
                    <a:pt x="837959" y="376541"/>
                  </a:cubicBezTo>
                  <a:lnTo>
                    <a:pt x="838530" y="844817"/>
                  </a:lnTo>
                  <a:lnTo>
                    <a:pt x="837959" y="844342"/>
                  </a:lnTo>
                  <a:close/>
                </a:path>
              </a:pathLst>
            </a:custGeom>
            <a:grpFill/>
            <a:ln w="9514" cap="flat">
              <a:noFill/>
              <a:prstDash val="solid"/>
              <a:miter/>
            </a:ln>
          </p:spPr>
          <p:txBody>
            <a:bodyPr rtlCol="0" anchor="ctr"/>
            <a:lstStyle/>
            <a:p>
              <a:endParaRPr lang="en-FI"/>
            </a:p>
          </p:txBody>
        </p:sp>
        <p:sp>
          <p:nvSpPr>
            <p:cNvPr id="8" name="Graphic 6">
              <a:extLst>
                <a:ext uri="{FF2B5EF4-FFF2-40B4-BE49-F238E27FC236}">
                  <a16:creationId xmlns:a16="http://schemas.microsoft.com/office/drawing/2014/main" id="{8F6279A0-05B8-A34B-B5B6-1854DE8FB817}"/>
                </a:ext>
              </a:extLst>
            </p:cNvPr>
            <p:cNvSpPr/>
            <p:nvPr/>
          </p:nvSpPr>
          <p:spPr>
            <a:xfrm>
              <a:off x="-6953645" y="-2135277"/>
              <a:ext cx="243456" cy="411143"/>
            </a:xfrm>
            <a:custGeom>
              <a:avLst/>
              <a:gdLst>
                <a:gd name="connsiteX0" fmla="*/ 188329 w 243456"/>
                <a:gd name="connsiteY0" fmla="*/ 196779 h 411143"/>
                <a:gd name="connsiteX1" fmla="*/ 113207 w 243456"/>
                <a:gd name="connsiteY1" fmla="*/ 135654 h 411143"/>
                <a:gd name="connsiteX2" fmla="*/ 86738 w 243456"/>
                <a:gd name="connsiteY2" fmla="*/ 101431 h 411143"/>
                <a:gd name="connsiteX3" fmla="*/ 123680 w 243456"/>
                <a:gd name="connsiteY3" fmla="*/ 78331 h 411143"/>
                <a:gd name="connsiteX4" fmla="*/ 213655 w 243456"/>
                <a:gd name="connsiteY4" fmla="*/ 121299 h 411143"/>
                <a:gd name="connsiteX5" fmla="*/ 228032 w 243456"/>
                <a:gd name="connsiteY5" fmla="*/ 52950 h 411143"/>
                <a:gd name="connsiteX6" fmla="*/ 123109 w 243456"/>
                <a:gd name="connsiteY6" fmla="*/ 0 h 411143"/>
                <a:gd name="connsiteX7" fmla="*/ 13234 w 243456"/>
                <a:gd name="connsiteY7" fmla="*/ 98104 h 411143"/>
                <a:gd name="connsiteX8" fmla="*/ 51890 w 243456"/>
                <a:gd name="connsiteY8" fmla="*/ 179668 h 411143"/>
                <a:gd name="connsiteX9" fmla="*/ 141294 w 243456"/>
                <a:gd name="connsiteY9" fmla="*/ 256288 h 411143"/>
                <a:gd name="connsiteX10" fmla="*/ 169953 w 243456"/>
                <a:gd name="connsiteY10" fmla="*/ 300396 h 411143"/>
                <a:gd name="connsiteX11" fmla="*/ 126917 w 243456"/>
                <a:gd name="connsiteY11" fmla="*/ 332908 h 411143"/>
                <a:gd name="connsiteX12" fmla="*/ 21518 w 243456"/>
                <a:gd name="connsiteY12" fmla="*/ 275015 h 411143"/>
                <a:gd name="connsiteX13" fmla="*/ 0 w 243456"/>
                <a:gd name="connsiteY13" fmla="*/ 343365 h 411143"/>
                <a:gd name="connsiteX14" fmla="*/ 123109 w 243456"/>
                <a:gd name="connsiteY14" fmla="*/ 411144 h 411143"/>
                <a:gd name="connsiteX15" fmla="*/ 243456 w 243456"/>
                <a:gd name="connsiteY15" fmla="*/ 299256 h 411143"/>
                <a:gd name="connsiteX16" fmla="*/ 188329 w 243456"/>
                <a:gd name="connsiteY16" fmla="*/ 196779 h 4111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43456" h="411143">
                  <a:moveTo>
                    <a:pt x="188329" y="196779"/>
                  </a:moveTo>
                  <a:cubicBezTo>
                    <a:pt x="166811" y="177481"/>
                    <a:pt x="144151" y="160370"/>
                    <a:pt x="113207" y="135654"/>
                  </a:cubicBezTo>
                  <a:cubicBezTo>
                    <a:pt x="101591" y="126243"/>
                    <a:pt x="86738" y="113599"/>
                    <a:pt x="86738" y="101431"/>
                  </a:cubicBezTo>
                  <a:cubicBezTo>
                    <a:pt x="86738" y="83275"/>
                    <a:pt x="106637" y="78331"/>
                    <a:pt x="123680" y="78331"/>
                  </a:cubicBezTo>
                  <a:cubicBezTo>
                    <a:pt x="154624" y="78331"/>
                    <a:pt x="190519" y="94872"/>
                    <a:pt x="213655" y="121299"/>
                  </a:cubicBezTo>
                  <a:lnTo>
                    <a:pt x="228032" y="52950"/>
                  </a:lnTo>
                  <a:cubicBezTo>
                    <a:pt x="211465" y="26522"/>
                    <a:pt x="171762" y="0"/>
                    <a:pt x="123109" y="0"/>
                  </a:cubicBezTo>
                  <a:cubicBezTo>
                    <a:pt x="62935" y="0"/>
                    <a:pt x="13234" y="35268"/>
                    <a:pt x="13234" y="98104"/>
                  </a:cubicBezTo>
                  <a:cubicBezTo>
                    <a:pt x="13234" y="133372"/>
                    <a:pt x="31991" y="158754"/>
                    <a:pt x="51890" y="179668"/>
                  </a:cubicBezTo>
                  <a:cubicBezTo>
                    <a:pt x="73979" y="202768"/>
                    <a:pt x="103781" y="225392"/>
                    <a:pt x="141294" y="256288"/>
                  </a:cubicBezTo>
                  <a:cubicBezTo>
                    <a:pt x="159480" y="271688"/>
                    <a:pt x="169953" y="283285"/>
                    <a:pt x="169953" y="300396"/>
                  </a:cubicBezTo>
                  <a:cubicBezTo>
                    <a:pt x="169953" y="322451"/>
                    <a:pt x="151196" y="332908"/>
                    <a:pt x="126917" y="332908"/>
                  </a:cubicBezTo>
                  <a:cubicBezTo>
                    <a:pt x="88261" y="332908"/>
                    <a:pt x="45226" y="308667"/>
                    <a:pt x="21518" y="275015"/>
                  </a:cubicBezTo>
                  <a:lnTo>
                    <a:pt x="0" y="343365"/>
                  </a:lnTo>
                  <a:cubicBezTo>
                    <a:pt x="13234" y="375876"/>
                    <a:pt x="62935" y="411144"/>
                    <a:pt x="123109" y="411144"/>
                  </a:cubicBezTo>
                  <a:cubicBezTo>
                    <a:pt x="193756" y="411144"/>
                    <a:pt x="243456" y="366465"/>
                    <a:pt x="243456" y="299256"/>
                  </a:cubicBezTo>
                  <a:cubicBezTo>
                    <a:pt x="243456" y="253626"/>
                    <a:pt x="218702" y="223301"/>
                    <a:pt x="188329" y="196779"/>
                  </a:cubicBezTo>
                  <a:close/>
                </a:path>
              </a:pathLst>
            </a:custGeom>
            <a:grpFill/>
            <a:ln w="9514" cap="flat">
              <a:noFill/>
              <a:prstDash val="solid"/>
              <a:miter/>
            </a:ln>
          </p:spPr>
          <p:txBody>
            <a:bodyPr rtlCol="0" anchor="ctr"/>
            <a:lstStyle/>
            <a:p>
              <a:endParaRPr lang="en-FI"/>
            </a:p>
          </p:txBody>
        </p:sp>
        <p:sp>
          <p:nvSpPr>
            <p:cNvPr id="9" name="Graphic 6">
              <a:extLst>
                <a:ext uri="{FF2B5EF4-FFF2-40B4-BE49-F238E27FC236}">
                  <a16:creationId xmlns:a16="http://schemas.microsoft.com/office/drawing/2014/main" id="{56A234F6-3BEE-5840-B2B0-23813AF0EE3F}"/>
                </a:ext>
              </a:extLst>
            </p:cNvPr>
            <p:cNvSpPr/>
            <p:nvPr/>
          </p:nvSpPr>
          <p:spPr>
            <a:xfrm>
              <a:off x="-6609169" y="-2127482"/>
              <a:ext cx="322958" cy="395743"/>
            </a:xfrm>
            <a:custGeom>
              <a:avLst/>
              <a:gdLst>
                <a:gd name="connsiteX0" fmla="*/ 160622 w 322958"/>
                <a:gd name="connsiteY0" fmla="*/ 146586 h 395743"/>
                <a:gd name="connsiteX1" fmla="*/ 80073 w 322958"/>
                <a:gd name="connsiteY1" fmla="*/ 0 h 395743"/>
                <a:gd name="connsiteX2" fmla="*/ 0 w 322958"/>
                <a:gd name="connsiteY2" fmla="*/ 0 h 395743"/>
                <a:gd name="connsiteX3" fmla="*/ 125870 w 322958"/>
                <a:gd name="connsiteY3" fmla="*/ 230336 h 395743"/>
                <a:gd name="connsiteX4" fmla="*/ 125870 w 322958"/>
                <a:gd name="connsiteY4" fmla="*/ 395744 h 395743"/>
                <a:gd name="connsiteX5" fmla="*/ 198231 w 322958"/>
                <a:gd name="connsiteY5" fmla="*/ 395744 h 395743"/>
                <a:gd name="connsiteX6" fmla="*/ 198231 w 322958"/>
                <a:gd name="connsiteY6" fmla="*/ 230336 h 395743"/>
                <a:gd name="connsiteX7" fmla="*/ 322959 w 322958"/>
                <a:gd name="connsiteY7" fmla="*/ 0 h 395743"/>
                <a:gd name="connsiteX8" fmla="*/ 241267 w 322958"/>
                <a:gd name="connsiteY8" fmla="*/ 0 h 3957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22958" h="395743">
                  <a:moveTo>
                    <a:pt x="160622" y="146586"/>
                  </a:moveTo>
                  <a:lnTo>
                    <a:pt x="80073" y="0"/>
                  </a:lnTo>
                  <a:lnTo>
                    <a:pt x="0" y="0"/>
                  </a:lnTo>
                  <a:lnTo>
                    <a:pt x="125870" y="230336"/>
                  </a:lnTo>
                  <a:lnTo>
                    <a:pt x="125870" y="395744"/>
                  </a:lnTo>
                  <a:lnTo>
                    <a:pt x="198231" y="395744"/>
                  </a:lnTo>
                  <a:lnTo>
                    <a:pt x="198231" y="230336"/>
                  </a:lnTo>
                  <a:lnTo>
                    <a:pt x="322959" y="0"/>
                  </a:lnTo>
                  <a:lnTo>
                    <a:pt x="241267" y="0"/>
                  </a:lnTo>
                  <a:close/>
                </a:path>
              </a:pathLst>
            </a:custGeom>
            <a:grpFill/>
            <a:ln w="9514" cap="flat">
              <a:noFill/>
              <a:prstDash val="solid"/>
              <a:miter/>
            </a:ln>
          </p:spPr>
          <p:txBody>
            <a:bodyPr rtlCol="0" anchor="ctr"/>
            <a:lstStyle/>
            <a:p>
              <a:endParaRPr lang="en-FI"/>
            </a:p>
          </p:txBody>
        </p:sp>
        <p:sp>
          <p:nvSpPr>
            <p:cNvPr id="10" name="Graphic 6">
              <a:extLst>
                <a:ext uri="{FF2B5EF4-FFF2-40B4-BE49-F238E27FC236}">
                  <a16:creationId xmlns:a16="http://schemas.microsoft.com/office/drawing/2014/main" id="{96DC77B1-8839-0942-B4B4-21EA5285BD05}"/>
                </a:ext>
              </a:extLst>
            </p:cNvPr>
            <p:cNvSpPr/>
            <p:nvPr/>
          </p:nvSpPr>
          <p:spPr>
            <a:xfrm>
              <a:off x="-6148248" y="-2127482"/>
              <a:ext cx="339525" cy="395743"/>
            </a:xfrm>
            <a:custGeom>
              <a:avLst/>
              <a:gdLst>
                <a:gd name="connsiteX0" fmla="*/ 124251 w 339525"/>
                <a:gd name="connsiteY0" fmla="*/ 0 h 395743"/>
                <a:gd name="connsiteX1" fmla="*/ 0 w 339525"/>
                <a:gd name="connsiteY1" fmla="*/ 0 h 395743"/>
                <a:gd name="connsiteX2" fmla="*/ 0 w 339525"/>
                <a:gd name="connsiteY2" fmla="*/ 395744 h 395743"/>
                <a:gd name="connsiteX3" fmla="*/ 124251 w 339525"/>
                <a:gd name="connsiteY3" fmla="*/ 395744 h 395743"/>
                <a:gd name="connsiteX4" fmla="*/ 339525 w 339525"/>
                <a:gd name="connsiteY4" fmla="*/ 197824 h 395743"/>
                <a:gd name="connsiteX5" fmla="*/ 124251 w 339525"/>
                <a:gd name="connsiteY5" fmla="*/ 0 h 395743"/>
                <a:gd name="connsiteX6" fmla="*/ 145198 w 339525"/>
                <a:gd name="connsiteY6" fmla="*/ 317412 h 395743"/>
                <a:gd name="connsiteX7" fmla="*/ 72361 w 339525"/>
                <a:gd name="connsiteY7" fmla="*/ 317412 h 395743"/>
                <a:gd name="connsiteX8" fmla="*/ 72361 w 339525"/>
                <a:gd name="connsiteY8" fmla="*/ 78236 h 395743"/>
                <a:gd name="connsiteX9" fmla="*/ 145198 w 339525"/>
                <a:gd name="connsiteY9" fmla="*/ 78236 h 395743"/>
                <a:gd name="connsiteX10" fmla="*/ 265546 w 339525"/>
                <a:gd name="connsiteY10" fmla="*/ 197824 h 395743"/>
                <a:gd name="connsiteX11" fmla="*/ 145198 w 339525"/>
                <a:gd name="connsiteY11" fmla="*/ 317412 h 3957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39525" h="395743">
                  <a:moveTo>
                    <a:pt x="124251" y="0"/>
                  </a:moveTo>
                  <a:lnTo>
                    <a:pt x="0" y="0"/>
                  </a:lnTo>
                  <a:lnTo>
                    <a:pt x="0" y="395744"/>
                  </a:lnTo>
                  <a:lnTo>
                    <a:pt x="124251" y="395744"/>
                  </a:lnTo>
                  <a:cubicBezTo>
                    <a:pt x="247360" y="395744"/>
                    <a:pt x="339525" y="322451"/>
                    <a:pt x="339525" y="197824"/>
                  </a:cubicBezTo>
                  <a:cubicBezTo>
                    <a:pt x="339525" y="71582"/>
                    <a:pt x="248979" y="0"/>
                    <a:pt x="124251" y="0"/>
                  </a:cubicBezTo>
                  <a:close/>
                  <a:moveTo>
                    <a:pt x="145198" y="317412"/>
                  </a:moveTo>
                  <a:lnTo>
                    <a:pt x="72361" y="317412"/>
                  </a:lnTo>
                  <a:lnTo>
                    <a:pt x="72361" y="78236"/>
                  </a:lnTo>
                  <a:lnTo>
                    <a:pt x="145198" y="78236"/>
                  </a:lnTo>
                  <a:cubicBezTo>
                    <a:pt x="215845" y="78236"/>
                    <a:pt x="265546" y="130615"/>
                    <a:pt x="265546" y="197824"/>
                  </a:cubicBezTo>
                  <a:cubicBezTo>
                    <a:pt x="265546" y="270072"/>
                    <a:pt x="213084" y="317412"/>
                    <a:pt x="145198" y="317412"/>
                  </a:cubicBezTo>
                  <a:close/>
                </a:path>
              </a:pathLst>
            </a:custGeom>
            <a:grpFill/>
            <a:ln w="9514" cap="flat">
              <a:noFill/>
              <a:prstDash val="solid"/>
              <a:miter/>
            </a:ln>
          </p:spPr>
          <p:txBody>
            <a:bodyPr rtlCol="0" anchor="ctr"/>
            <a:lstStyle/>
            <a:p>
              <a:endParaRPr lang="en-FI"/>
            </a:p>
          </p:txBody>
        </p:sp>
        <p:sp>
          <p:nvSpPr>
            <p:cNvPr id="11" name="Graphic 6">
              <a:extLst>
                <a:ext uri="{FF2B5EF4-FFF2-40B4-BE49-F238E27FC236}">
                  <a16:creationId xmlns:a16="http://schemas.microsoft.com/office/drawing/2014/main" id="{0D14EDB3-8167-E049-BCDD-191CC419F81A}"/>
                </a:ext>
              </a:extLst>
            </p:cNvPr>
            <p:cNvSpPr/>
            <p:nvPr/>
          </p:nvSpPr>
          <p:spPr>
            <a:xfrm>
              <a:off x="-5497952" y="-2238229"/>
              <a:ext cx="79406" cy="79281"/>
            </a:xfrm>
            <a:custGeom>
              <a:avLst/>
              <a:gdLst>
                <a:gd name="connsiteX0" fmla="*/ 39703 w 79406"/>
                <a:gd name="connsiteY0" fmla="*/ 79282 h 79281"/>
                <a:gd name="connsiteX1" fmla="*/ 79407 w 79406"/>
                <a:gd name="connsiteY1" fmla="*/ 39641 h 79281"/>
                <a:gd name="connsiteX2" fmla="*/ 39703 w 79406"/>
                <a:gd name="connsiteY2" fmla="*/ 0 h 79281"/>
                <a:gd name="connsiteX3" fmla="*/ 0 w 79406"/>
                <a:gd name="connsiteY3" fmla="*/ 39641 h 79281"/>
                <a:gd name="connsiteX4" fmla="*/ 39703 w 79406"/>
                <a:gd name="connsiteY4" fmla="*/ 79282 h 7928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9406" h="79281">
                  <a:moveTo>
                    <a:pt x="39703" y="79282"/>
                  </a:moveTo>
                  <a:cubicBezTo>
                    <a:pt x="61793" y="79282"/>
                    <a:pt x="79407" y="62171"/>
                    <a:pt x="79407" y="39641"/>
                  </a:cubicBezTo>
                  <a:cubicBezTo>
                    <a:pt x="79407" y="17587"/>
                    <a:pt x="61697" y="0"/>
                    <a:pt x="39703" y="0"/>
                  </a:cubicBezTo>
                  <a:cubicBezTo>
                    <a:pt x="17043" y="0"/>
                    <a:pt x="0" y="17682"/>
                    <a:pt x="0" y="39641"/>
                  </a:cubicBezTo>
                  <a:cubicBezTo>
                    <a:pt x="0" y="62171"/>
                    <a:pt x="17138" y="79282"/>
                    <a:pt x="39703" y="79282"/>
                  </a:cubicBezTo>
                  <a:close/>
                </a:path>
              </a:pathLst>
            </a:custGeom>
            <a:grpFill/>
            <a:ln w="9514" cap="flat">
              <a:noFill/>
              <a:prstDash val="solid"/>
              <a:miter/>
            </a:ln>
          </p:spPr>
          <p:txBody>
            <a:bodyPr rtlCol="0" anchor="ctr"/>
            <a:lstStyle/>
            <a:p>
              <a:endParaRPr lang="en-FI"/>
            </a:p>
          </p:txBody>
        </p:sp>
        <p:sp>
          <p:nvSpPr>
            <p:cNvPr id="12" name="Graphic 6">
              <a:extLst>
                <a:ext uri="{FF2B5EF4-FFF2-40B4-BE49-F238E27FC236}">
                  <a16:creationId xmlns:a16="http://schemas.microsoft.com/office/drawing/2014/main" id="{60321969-3E5B-7B4F-BF85-FC3B66CEE21D}"/>
                </a:ext>
              </a:extLst>
            </p:cNvPr>
            <p:cNvSpPr/>
            <p:nvPr/>
          </p:nvSpPr>
          <p:spPr>
            <a:xfrm>
              <a:off x="-5613825" y="-2238229"/>
              <a:ext cx="79406" cy="79281"/>
            </a:xfrm>
            <a:custGeom>
              <a:avLst/>
              <a:gdLst>
                <a:gd name="connsiteX0" fmla="*/ 39704 w 79406"/>
                <a:gd name="connsiteY0" fmla="*/ 79282 h 79281"/>
                <a:gd name="connsiteX1" fmla="*/ 79407 w 79406"/>
                <a:gd name="connsiteY1" fmla="*/ 39641 h 79281"/>
                <a:gd name="connsiteX2" fmla="*/ 39704 w 79406"/>
                <a:gd name="connsiteY2" fmla="*/ 0 h 79281"/>
                <a:gd name="connsiteX3" fmla="*/ 0 w 79406"/>
                <a:gd name="connsiteY3" fmla="*/ 39641 h 79281"/>
                <a:gd name="connsiteX4" fmla="*/ 39704 w 79406"/>
                <a:gd name="connsiteY4" fmla="*/ 79282 h 7928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9406" h="79281">
                  <a:moveTo>
                    <a:pt x="39704" y="79282"/>
                  </a:moveTo>
                  <a:cubicBezTo>
                    <a:pt x="62364" y="79282"/>
                    <a:pt x="79407" y="62171"/>
                    <a:pt x="79407" y="39641"/>
                  </a:cubicBezTo>
                  <a:cubicBezTo>
                    <a:pt x="79407" y="17587"/>
                    <a:pt x="62269" y="0"/>
                    <a:pt x="39704" y="0"/>
                  </a:cubicBezTo>
                  <a:cubicBezTo>
                    <a:pt x="17614" y="0"/>
                    <a:pt x="0" y="17682"/>
                    <a:pt x="0" y="39641"/>
                  </a:cubicBezTo>
                  <a:cubicBezTo>
                    <a:pt x="-95" y="62171"/>
                    <a:pt x="17614" y="79282"/>
                    <a:pt x="39704" y="79282"/>
                  </a:cubicBezTo>
                  <a:close/>
                </a:path>
              </a:pathLst>
            </a:custGeom>
            <a:grpFill/>
            <a:ln w="9514" cap="flat">
              <a:noFill/>
              <a:prstDash val="solid"/>
              <a:miter/>
            </a:ln>
          </p:spPr>
          <p:txBody>
            <a:bodyPr rtlCol="0" anchor="ctr"/>
            <a:lstStyle/>
            <a:p>
              <a:endParaRPr lang="en-FI"/>
            </a:p>
          </p:txBody>
        </p:sp>
        <p:sp>
          <p:nvSpPr>
            <p:cNvPr id="13" name="Graphic 6">
              <a:extLst>
                <a:ext uri="{FF2B5EF4-FFF2-40B4-BE49-F238E27FC236}">
                  <a16:creationId xmlns:a16="http://schemas.microsoft.com/office/drawing/2014/main" id="{F63F6B86-BF66-E24A-9D0E-59268063F3B2}"/>
                </a:ext>
              </a:extLst>
            </p:cNvPr>
            <p:cNvSpPr/>
            <p:nvPr/>
          </p:nvSpPr>
          <p:spPr>
            <a:xfrm>
              <a:off x="-5708846" y="-2127482"/>
              <a:ext cx="383513" cy="395743"/>
            </a:xfrm>
            <a:custGeom>
              <a:avLst/>
              <a:gdLst>
                <a:gd name="connsiteX0" fmla="*/ 156243 w 383513"/>
                <a:gd name="connsiteY0" fmla="*/ 0 h 395743"/>
                <a:gd name="connsiteX1" fmla="*/ 0 w 383513"/>
                <a:gd name="connsiteY1" fmla="*/ 395744 h 395743"/>
                <a:gd name="connsiteX2" fmla="*/ 77788 w 383513"/>
                <a:gd name="connsiteY2" fmla="*/ 395744 h 395743"/>
                <a:gd name="connsiteX3" fmla="*/ 109779 w 383513"/>
                <a:gd name="connsiteY3" fmla="*/ 314751 h 395743"/>
                <a:gd name="connsiteX4" fmla="*/ 275353 w 383513"/>
                <a:gd name="connsiteY4" fmla="*/ 314751 h 395743"/>
                <a:gd name="connsiteX5" fmla="*/ 307344 w 383513"/>
                <a:gd name="connsiteY5" fmla="*/ 395744 h 395743"/>
                <a:gd name="connsiteX6" fmla="*/ 383513 w 383513"/>
                <a:gd name="connsiteY6" fmla="*/ 395744 h 395743"/>
                <a:gd name="connsiteX7" fmla="*/ 227271 w 383513"/>
                <a:gd name="connsiteY7" fmla="*/ 0 h 395743"/>
                <a:gd name="connsiteX8" fmla="*/ 156243 w 383513"/>
                <a:gd name="connsiteY8" fmla="*/ 0 h 395743"/>
                <a:gd name="connsiteX9" fmla="*/ 139676 w 383513"/>
                <a:gd name="connsiteY9" fmla="*/ 238036 h 395743"/>
                <a:gd name="connsiteX10" fmla="*/ 192709 w 383513"/>
                <a:gd name="connsiteY10" fmla="*/ 104663 h 395743"/>
                <a:gd name="connsiteX11" fmla="*/ 245170 w 383513"/>
                <a:gd name="connsiteY11" fmla="*/ 238036 h 395743"/>
                <a:gd name="connsiteX12" fmla="*/ 139676 w 383513"/>
                <a:gd name="connsiteY12" fmla="*/ 238036 h 3957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83513" h="395743">
                  <a:moveTo>
                    <a:pt x="156243" y="0"/>
                  </a:moveTo>
                  <a:lnTo>
                    <a:pt x="0" y="395744"/>
                  </a:lnTo>
                  <a:lnTo>
                    <a:pt x="77788" y="395744"/>
                  </a:lnTo>
                  <a:lnTo>
                    <a:pt x="109779" y="314751"/>
                  </a:lnTo>
                  <a:lnTo>
                    <a:pt x="275353" y="314751"/>
                  </a:lnTo>
                  <a:lnTo>
                    <a:pt x="307344" y="395744"/>
                  </a:lnTo>
                  <a:lnTo>
                    <a:pt x="383513" y="395744"/>
                  </a:lnTo>
                  <a:lnTo>
                    <a:pt x="227271" y="0"/>
                  </a:lnTo>
                  <a:lnTo>
                    <a:pt x="156243" y="0"/>
                  </a:lnTo>
                  <a:close/>
                  <a:moveTo>
                    <a:pt x="139676" y="238036"/>
                  </a:moveTo>
                  <a:lnTo>
                    <a:pt x="192709" y="104663"/>
                  </a:lnTo>
                  <a:lnTo>
                    <a:pt x="245170" y="238036"/>
                  </a:lnTo>
                  <a:lnTo>
                    <a:pt x="139676" y="238036"/>
                  </a:lnTo>
                  <a:close/>
                </a:path>
              </a:pathLst>
            </a:custGeom>
            <a:grpFill/>
            <a:ln w="9514" cap="flat">
              <a:noFill/>
              <a:prstDash val="solid"/>
              <a:miter/>
            </a:ln>
          </p:spPr>
          <p:txBody>
            <a:bodyPr rtlCol="0" anchor="ctr"/>
            <a:lstStyle/>
            <a:p>
              <a:endParaRPr lang="en-FI"/>
            </a:p>
          </p:txBody>
        </p:sp>
        <p:sp>
          <p:nvSpPr>
            <p:cNvPr id="14" name="Graphic 6">
              <a:extLst>
                <a:ext uri="{FF2B5EF4-FFF2-40B4-BE49-F238E27FC236}">
                  <a16:creationId xmlns:a16="http://schemas.microsoft.com/office/drawing/2014/main" id="{187FAB48-765B-6745-BFCA-9ECFE76433D7}"/>
                </a:ext>
              </a:extLst>
            </p:cNvPr>
            <p:cNvSpPr/>
            <p:nvPr/>
          </p:nvSpPr>
          <p:spPr>
            <a:xfrm>
              <a:off x="-5186609" y="-2127482"/>
              <a:ext cx="328956" cy="395743"/>
            </a:xfrm>
            <a:custGeom>
              <a:avLst/>
              <a:gdLst>
                <a:gd name="connsiteX0" fmla="*/ 256691 w 328956"/>
                <a:gd name="connsiteY0" fmla="*/ 268360 h 395743"/>
                <a:gd name="connsiteX1" fmla="*/ 72266 w 328956"/>
                <a:gd name="connsiteY1" fmla="*/ 0 h 395743"/>
                <a:gd name="connsiteX2" fmla="*/ 0 w 328956"/>
                <a:gd name="connsiteY2" fmla="*/ 0 h 395743"/>
                <a:gd name="connsiteX3" fmla="*/ 0 w 328956"/>
                <a:gd name="connsiteY3" fmla="*/ 395744 h 395743"/>
                <a:gd name="connsiteX4" fmla="*/ 72266 w 328956"/>
                <a:gd name="connsiteY4" fmla="*/ 395744 h 395743"/>
                <a:gd name="connsiteX5" fmla="*/ 72266 w 328956"/>
                <a:gd name="connsiteY5" fmla="*/ 128904 h 395743"/>
                <a:gd name="connsiteX6" fmla="*/ 256120 w 328956"/>
                <a:gd name="connsiteY6" fmla="*/ 395744 h 395743"/>
                <a:gd name="connsiteX7" fmla="*/ 328957 w 328956"/>
                <a:gd name="connsiteY7" fmla="*/ 395744 h 395743"/>
                <a:gd name="connsiteX8" fmla="*/ 328957 w 328956"/>
                <a:gd name="connsiteY8" fmla="*/ 0 h 395743"/>
                <a:gd name="connsiteX9" fmla="*/ 256691 w 328956"/>
                <a:gd name="connsiteY9" fmla="*/ 0 h 3957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28956" h="395743">
                  <a:moveTo>
                    <a:pt x="256691" y="268360"/>
                  </a:moveTo>
                  <a:lnTo>
                    <a:pt x="72266" y="0"/>
                  </a:lnTo>
                  <a:lnTo>
                    <a:pt x="0" y="0"/>
                  </a:lnTo>
                  <a:lnTo>
                    <a:pt x="0" y="395744"/>
                  </a:lnTo>
                  <a:lnTo>
                    <a:pt x="72266" y="395744"/>
                  </a:lnTo>
                  <a:lnTo>
                    <a:pt x="72266" y="128904"/>
                  </a:lnTo>
                  <a:lnTo>
                    <a:pt x="256120" y="395744"/>
                  </a:lnTo>
                  <a:lnTo>
                    <a:pt x="328957" y="395744"/>
                  </a:lnTo>
                  <a:lnTo>
                    <a:pt x="328957" y="0"/>
                  </a:lnTo>
                  <a:lnTo>
                    <a:pt x="256691" y="0"/>
                  </a:lnTo>
                  <a:close/>
                </a:path>
              </a:pathLst>
            </a:custGeom>
            <a:grpFill/>
            <a:ln w="9514" cap="flat">
              <a:noFill/>
              <a:prstDash val="solid"/>
              <a:miter/>
            </a:ln>
          </p:spPr>
          <p:txBody>
            <a:bodyPr rtlCol="0" anchor="ctr"/>
            <a:lstStyle/>
            <a:p>
              <a:endParaRPr lang="en-FI"/>
            </a:p>
          </p:txBody>
        </p:sp>
        <p:sp>
          <p:nvSpPr>
            <p:cNvPr id="15" name="Graphic 6">
              <a:extLst>
                <a:ext uri="{FF2B5EF4-FFF2-40B4-BE49-F238E27FC236}">
                  <a16:creationId xmlns:a16="http://schemas.microsoft.com/office/drawing/2014/main" id="{2DDEFDBC-45E9-684D-BDAF-E01BEA46CA7D}"/>
                </a:ext>
              </a:extLst>
            </p:cNvPr>
            <p:cNvSpPr/>
            <p:nvPr/>
          </p:nvSpPr>
          <p:spPr>
            <a:xfrm>
              <a:off x="-4675513" y="-2127482"/>
              <a:ext cx="209751" cy="395743"/>
            </a:xfrm>
            <a:custGeom>
              <a:avLst/>
              <a:gdLst>
                <a:gd name="connsiteX0" fmla="*/ 72361 w 209751"/>
                <a:gd name="connsiteY0" fmla="*/ 0 h 395743"/>
                <a:gd name="connsiteX1" fmla="*/ 0 w 209751"/>
                <a:gd name="connsiteY1" fmla="*/ 0 h 395743"/>
                <a:gd name="connsiteX2" fmla="*/ 0 w 209751"/>
                <a:gd name="connsiteY2" fmla="*/ 395744 h 395743"/>
                <a:gd name="connsiteX3" fmla="*/ 209752 w 209751"/>
                <a:gd name="connsiteY3" fmla="*/ 395744 h 395743"/>
                <a:gd name="connsiteX4" fmla="*/ 209752 w 209751"/>
                <a:gd name="connsiteY4" fmla="*/ 317412 h 395743"/>
                <a:gd name="connsiteX5" fmla="*/ 72361 w 209751"/>
                <a:gd name="connsiteY5" fmla="*/ 317412 h 3957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9751" h="395743">
                  <a:moveTo>
                    <a:pt x="72361" y="0"/>
                  </a:moveTo>
                  <a:lnTo>
                    <a:pt x="0" y="0"/>
                  </a:lnTo>
                  <a:lnTo>
                    <a:pt x="0" y="395744"/>
                  </a:lnTo>
                  <a:lnTo>
                    <a:pt x="209752" y="395744"/>
                  </a:lnTo>
                  <a:lnTo>
                    <a:pt x="209752" y="317412"/>
                  </a:lnTo>
                  <a:lnTo>
                    <a:pt x="72361" y="317412"/>
                  </a:lnTo>
                  <a:close/>
                </a:path>
              </a:pathLst>
            </a:custGeom>
            <a:grpFill/>
            <a:ln w="9514" cap="flat">
              <a:noFill/>
              <a:prstDash val="solid"/>
              <a:miter/>
            </a:ln>
          </p:spPr>
          <p:txBody>
            <a:bodyPr rtlCol="0" anchor="ctr"/>
            <a:lstStyle/>
            <a:p>
              <a:endParaRPr lang="en-FI"/>
            </a:p>
          </p:txBody>
        </p:sp>
        <p:sp>
          <p:nvSpPr>
            <p:cNvPr id="16" name="Graphic 6">
              <a:extLst>
                <a:ext uri="{FF2B5EF4-FFF2-40B4-BE49-F238E27FC236}">
                  <a16:creationId xmlns:a16="http://schemas.microsoft.com/office/drawing/2014/main" id="{FB63B4F9-FBCB-D644-B842-FA65DC52F12E}"/>
                </a:ext>
              </a:extLst>
            </p:cNvPr>
            <p:cNvSpPr/>
            <p:nvPr/>
          </p:nvSpPr>
          <p:spPr>
            <a:xfrm>
              <a:off x="-4319420" y="-2127482"/>
              <a:ext cx="72360" cy="395743"/>
            </a:xfrm>
            <a:custGeom>
              <a:avLst/>
              <a:gdLst>
                <a:gd name="connsiteX0" fmla="*/ 0 w 72360"/>
                <a:gd name="connsiteY0" fmla="*/ 0 h 395743"/>
                <a:gd name="connsiteX1" fmla="*/ 72361 w 72360"/>
                <a:gd name="connsiteY1" fmla="*/ 0 h 395743"/>
                <a:gd name="connsiteX2" fmla="*/ 72361 w 72360"/>
                <a:gd name="connsiteY2" fmla="*/ 395744 h 395743"/>
                <a:gd name="connsiteX3" fmla="*/ 0 w 72360"/>
                <a:gd name="connsiteY3" fmla="*/ 395744 h 395743"/>
              </a:gdLst>
              <a:ahLst/>
              <a:cxnLst>
                <a:cxn ang="0">
                  <a:pos x="connsiteX0" y="connsiteY0"/>
                </a:cxn>
                <a:cxn ang="0">
                  <a:pos x="connsiteX1" y="connsiteY1"/>
                </a:cxn>
                <a:cxn ang="0">
                  <a:pos x="connsiteX2" y="connsiteY2"/>
                </a:cxn>
                <a:cxn ang="0">
                  <a:pos x="connsiteX3" y="connsiteY3"/>
                </a:cxn>
              </a:cxnLst>
              <a:rect l="l" t="t" r="r" b="b"/>
              <a:pathLst>
                <a:path w="72360" h="395743">
                  <a:moveTo>
                    <a:pt x="0" y="0"/>
                  </a:moveTo>
                  <a:lnTo>
                    <a:pt x="72361" y="0"/>
                  </a:lnTo>
                  <a:lnTo>
                    <a:pt x="72361" y="395744"/>
                  </a:lnTo>
                  <a:lnTo>
                    <a:pt x="0" y="395744"/>
                  </a:lnTo>
                  <a:close/>
                </a:path>
              </a:pathLst>
            </a:custGeom>
            <a:grpFill/>
            <a:ln w="9514" cap="flat">
              <a:noFill/>
              <a:prstDash val="solid"/>
              <a:miter/>
            </a:ln>
          </p:spPr>
          <p:txBody>
            <a:bodyPr rtlCol="0" anchor="ctr"/>
            <a:lstStyle/>
            <a:p>
              <a:endParaRPr lang="en-FI"/>
            </a:p>
          </p:txBody>
        </p:sp>
        <p:sp>
          <p:nvSpPr>
            <p:cNvPr id="17" name="Graphic 6">
              <a:extLst>
                <a:ext uri="{FF2B5EF4-FFF2-40B4-BE49-F238E27FC236}">
                  <a16:creationId xmlns:a16="http://schemas.microsoft.com/office/drawing/2014/main" id="{FD1B423B-E989-5C4B-B47E-15E0167ECB33}"/>
                </a:ext>
              </a:extLst>
            </p:cNvPr>
            <p:cNvSpPr/>
            <p:nvPr/>
          </p:nvSpPr>
          <p:spPr>
            <a:xfrm>
              <a:off x="-4065014" y="-2127482"/>
              <a:ext cx="72360" cy="395743"/>
            </a:xfrm>
            <a:custGeom>
              <a:avLst/>
              <a:gdLst>
                <a:gd name="connsiteX0" fmla="*/ 0 w 72360"/>
                <a:gd name="connsiteY0" fmla="*/ 0 h 395743"/>
                <a:gd name="connsiteX1" fmla="*/ 72361 w 72360"/>
                <a:gd name="connsiteY1" fmla="*/ 0 h 395743"/>
                <a:gd name="connsiteX2" fmla="*/ 72361 w 72360"/>
                <a:gd name="connsiteY2" fmla="*/ 395744 h 395743"/>
                <a:gd name="connsiteX3" fmla="*/ 0 w 72360"/>
                <a:gd name="connsiteY3" fmla="*/ 395744 h 395743"/>
              </a:gdLst>
              <a:ahLst/>
              <a:cxnLst>
                <a:cxn ang="0">
                  <a:pos x="connsiteX0" y="connsiteY0"/>
                </a:cxn>
                <a:cxn ang="0">
                  <a:pos x="connsiteX1" y="connsiteY1"/>
                </a:cxn>
                <a:cxn ang="0">
                  <a:pos x="connsiteX2" y="connsiteY2"/>
                </a:cxn>
                <a:cxn ang="0">
                  <a:pos x="connsiteX3" y="connsiteY3"/>
                </a:cxn>
              </a:cxnLst>
              <a:rect l="l" t="t" r="r" b="b"/>
              <a:pathLst>
                <a:path w="72360" h="395743">
                  <a:moveTo>
                    <a:pt x="0" y="0"/>
                  </a:moveTo>
                  <a:lnTo>
                    <a:pt x="72361" y="0"/>
                  </a:lnTo>
                  <a:lnTo>
                    <a:pt x="72361" y="395744"/>
                  </a:lnTo>
                  <a:lnTo>
                    <a:pt x="0" y="395744"/>
                  </a:lnTo>
                  <a:close/>
                </a:path>
              </a:pathLst>
            </a:custGeom>
            <a:grpFill/>
            <a:ln w="9514" cap="flat">
              <a:noFill/>
              <a:prstDash val="solid"/>
              <a:miter/>
            </a:ln>
          </p:spPr>
          <p:txBody>
            <a:bodyPr rtlCol="0" anchor="ctr"/>
            <a:lstStyle/>
            <a:p>
              <a:endParaRPr lang="en-FI"/>
            </a:p>
          </p:txBody>
        </p:sp>
        <p:sp>
          <p:nvSpPr>
            <p:cNvPr id="18" name="Graphic 6">
              <a:extLst>
                <a:ext uri="{FF2B5EF4-FFF2-40B4-BE49-F238E27FC236}">
                  <a16:creationId xmlns:a16="http://schemas.microsoft.com/office/drawing/2014/main" id="{A63DD0A8-1D70-4C46-BF6B-AE9ABD8E9AA0}"/>
                </a:ext>
              </a:extLst>
            </p:cNvPr>
            <p:cNvSpPr/>
            <p:nvPr/>
          </p:nvSpPr>
          <p:spPr>
            <a:xfrm>
              <a:off x="-3850312" y="-2127482"/>
              <a:ext cx="305344" cy="395743"/>
            </a:xfrm>
            <a:custGeom>
              <a:avLst/>
              <a:gdLst>
                <a:gd name="connsiteX0" fmla="*/ 0 w 305344"/>
                <a:gd name="connsiteY0" fmla="*/ 77095 h 395743"/>
                <a:gd name="connsiteX1" fmla="*/ 116539 w 305344"/>
                <a:gd name="connsiteY1" fmla="*/ 77095 h 395743"/>
                <a:gd name="connsiteX2" fmla="*/ 116539 w 305344"/>
                <a:gd name="connsiteY2" fmla="*/ 395744 h 395743"/>
                <a:gd name="connsiteX3" fmla="*/ 188805 w 305344"/>
                <a:gd name="connsiteY3" fmla="*/ 395744 h 395743"/>
                <a:gd name="connsiteX4" fmla="*/ 188805 w 305344"/>
                <a:gd name="connsiteY4" fmla="*/ 77095 h 395743"/>
                <a:gd name="connsiteX5" fmla="*/ 305344 w 305344"/>
                <a:gd name="connsiteY5" fmla="*/ 77095 h 395743"/>
                <a:gd name="connsiteX6" fmla="*/ 305344 w 305344"/>
                <a:gd name="connsiteY6" fmla="*/ 0 h 395743"/>
                <a:gd name="connsiteX7" fmla="*/ 0 w 305344"/>
                <a:gd name="connsiteY7" fmla="*/ 0 h 3957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05344" h="395743">
                  <a:moveTo>
                    <a:pt x="0" y="77095"/>
                  </a:moveTo>
                  <a:lnTo>
                    <a:pt x="116539" y="77095"/>
                  </a:lnTo>
                  <a:lnTo>
                    <a:pt x="116539" y="395744"/>
                  </a:lnTo>
                  <a:lnTo>
                    <a:pt x="188805" y="395744"/>
                  </a:lnTo>
                  <a:lnTo>
                    <a:pt x="188805" y="77095"/>
                  </a:lnTo>
                  <a:lnTo>
                    <a:pt x="305344" y="77095"/>
                  </a:lnTo>
                  <a:lnTo>
                    <a:pt x="305344" y="0"/>
                  </a:lnTo>
                  <a:lnTo>
                    <a:pt x="0" y="0"/>
                  </a:lnTo>
                  <a:close/>
                </a:path>
              </a:pathLst>
            </a:custGeom>
            <a:grpFill/>
            <a:ln w="9514" cap="flat">
              <a:noFill/>
              <a:prstDash val="solid"/>
              <a:miter/>
            </a:ln>
          </p:spPr>
          <p:txBody>
            <a:bodyPr rtlCol="0" anchor="ctr"/>
            <a:lstStyle/>
            <a:p>
              <a:endParaRPr lang="en-FI"/>
            </a:p>
          </p:txBody>
        </p:sp>
        <p:sp>
          <p:nvSpPr>
            <p:cNvPr id="19" name="Graphic 6">
              <a:extLst>
                <a:ext uri="{FF2B5EF4-FFF2-40B4-BE49-F238E27FC236}">
                  <a16:creationId xmlns:a16="http://schemas.microsoft.com/office/drawing/2014/main" id="{623D0CA7-D8DA-BC4D-97FB-141764F5965C}"/>
                </a:ext>
              </a:extLst>
            </p:cNvPr>
            <p:cNvSpPr/>
            <p:nvPr/>
          </p:nvSpPr>
          <p:spPr>
            <a:xfrm>
              <a:off x="-3442329" y="-2127482"/>
              <a:ext cx="305248" cy="395743"/>
            </a:xfrm>
            <a:custGeom>
              <a:avLst/>
              <a:gdLst>
                <a:gd name="connsiteX0" fmla="*/ 0 w 305248"/>
                <a:gd name="connsiteY0" fmla="*/ 77095 h 395743"/>
                <a:gd name="connsiteX1" fmla="*/ 116444 w 305248"/>
                <a:gd name="connsiteY1" fmla="*/ 77095 h 395743"/>
                <a:gd name="connsiteX2" fmla="*/ 116444 w 305248"/>
                <a:gd name="connsiteY2" fmla="*/ 395744 h 395743"/>
                <a:gd name="connsiteX3" fmla="*/ 188805 w 305248"/>
                <a:gd name="connsiteY3" fmla="*/ 395744 h 395743"/>
                <a:gd name="connsiteX4" fmla="*/ 188805 w 305248"/>
                <a:gd name="connsiteY4" fmla="*/ 77095 h 395743"/>
                <a:gd name="connsiteX5" fmla="*/ 305249 w 305248"/>
                <a:gd name="connsiteY5" fmla="*/ 77095 h 395743"/>
                <a:gd name="connsiteX6" fmla="*/ 305249 w 305248"/>
                <a:gd name="connsiteY6" fmla="*/ 0 h 395743"/>
                <a:gd name="connsiteX7" fmla="*/ 0 w 305248"/>
                <a:gd name="connsiteY7" fmla="*/ 0 h 3957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05248" h="395743">
                  <a:moveTo>
                    <a:pt x="0" y="77095"/>
                  </a:moveTo>
                  <a:lnTo>
                    <a:pt x="116444" y="77095"/>
                  </a:lnTo>
                  <a:lnTo>
                    <a:pt x="116444" y="395744"/>
                  </a:lnTo>
                  <a:lnTo>
                    <a:pt x="188805" y="395744"/>
                  </a:lnTo>
                  <a:lnTo>
                    <a:pt x="188805" y="77095"/>
                  </a:lnTo>
                  <a:lnTo>
                    <a:pt x="305249" y="77095"/>
                  </a:lnTo>
                  <a:lnTo>
                    <a:pt x="305249" y="0"/>
                  </a:lnTo>
                  <a:lnTo>
                    <a:pt x="0" y="0"/>
                  </a:lnTo>
                  <a:close/>
                </a:path>
              </a:pathLst>
            </a:custGeom>
            <a:grpFill/>
            <a:ln w="9514" cap="flat">
              <a:noFill/>
              <a:prstDash val="solid"/>
              <a:miter/>
            </a:ln>
          </p:spPr>
          <p:txBody>
            <a:bodyPr rtlCol="0" anchor="ctr"/>
            <a:lstStyle/>
            <a:p>
              <a:endParaRPr lang="en-FI"/>
            </a:p>
          </p:txBody>
        </p:sp>
        <p:sp>
          <p:nvSpPr>
            <p:cNvPr id="20" name="Graphic 6">
              <a:extLst>
                <a:ext uri="{FF2B5EF4-FFF2-40B4-BE49-F238E27FC236}">
                  <a16:creationId xmlns:a16="http://schemas.microsoft.com/office/drawing/2014/main" id="{D006129B-5538-4D40-AAA8-3911227881BF}"/>
                </a:ext>
              </a:extLst>
            </p:cNvPr>
            <p:cNvSpPr/>
            <p:nvPr/>
          </p:nvSpPr>
          <p:spPr>
            <a:xfrm>
              <a:off x="-3026159" y="-2135277"/>
              <a:ext cx="408458" cy="411238"/>
            </a:xfrm>
            <a:custGeom>
              <a:avLst/>
              <a:gdLst>
                <a:gd name="connsiteX0" fmla="*/ 204229 w 408458"/>
                <a:gd name="connsiteY0" fmla="*/ 0 h 411238"/>
                <a:gd name="connsiteX1" fmla="*/ 0 w 408458"/>
                <a:gd name="connsiteY1" fmla="*/ 205619 h 411238"/>
                <a:gd name="connsiteX2" fmla="*/ 204229 w 408458"/>
                <a:gd name="connsiteY2" fmla="*/ 411239 h 411238"/>
                <a:gd name="connsiteX3" fmla="*/ 408459 w 408458"/>
                <a:gd name="connsiteY3" fmla="*/ 205619 h 411238"/>
                <a:gd name="connsiteX4" fmla="*/ 204229 w 408458"/>
                <a:gd name="connsiteY4" fmla="*/ 0 h 411238"/>
                <a:gd name="connsiteX5" fmla="*/ 204229 w 408458"/>
                <a:gd name="connsiteY5" fmla="*/ 332908 h 411238"/>
                <a:gd name="connsiteX6" fmla="*/ 73980 w 408458"/>
                <a:gd name="connsiteY6" fmla="*/ 205619 h 411238"/>
                <a:gd name="connsiteX7" fmla="*/ 204229 w 408458"/>
                <a:gd name="connsiteY7" fmla="*/ 78331 h 411238"/>
                <a:gd name="connsiteX8" fmla="*/ 334003 w 408458"/>
                <a:gd name="connsiteY8" fmla="*/ 205619 h 411238"/>
                <a:gd name="connsiteX9" fmla="*/ 204229 w 408458"/>
                <a:gd name="connsiteY9" fmla="*/ 332908 h 4112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08458" h="411238">
                  <a:moveTo>
                    <a:pt x="204229" y="0"/>
                  </a:moveTo>
                  <a:cubicBezTo>
                    <a:pt x="93784" y="0"/>
                    <a:pt x="0" y="88218"/>
                    <a:pt x="0" y="205619"/>
                  </a:cubicBezTo>
                  <a:cubicBezTo>
                    <a:pt x="0" y="323021"/>
                    <a:pt x="93879" y="411239"/>
                    <a:pt x="204229" y="411239"/>
                  </a:cubicBezTo>
                  <a:cubicBezTo>
                    <a:pt x="314580" y="411239"/>
                    <a:pt x="408459" y="323021"/>
                    <a:pt x="408459" y="205619"/>
                  </a:cubicBezTo>
                  <a:cubicBezTo>
                    <a:pt x="408554" y="86031"/>
                    <a:pt x="314675" y="0"/>
                    <a:pt x="204229" y="0"/>
                  </a:cubicBezTo>
                  <a:close/>
                  <a:moveTo>
                    <a:pt x="204229" y="332908"/>
                  </a:moveTo>
                  <a:cubicBezTo>
                    <a:pt x="130821" y="332908"/>
                    <a:pt x="73980" y="281669"/>
                    <a:pt x="73980" y="205619"/>
                  </a:cubicBezTo>
                  <a:cubicBezTo>
                    <a:pt x="73980" y="129570"/>
                    <a:pt x="130821" y="78331"/>
                    <a:pt x="204229" y="78331"/>
                  </a:cubicBezTo>
                  <a:cubicBezTo>
                    <a:pt x="277638" y="78331"/>
                    <a:pt x="334003" y="129570"/>
                    <a:pt x="334003" y="205619"/>
                  </a:cubicBezTo>
                  <a:cubicBezTo>
                    <a:pt x="334003" y="281669"/>
                    <a:pt x="277733" y="332908"/>
                    <a:pt x="204229" y="332908"/>
                  </a:cubicBezTo>
                  <a:close/>
                </a:path>
              </a:pathLst>
            </a:custGeom>
            <a:grpFill/>
            <a:ln w="9514" cap="flat">
              <a:noFill/>
              <a:prstDash val="solid"/>
              <a:miter/>
            </a:ln>
          </p:spPr>
          <p:txBody>
            <a:bodyPr rtlCol="0" anchor="ctr"/>
            <a:lstStyle/>
            <a:p>
              <a:endParaRPr lang="en-FI"/>
            </a:p>
          </p:txBody>
        </p:sp>
      </p:grpSp>
      <p:sp>
        <p:nvSpPr>
          <p:cNvPr id="21" name="Graphic 2">
            <a:extLst>
              <a:ext uri="{FF2B5EF4-FFF2-40B4-BE49-F238E27FC236}">
                <a16:creationId xmlns:a16="http://schemas.microsoft.com/office/drawing/2014/main" id="{861870DB-81A4-C745-9D71-73764F5550BC}"/>
              </a:ext>
            </a:extLst>
          </p:cNvPr>
          <p:cNvSpPr>
            <a:spLocks noChangeAspect="1"/>
          </p:cNvSpPr>
          <p:nvPr userDrawn="1"/>
        </p:nvSpPr>
        <p:spPr>
          <a:xfrm>
            <a:off x="626243" y="6342880"/>
            <a:ext cx="1872000" cy="302644"/>
          </a:xfrm>
          <a:custGeom>
            <a:avLst/>
            <a:gdLst>
              <a:gd name="connsiteX0" fmla="*/ 3016259 w 10837043"/>
              <a:gd name="connsiteY0" fmla="*/ 861046 h 1752011"/>
              <a:gd name="connsiteX1" fmla="*/ 2881479 w 10837043"/>
              <a:gd name="connsiteY1" fmla="*/ 1207641 h 1752011"/>
              <a:gd name="connsiteX2" fmla="*/ 2865202 w 10837043"/>
              <a:gd name="connsiteY2" fmla="*/ 1263499 h 1752011"/>
              <a:gd name="connsiteX3" fmla="*/ 2860725 w 10837043"/>
              <a:gd name="connsiteY3" fmla="*/ 1263499 h 1752011"/>
              <a:gd name="connsiteX4" fmla="*/ 2845831 w 10837043"/>
              <a:gd name="connsiteY4" fmla="*/ 1207154 h 1752011"/>
              <a:gd name="connsiteX5" fmla="*/ 2711784 w 10837043"/>
              <a:gd name="connsiteY5" fmla="*/ 861046 h 1752011"/>
              <a:gd name="connsiteX6" fmla="*/ 2614118 w 10837043"/>
              <a:gd name="connsiteY6" fmla="*/ 796095 h 1752011"/>
              <a:gd name="connsiteX7" fmla="*/ 2505871 w 10837043"/>
              <a:gd name="connsiteY7" fmla="*/ 796095 h 1752011"/>
              <a:gd name="connsiteX8" fmla="*/ 2505871 w 10837043"/>
              <a:gd name="connsiteY8" fmla="*/ 942722 h 1752011"/>
              <a:gd name="connsiteX9" fmla="*/ 2534438 w 10837043"/>
              <a:gd name="connsiteY9" fmla="*/ 942722 h 1752011"/>
              <a:gd name="connsiteX10" fmla="*/ 2571226 w 10837043"/>
              <a:gd name="connsiteY10" fmla="*/ 967079 h 1752011"/>
              <a:gd name="connsiteX11" fmla="*/ 2786255 w 10837043"/>
              <a:gd name="connsiteY11" fmla="*/ 1486687 h 1752011"/>
              <a:gd name="connsiteX12" fmla="*/ 2944555 w 10837043"/>
              <a:gd name="connsiteY12" fmla="*/ 1486687 h 1752011"/>
              <a:gd name="connsiteX13" fmla="*/ 3159584 w 10837043"/>
              <a:gd name="connsiteY13" fmla="*/ 967079 h 1752011"/>
              <a:gd name="connsiteX14" fmla="*/ 3196371 w 10837043"/>
              <a:gd name="connsiteY14" fmla="*/ 942722 h 1752011"/>
              <a:gd name="connsiteX15" fmla="*/ 3224939 w 10837043"/>
              <a:gd name="connsiteY15" fmla="*/ 942722 h 1752011"/>
              <a:gd name="connsiteX16" fmla="*/ 3224939 w 10837043"/>
              <a:gd name="connsiteY16" fmla="*/ 795852 h 1752011"/>
              <a:gd name="connsiteX17" fmla="*/ 3107332 w 10837043"/>
              <a:gd name="connsiteY17" fmla="*/ 795852 h 1752011"/>
              <a:gd name="connsiteX18" fmla="*/ 3016259 w 10837043"/>
              <a:gd name="connsiteY18" fmla="*/ 861046 h 1752011"/>
              <a:gd name="connsiteX19" fmla="*/ 2367104 w 10837043"/>
              <a:gd name="connsiteY19" fmla="*/ 1311806 h 1752011"/>
              <a:gd name="connsiteX20" fmla="*/ 2367104 w 10837043"/>
              <a:gd name="connsiteY20" fmla="*/ 1311806 h 1752011"/>
              <a:gd name="connsiteX21" fmla="*/ 2367104 w 10837043"/>
              <a:gd name="connsiteY21" fmla="*/ 796258 h 1752011"/>
              <a:gd name="connsiteX22" fmla="*/ 2196188 w 10837043"/>
              <a:gd name="connsiteY22" fmla="*/ 796258 h 1752011"/>
              <a:gd name="connsiteX23" fmla="*/ 2196188 w 10837043"/>
              <a:gd name="connsiteY23" fmla="*/ 1219819 h 1752011"/>
              <a:gd name="connsiteX24" fmla="*/ 2043015 w 10837043"/>
              <a:gd name="connsiteY24" fmla="*/ 1324309 h 1752011"/>
              <a:gd name="connsiteX25" fmla="*/ 1896515 w 10837043"/>
              <a:gd name="connsiteY25" fmla="*/ 1168833 h 1752011"/>
              <a:gd name="connsiteX26" fmla="*/ 1896515 w 10837043"/>
              <a:gd name="connsiteY26" fmla="*/ 866324 h 1752011"/>
              <a:gd name="connsiteX27" fmla="*/ 1896515 w 10837043"/>
              <a:gd name="connsiteY27" fmla="*/ 866324 h 1752011"/>
              <a:gd name="connsiteX28" fmla="*/ 1810976 w 10837043"/>
              <a:gd name="connsiteY28" fmla="*/ 795852 h 1752011"/>
              <a:gd name="connsiteX29" fmla="*/ 1666105 w 10837043"/>
              <a:gd name="connsiteY29" fmla="*/ 795852 h 1752011"/>
              <a:gd name="connsiteX30" fmla="*/ 1666105 w 10837043"/>
              <a:gd name="connsiteY30" fmla="*/ 939637 h 1752011"/>
              <a:gd name="connsiteX31" fmla="*/ 1696055 w 10837043"/>
              <a:gd name="connsiteY31" fmla="*/ 939637 h 1752011"/>
              <a:gd name="connsiteX32" fmla="*/ 1725925 w 10837043"/>
              <a:gd name="connsiteY32" fmla="*/ 963597 h 1752011"/>
              <a:gd name="connsiteX33" fmla="*/ 1725925 w 10837043"/>
              <a:gd name="connsiteY33" fmla="*/ 969433 h 1752011"/>
              <a:gd name="connsiteX34" fmla="*/ 1725925 w 10837043"/>
              <a:gd name="connsiteY34" fmla="*/ 1196762 h 1752011"/>
              <a:gd name="connsiteX35" fmla="*/ 2017540 w 10837043"/>
              <a:gd name="connsiteY35" fmla="*/ 1505279 h 1752011"/>
              <a:gd name="connsiteX36" fmla="*/ 2201641 w 10837043"/>
              <a:gd name="connsiteY36" fmla="*/ 1416865 h 1752011"/>
              <a:gd name="connsiteX37" fmla="*/ 2201641 w 10837043"/>
              <a:gd name="connsiteY37" fmla="*/ 1416865 h 1752011"/>
              <a:gd name="connsiteX38" fmla="*/ 2201641 w 10837043"/>
              <a:gd name="connsiteY38" fmla="*/ 1416865 h 1752011"/>
              <a:gd name="connsiteX39" fmla="*/ 2287099 w 10837043"/>
              <a:gd name="connsiteY39" fmla="*/ 1486525 h 1752011"/>
              <a:gd name="connsiteX40" fmla="*/ 2449876 w 10837043"/>
              <a:gd name="connsiteY40" fmla="*/ 1486525 h 1752011"/>
              <a:gd name="connsiteX41" fmla="*/ 2449876 w 10837043"/>
              <a:gd name="connsiteY41" fmla="*/ 1341765 h 1752011"/>
              <a:gd name="connsiteX42" fmla="*/ 2396973 w 10837043"/>
              <a:gd name="connsiteY42" fmla="*/ 1341765 h 1752011"/>
              <a:gd name="connsiteX43" fmla="*/ 2367088 w 10837043"/>
              <a:gd name="connsiteY43" fmla="*/ 1317642 h 1752011"/>
              <a:gd name="connsiteX44" fmla="*/ 2367104 w 10837043"/>
              <a:gd name="connsiteY44" fmla="*/ 1311806 h 1752011"/>
              <a:gd name="connsiteX45" fmla="*/ 735834 w 10837043"/>
              <a:gd name="connsiteY45" fmla="*/ 1311806 h 1752011"/>
              <a:gd name="connsiteX46" fmla="*/ 735834 w 10837043"/>
              <a:gd name="connsiteY46" fmla="*/ 1042260 h 1752011"/>
              <a:gd name="connsiteX47" fmla="*/ 494191 w 10837043"/>
              <a:gd name="connsiteY47" fmla="*/ 779533 h 1752011"/>
              <a:gd name="connsiteX48" fmla="*/ 250026 w 10837043"/>
              <a:gd name="connsiteY48" fmla="*/ 923075 h 1752011"/>
              <a:gd name="connsiteX49" fmla="*/ 247340 w 10837043"/>
              <a:gd name="connsiteY49" fmla="*/ 923075 h 1752011"/>
              <a:gd name="connsiteX50" fmla="*/ 250026 w 10837043"/>
              <a:gd name="connsiteY50" fmla="*/ 893359 h 1752011"/>
              <a:gd name="connsiteX51" fmla="*/ 250026 w 10837043"/>
              <a:gd name="connsiteY51" fmla="*/ 873387 h 1752011"/>
              <a:gd name="connsiteX52" fmla="*/ 159115 w 10837043"/>
              <a:gd name="connsiteY52" fmla="*/ 796095 h 1752011"/>
              <a:gd name="connsiteX53" fmla="*/ 0 w 10837043"/>
              <a:gd name="connsiteY53" fmla="*/ 796095 h 1752011"/>
              <a:gd name="connsiteX54" fmla="*/ 0 w 10837043"/>
              <a:gd name="connsiteY54" fmla="*/ 942235 h 1752011"/>
              <a:gd name="connsiteX55" fmla="*/ 54286 w 10837043"/>
              <a:gd name="connsiteY55" fmla="*/ 942235 h 1752011"/>
              <a:gd name="connsiteX56" fmla="*/ 84156 w 10837043"/>
              <a:gd name="connsiteY56" fmla="*/ 972031 h 1752011"/>
              <a:gd name="connsiteX57" fmla="*/ 84156 w 10837043"/>
              <a:gd name="connsiteY57" fmla="*/ 1486687 h 1752011"/>
              <a:gd name="connsiteX58" fmla="*/ 255072 w 10837043"/>
              <a:gd name="connsiteY58" fmla="*/ 1486687 h 1752011"/>
              <a:gd name="connsiteX59" fmla="*/ 255072 w 10837043"/>
              <a:gd name="connsiteY59" fmla="*/ 1170051 h 1752011"/>
              <a:gd name="connsiteX60" fmla="*/ 268664 w 10837043"/>
              <a:gd name="connsiteY60" fmla="*/ 1077901 h 1752011"/>
              <a:gd name="connsiteX61" fmla="*/ 454718 w 10837043"/>
              <a:gd name="connsiteY61" fmla="*/ 937039 h 1752011"/>
              <a:gd name="connsiteX62" fmla="*/ 563290 w 10837043"/>
              <a:gd name="connsiteY62" fmla="*/ 1077902 h 1752011"/>
              <a:gd name="connsiteX63" fmla="*/ 563290 w 10837043"/>
              <a:gd name="connsiteY63" fmla="*/ 1394538 h 1752011"/>
              <a:gd name="connsiteX64" fmla="*/ 655585 w 10837043"/>
              <a:gd name="connsiteY64" fmla="*/ 1486606 h 1752011"/>
              <a:gd name="connsiteX65" fmla="*/ 820315 w 10837043"/>
              <a:gd name="connsiteY65" fmla="*/ 1486606 h 1752011"/>
              <a:gd name="connsiteX66" fmla="*/ 820315 w 10837043"/>
              <a:gd name="connsiteY66" fmla="*/ 1341684 h 1752011"/>
              <a:gd name="connsiteX67" fmla="*/ 765947 w 10837043"/>
              <a:gd name="connsiteY67" fmla="*/ 1341684 h 1752011"/>
              <a:gd name="connsiteX68" fmla="*/ 735850 w 10837043"/>
              <a:gd name="connsiteY68" fmla="*/ 1317825 h 1752011"/>
              <a:gd name="connsiteX69" fmla="*/ 735834 w 10837043"/>
              <a:gd name="connsiteY69" fmla="*/ 1311806 h 1752011"/>
              <a:gd name="connsiteX70" fmla="*/ 1247442 w 10837043"/>
              <a:gd name="connsiteY70" fmla="*/ 775230 h 1752011"/>
              <a:gd name="connsiteX71" fmla="*/ 892344 w 10837043"/>
              <a:gd name="connsiteY71" fmla="*/ 1140579 h 1752011"/>
              <a:gd name="connsiteX72" fmla="*/ 1263557 w 10837043"/>
              <a:gd name="connsiteY72" fmla="*/ 1504224 h 1752011"/>
              <a:gd name="connsiteX73" fmla="*/ 1533929 w 10837043"/>
              <a:gd name="connsiteY73" fmla="*/ 1378056 h 1752011"/>
              <a:gd name="connsiteX74" fmla="*/ 1481434 w 10837043"/>
              <a:gd name="connsiteY74" fmla="*/ 1246612 h 1752011"/>
              <a:gd name="connsiteX75" fmla="*/ 1268928 w 10837043"/>
              <a:gd name="connsiteY75" fmla="*/ 1332428 h 1752011"/>
              <a:gd name="connsiteX76" fmla="*/ 1067166 w 10837043"/>
              <a:gd name="connsiteY76" fmla="*/ 1200984 h 1752011"/>
              <a:gd name="connsiteX77" fmla="*/ 1580972 w 10837043"/>
              <a:gd name="connsiteY77" fmla="*/ 1200984 h 1752011"/>
              <a:gd name="connsiteX78" fmla="*/ 1585041 w 10837043"/>
              <a:gd name="connsiteY78" fmla="*/ 1140579 h 1752011"/>
              <a:gd name="connsiteX79" fmla="*/ 1247442 w 10837043"/>
              <a:gd name="connsiteY79" fmla="*/ 775311 h 1752011"/>
              <a:gd name="connsiteX80" fmla="*/ 1073922 w 10837043"/>
              <a:gd name="connsiteY80" fmla="*/ 1061014 h 1752011"/>
              <a:gd name="connsiteX81" fmla="*/ 1247442 w 10837043"/>
              <a:gd name="connsiteY81" fmla="*/ 948324 h 1752011"/>
              <a:gd name="connsiteX82" fmla="*/ 1410219 w 10837043"/>
              <a:gd name="connsiteY82" fmla="*/ 1061014 h 1752011"/>
              <a:gd name="connsiteX83" fmla="*/ 9027370 w 10837043"/>
              <a:gd name="connsiteY83" fmla="*/ 886621 h 1752011"/>
              <a:gd name="connsiteX84" fmla="*/ 9027370 w 10837043"/>
              <a:gd name="connsiteY84" fmla="*/ 795527 h 1752011"/>
              <a:gd name="connsiteX85" fmla="*/ 8861989 w 10837043"/>
              <a:gd name="connsiteY85" fmla="*/ 795527 h 1752011"/>
              <a:gd name="connsiteX86" fmla="*/ 8861989 w 10837043"/>
              <a:gd name="connsiteY86" fmla="*/ 1486362 h 1752011"/>
              <a:gd name="connsiteX87" fmla="*/ 9032905 w 10837043"/>
              <a:gd name="connsiteY87" fmla="*/ 1486362 h 1752011"/>
              <a:gd name="connsiteX88" fmla="*/ 9032905 w 10837043"/>
              <a:gd name="connsiteY88" fmla="*/ 1070513 h 1752011"/>
              <a:gd name="connsiteX89" fmla="*/ 9176718 w 10837043"/>
              <a:gd name="connsiteY89" fmla="*/ 957823 h 1752011"/>
              <a:gd name="connsiteX90" fmla="*/ 9255827 w 10837043"/>
              <a:gd name="connsiteY90" fmla="*/ 978526 h 1752011"/>
              <a:gd name="connsiteX91" fmla="*/ 9255827 w 10837043"/>
              <a:gd name="connsiteY91" fmla="*/ 787895 h 1752011"/>
              <a:gd name="connsiteX92" fmla="*/ 9180462 w 10837043"/>
              <a:gd name="connsiteY92" fmla="*/ 776772 h 1752011"/>
              <a:gd name="connsiteX93" fmla="*/ 9027370 w 10837043"/>
              <a:gd name="connsiteY93" fmla="*/ 886702 h 1752011"/>
              <a:gd name="connsiteX94" fmla="*/ 5906365 w 10837043"/>
              <a:gd name="connsiteY94" fmla="*/ 1310670 h 1752011"/>
              <a:gd name="connsiteX95" fmla="*/ 5906365 w 10837043"/>
              <a:gd name="connsiteY95" fmla="*/ 1310670 h 1752011"/>
              <a:gd name="connsiteX96" fmla="*/ 5906365 w 10837043"/>
              <a:gd name="connsiteY96" fmla="*/ 1052571 h 1752011"/>
              <a:gd name="connsiteX97" fmla="*/ 5740821 w 10837043"/>
              <a:gd name="connsiteY97" fmla="*/ 799911 h 1752011"/>
              <a:gd name="connsiteX98" fmla="*/ 5600589 w 10837043"/>
              <a:gd name="connsiteY98" fmla="*/ 775555 h 1752011"/>
              <a:gd name="connsiteX99" fmla="*/ 5333797 w 10837043"/>
              <a:gd name="connsiteY99" fmla="*/ 897825 h 1752011"/>
              <a:gd name="connsiteX100" fmla="*/ 5375549 w 10837043"/>
              <a:gd name="connsiteY100" fmla="*/ 1037632 h 1752011"/>
              <a:gd name="connsiteX101" fmla="*/ 5579020 w 10837043"/>
              <a:gd name="connsiteY101" fmla="*/ 947594 h 1752011"/>
              <a:gd name="connsiteX102" fmla="*/ 5735286 w 10837043"/>
              <a:gd name="connsiteY102" fmla="*/ 1080662 h 1752011"/>
              <a:gd name="connsiteX103" fmla="*/ 5735286 w 10837043"/>
              <a:gd name="connsiteY103" fmla="*/ 1099417 h 1752011"/>
              <a:gd name="connsiteX104" fmla="*/ 5568196 w 10837043"/>
              <a:gd name="connsiteY104" fmla="*/ 1050703 h 1752011"/>
              <a:gd name="connsiteX105" fmla="*/ 5297416 w 10837043"/>
              <a:gd name="connsiteY105" fmla="*/ 1278032 h 1752011"/>
              <a:gd name="connsiteX106" fmla="*/ 5550697 w 10837043"/>
              <a:gd name="connsiteY106" fmla="*/ 1505360 h 1752011"/>
              <a:gd name="connsiteX107" fmla="*/ 5740658 w 10837043"/>
              <a:gd name="connsiteY107" fmla="*/ 1426039 h 1752011"/>
              <a:gd name="connsiteX108" fmla="*/ 5740658 w 10837043"/>
              <a:gd name="connsiteY108" fmla="*/ 1426039 h 1752011"/>
              <a:gd name="connsiteX109" fmla="*/ 5831406 w 10837043"/>
              <a:gd name="connsiteY109" fmla="*/ 1486849 h 1752011"/>
              <a:gd name="connsiteX110" fmla="*/ 5989788 w 10837043"/>
              <a:gd name="connsiteY110" fmla="*/ 1486849 h 1752011"/>
              <a:gd name="connsiteX111" fmla="*/ 5989788 w 10837043"/>
              <a:gd name="connsiteY111" fmla="*/ 1340710 h 1752011"/>
              <a:gd name="connsiteX112" fmla="*/ 5936479 w 10837043"/>
              <a:gd name="connsiteY112" fmla="*/ 1340710 h 1752011"/>
              <a:gd name="connsiteX113" fmla="*/ 5906365 w 10837043"/>
              <a:gd name="connsiteY113" fmla="*/ 1316503 h 1752011"/>
              <a:gd name="connsiteX114" fmla="*/ 5906365 w 10837043"/>
              <a:gd name="connsiteY114" fmla="*/ 1310670 h 1752011"/>
              <a:gd name="connsiteX115" fmla="*/ 5735449 w 10837043"/>
              <a:gd name="connsiteY115" fmla="*/ 1287693 h 1752011"/>
              <a:gd name="connsiteX116" fmla="*/ 5603437 w 10837043"/>
              <a:gd name="connsiteY116" fmla="*/ 1345500 h 1752011"/>
              <a:gd name="connsiteX117" fmla="*/ 5470041 w 10837043"/>
              <a:gd name="connsiteY117" fmla="*/ 1268939 h 1752011"/>
              <a:gd name="connsiteX118" fmla="*/ 5604739 w 10837043"/>
              <a:gd name="connsiteY118" fmla="*/ 1190997 h 1752011"/>
              <a:gd name="connsiteX119" fmla="*/ 5735449 w 10837043"/>
              <a:gd name="connsiteY119" fmla="*/ 1238006 h 1752011"/>
              <a:gd name="connsiteX120" fmla="*/ 6245674 w 10837043"/>
              <a:gd name="connsiteY120" fmla="*/ 974629 h 1752011"/>
              <a:gd name="connsiteX121" fmla="*/ 6348875 w 10837043"/>
              <a:gd name="connsiteY121" fmla="*/ 912358 h 1752011"/>
              <a:gd name="connsiteX122" fmla="*/ 6435797 w 10837043"/>
              <a:gd name="connsiteY122" fmla="*/ 961071 h 1752011"/>
              <a:gd name="connsiteX123" fmla="*/ 6435797 w 10837043"/>
              <a:gd name="connsiteY123" fmla="*/ 995170 h 1752011"/>
              <a:gd name="connsiteX124" fmla="*/ 6587831 w 10837043"/>
              <a:gd name="connsiteY124" fmla="*/ 995170 h 1752011"/>
              <a:gd name="connsiteX125" fmla="*/ 6587831 w 10837043"/>
              <a:gd name="connsiteY125" fmla="*/ 923318 h 1752011"/>
              <a:gd name="connsiteX126" fmla="*/ 6344805 w 10837043"/>
              <a:gd name="connsiteY126" fmla="*/ 779776 h 1752011"/>
              <a:gd name="connsiteX127" fmla="*/ 6076223 w 10837043"/>
              <a:gd name="connsiteY127" fmla="*/ 981612 h 1752011"/>
              <a:gd name="connsiteX128" fmla="*/ 6441413 w 10837043"/>
              <a:gd name="connsiteY128" fmla="*/ 1301252 h 1752011"/>
              <a:gd name="connsiteX129" fmla="*/ 6347735 w 10837043"/>
              <a:gd name="connsiteY129" fmla="*/ 1368963 h 1752011"/>
              <a:gd name="connsiteX130" fmla="*/ 6141415 w 10837043"/>
              <a:gd name="connsiteY130" fmla="*/ 1267396 h 1752011"/>
              <a:gd name="connsiteX131" fmla="*/ 6060026 w 10837043"/>
              <a:gd name="connsiteY131" fmla="*/ 1379843 h 1752011"/>
              <a:gd name="connsiteX132" fmla="*/ 6347817 w 10837043"/>
              <a:gd name="connsiteY132" fmla="*/ 1503087 h 1752011"/>
              <a:gd name="connsiteX133" fmla="*/ 6613957 w 10837043"/>
              <a:gd name="connsiteY133" fmla="*/ 1291996 h 1752011"/>
              <a:gd name="connsiteX134" fmla="*/ 6245511 w 10837043"/>
              <a:gd name="connsiteY134" fmla="*/ 974629 h 1752011"/>
              <a:gd name="connsiteX135" fmla="*/ 7592573 w 10837043"/>
              <a:gd name="connsiteY135" fmla="*/ 776772 h 1752011"/>
              <a:gd name="connsiteX136" fmla="*/ 7387473 w 10837043"/>
              <a:gd name="connsiteY136" fmla="*/ 867704 h 1752011"/>
              <a:gd name="connsiteX137" fmla="*/ 7387473 w 10837043"/>
              <a:gd name="connsiteY137" fmla="*/ 795446 h 1752011"/>
              <a:gd name="connsiteX138" fmla="*/ 7222417 w 10837043"/>
              <a:gd name="connsiteY138" fmla="*/ 795446 h 1752011"/>
              <a:gd name="connsiteX139" fmla="*/ 7222417 w 10837043"/>
              <a:gd name="connsiteY139" fmla="*/ 1578917 h 1752011"/>
              <a:gd name="connsiteX140" fmla="*/ 7198637 w 10837043"/>
              <a:gd name="connsiteY140" fmla="*/ 1608462 h 1752011"/>
              <a:gd name="connsiteX141" fmla="*/ 7192873 w 10837043"/>
              <a:gd name="connsiteY141" fmla="*/ 1608470 h 1752011"/>
              <a:gd name="connsiteX142" fmla="*/ 7137692 w 10837043"/>
              <a:gd name="connsiteY142" fmla="*/ 1608470 h 1752011"/>
              <a:gd name="connsiteX143" fmla="*/ 7137692 w 10837043"/>
              <a:gd name="connsiteY143" fmla="*/ 1752012 h 1752011"/>
              <a:gd name="connsiteX144" fmla="*/ 7307875 w 10837043"/>
              <a:gd name="connsiteY144" fmla="*/ 1752012 h 1752011"/>
              <a:gd name="connsiteX145" fmla="*/ 7392682 w 10837043"/>
              <a:gd name="connsiteY145" fmla="*/ 1682271 h 1752011"/>
              <a:gd name="connsiteX146" fmla="*/ 7392682 w 10837043"/>
              <a:gd name="connsiteY146" fmla="*/ 1411831 h 1752011"/>
              <a:gd name="connsiteX147" fmla="*/ 7595096 w 10837043"/>
              <a:gd name="connsiteY147" fmla="*/ 1502762 h 1752011"/>
              <a:gd name="connsiteX148" fmla="*/ 7943519 w 10837043"/>
              <a:gd name="connsiteY148" fmla="*/ 1139118 h 1752011"/>
              <a:gd name="connsiteX149" fmla="*/ 7592410 w 10837043"/>
              <a:gd name="connsiteY149" fmla="*/ 776772 h 1752011"/>
              <a:gd name="connsiteX150" fmla="*/ 7572469 w 10837043"/>
              <a:gd name="connsiteY150" fmla="*/ 1322280 h 1752011"/>
              <a:gd name="connsiteX151" fmla="*/ 7392845 w 10837043"/>
              <a:gd name="connsiteY151" fmla="*/ 1231348 h 1752011"/>
              <a:gd name="connsiteX152" fmla="*/ 7392845 w 10837043"/>
              <a:gd name="connsiteY152" fmla="*/ 1048186 h 1752011"/>
              <a:gd name="connsiteX153" fmla="*/ 7572469 w 10837043"/>
              <a:gd name="connsiteY153" fmla="*/ 957255 h 1752011"/>
              <a:gd name="connsiteX154" fmla="*/ 7772116 w 10837043"/>
              <a:gd name="connsiteY154" fmla="*/ 1139118 h 1752011"/>
              <a:gd name="connsiteX155" fmla="*/ 7572306 w 10837043"/>
              <a:gd name="connsiteY155" fmla="*/ 1322280 h 1752011"/>
              <a:gd name="connsiteX156" fmla="*/ 8401329 w 10837043"/>
              <a:gd name="connsiteY156" fmla="*/ 775473 h 1752011"/>
              <a:gd name="connsiteX157" fmla="*/ 8046313 w 10837043"/>
              <a:gd name="connsiteY157" fmla="*/ 1140336 h 1752011"/>
              <a:gd name="connsiteX158" fmla="*/ 8417444 w 10837043"/>
              <a:gd name="connsiteY158" fmla="*/ 1503818 h 1752011"/>
              <a:gd name="connsiteX159" fmla="*/ 8687736 w 10837043"/>
              <a:gd name="connsiteY159" fmla="*/ 1377732 h 1752011"/>
              <a:gd name="connsiteX160" fmla="*/ 8635321 w 10837043"/>
              <a:gd name="connsiteY160" fmla="*/ 1246287 h 1752011"/>
              <a:gd name="connsiteX161" fmla="*/ 8422816 w 10837043"/>
              <a:gd name="connsiteY161" fmla="*/ 1332104 h 1752011"/>
              <a:gd name="connsiteX162" fmla="*/ 8221135 w 10837043"/>
              <a:gd name="connsiteY162" fmla="*/ 1200659 h 1752011"/>
              <a:gd name="connsiteX163" fmla="*/ 8734779 w 10837043"/>
              <a:gd name="connsiteY163" fmla="*/ 1200659 h 1752011"/>
              <a:gd name="connsiteX164" fmla="*/ 8738848 w 10837043"/>
              <a:gd name="connsiteY164" fmla="*/ 1140336 h 1752011"/>
              <a:gd name="connsiteX165" fmla="*/ 8401167 w 10837043"/>
              <a:gd name="connsiteY165" fmla="*/ 775473 h 1752011"/>
              <a:gd name="connsiteX166" fmla="*/ 8227810 w 10837043"/>
              <a:gd name="connsiteY166" fmla="*/ 1061177 h 1752011"/>
              <a:gd name="connsiteX167" fmla="*/ 8401329 w 10837043"/>
              <a:gd name="connsiteY167" fmla="*/ 948487 h 1752011"/>
              <a:gd name="connsiteX168" fmla="*/ 8564106 w 10837043"/>
              <a:gd name="connsiteY168" fmla="*/ 1061177 h 1752011"/>
              <a:gd name="connsiteX169" fmla="*/ 10837044 w 10837043"/>
              <a:gd name="connsiteY169" fmla="*/ 1141554 h 1752011"/>
              <a:gd name="connsiteX170" fmla="*/ 10499526 w 10837043"/>
              <a:gd name="connsiteY170" fmla="*/ 776772 h 1752011"/>
              <a:gd name="connsiteX171" fmla="*/ 10144509 w 10837043"/>
              <a:gd name="connsiteY171" fmla="*/ 1141554 h 1752011"/>
              <a:gd name="connsiteX172" fmla="*/ 10515641 w 10837043"/>
              <a:gd name="connsiteY172" fmla="*/ 1505117 h 1752011"/>
              <a:gd name="connsiteX173" fmla="*/ 10785932 w 10837043"/>
              <a:gd name="connsiteY173" fmla="*/ 1379031 h 1752011"/>
              <a:gd name="connsiteX174" fmla="*/ 10733436 w 10837043"/>
              <a:gd name="connsiteY174" fmla="*/ 1247586 h 1752011"/>
              <a:gd name="connsiteX175" fmla="*/ 10520931 w 10837043"/>
              <a:gd name="connsiteY175" fmla="*/ 1333403 h 1752011"/>
              <a:gd name="connsiteX176" fmla="*/ 10319250 w 10837043"/>
              <a:gd name="connsiteY176" fmla="*/ 1201958 h 1752011"/>
              <a:gd name="connsiteX177" fmla="*/ 10832893 w 10837043"/>
              <a:gd name="connsiteY177" fmla="*/ 1201958 h 1752011"/>
              <a:gd name="connsiteX178" fmla="*/ 10836881 w 10837043"/>
              <a:gd name="connsiteY178" fmla="*/ 1141310 h 1752011"/>
              <a:gd name="connsiteX179" fmla="*/ 10326005 w 10837043"/>
              <a:gd name="connsiteY179" fmla="*/ 1062476 h 1752011"/>
              <a:gd name="connsiteX180" fmla="*/ 10499526 w 10837043"/>
              <a:gd name="connsiteY180" fmla="*/ 949786 h 1752011"/>
              <a:gd name="connsiteX181" fmla="*/ 10662303 w 10837043"/>
              <a:gd name="connsiteY181" fmla="*/ 1062476 h 1752011"/>
              <a:gd name="connsiteX182" fmla="*/ 5247851 w 10837043"/>
              <a:gd name="connsiteY182" fmla="*/ 795933 h 1752011"/>
              <a:gd name="connsiteX183" fmla="*/ 5019474 w 10837043"/>
              <a:gd name="connsiteY183" fmla="*/ 795933 h 1752011"/>
              <a:gd name="connsiteX184" fmla="*/ 4766682 w 10837043"/>
              <a:gd name="connsiteY184" fmla="*/ 1052002 h 1752011"/>
              <a:gd name="connsiteX185" fmla="*/ 4766682 w 10837043"/>
              <a:gd name="connsiteY185" fmla="*/ 712309 h 1752011"/>
              <a:gd name="connsiteX186" fmla="*/ 4680898 w 10837043"/>
              <a:gd name="connsiteY186" fmla="*/ 641674 h 1752011"/>
              <a:gd name="connsiteX187" fmla="*/ 4535864 w 10837043"/>
              <a:gd name="connsiteY187" fmla="*/ 641674 h 1752011"/>
              <a:gd name="connsiteX188" fmla="*/ 4535864 w 10837043"/>
              <a:gd name="connsiteY188" fmla="*/ 787002 h 1752011"/>
              <a:gd name="connsiteX189" fmla="*/ 4565977 w 10837043"/>
              <a:gd name="connsiteY189" fmla="*/ 787002 h 1752011"/>
              <a:gd name="connsiteX190" fmla="*/ 4595899 w 10837043"/>
              <a:gd name="connsiteY190" fmla="*/ 811262 h 1752011"/>
              <a:gd name="connsiteX191" fmla="*/ 4595928 w 10837043"/>
              <a:gd name="connsiteY191" fmla="*/ 816555 h 1752011"/>
              <a:gd name="connsiteX192" fmla="*/ 4595929 w 10837043"/>
              <a:gd name="connsiteY192" fmla="*/ 1486362 h 1752011"/>
              <a:gd name="connsiteX193" fmla="*/ 4766845 w 10837043"/>
              <a:gd name="connsiteY193" fmla="*/ 1486362 h 1752011"/>
              <a:gd name="connsiteX194" fmla="*/ 4766845 w 10837043"/>
              <a:gd name="connsiteY194" fmla="*/ 1195625 h 1752011"/>
              <a:gd name="connsiteX195" fmla="*/ 5047879 w 10837043"/>
              <a:gd name="connsiteY195" fmla="*/ 1486687 h 1752011"/>
              <a:gd name="connsiteX196" fmla="*/ 5277801 w 10837043"/>
              <a:gd name="connsiteY196" fmla="*/ 1486687 h 1752011"/>
              <a:gd name="connsiteX197" fmla="*/ 4928238 w 10837043"/>
              <a:gd name="connsiteY197" fmla="*/ 1120526 h 1752011"/>
              <a:gd name="connsiteX198" fmla="*/ 9746275 w 10837043"/>
              <a:gd name="connsiteY198" fmla="*/ 776772 h 1752011"/>
              <a:gd name="connsiteX199" fmla="*/ 9566080 w 10837043"/>
              <a:gd name="connsiteY199" fmla="*/ 865268 h 1752011"/>
              <a:gd name="connsiteX200" fmla="*/ 9566080 w 10837043"/>
              <a:gd name="connsiteY200" fmla="*/ 631851 h 1752011"/>
              <a:gd name="connsiteX201" fmla="*/ 9480461 w 10837043"/>
              <a:gd name="connsiteY201" fmla="*/ 561379 h 1752011"/>
              <a:gd name="connsiteX202" fmla="*/ 9319800 w 10837043"/>
              <a:gd name="connsiteY202" fmla="*/ 561379 h 1752011"/>
              <a:gd name="connsiteX203" fmla="*/ 9319800 w 10837043"/>
              <a:gd name="connsiteY203" fmla="*/ 706382 h 1752011"/>
              <a:gd name="connsiteX204" fmla="*/ 9365377 w 10837043"/>
              <a:gd name="connsiteY204" fmla="*/ 706382 h 1752011"/>
              <a:gd name="connsiteX205" fmla="*/ 9395328 w 10837043"/>
              <a:gd name="connsiteY205" fmla="*/ 730606 h 1752011"/>
              <a:gd name="connsiteX206" fmla="*/ 9395328 w 10837043"/>
              <a:gd name="connsiteY206" fmla="*/ 736259 h 1752011"/>
              <a:gd name="connsiteX207" fmla="*/ 9395327 w 10837043"/>
              <a:gd name="connsiteY207" fmla="*/ 1486362 h 1752011"/>
              <a:gd name="connsiteX208" fmla="*/ 9566243 w 10837043"/>
              <a:gd name="connsiteY208" fmla="*/ 1486362 h 1752011"/>
              <a:gd name="connsiteX209" fmla="*/ 9566243 w 10837043"/>
              <a:gd name="connsiteY209" fmla="*/ 1062476 h 1752011"/>
              <a:gd name="connsiteX210" fmla="*/ 9720882 w 10837043"/>
              <a:gd name="connsiteY210" fmla="*/ 957823 h 1752011"/>
              <a:gd name="connsiteX211" fmla="*/ 9870149 w 10837043"/>
              <a:gd name="connsiteY211" fmla="*/ 1113462 h 1752011"/>
              <a:gd name="connsiteX212" fmla="*/ 9870149 w 10837043"/>
              <a:gd name="connsiteY212" fmla="*/ 1486362 h 1752011"/>
              <a:gd name="connsiteX213" fmla="*/ 10041065 w 10837043"/>
              <a:gd name="connsiteY213" fmla="*/ 1486362 h 1752011"/>
              <a:gd name="connsiteX214" fmla="*/ 10041065 w 10837043"/>
              <a:gd name="connsiteY214" fmla="*/ 1085290 h 1752011"/>
              <a:gd name="connsiteX215" fmla="*/ 9746519 w 10837043"/>
              <a:gd name="connsiteY215" fmla="*/ 776772 h 1752011"/>
              <a:gd name="connsiteX216" fmla="*/ 4108818 w 10837043"/>
              <a:gd name="connsiteY216" fmla="*/ 1187344 h 1752011"/>
              <a:gd name="connsiteX217" fmla="*/ 3685191 w 10837043"/>
              <a:gd name="connsiteY217" fmla="*/ 941910 h 1752011"/>
              <a:gd name="connsiteX218" fmla="*/ 3607293 w 10837043"/>
              <a:gd name="connsiteY218" fmla="*/ 962439 h 1752011"/>
              <a:gd name="connsiteX219" fmla="*/ 3601768 w 10837043"/>
              <a:gd name="connsiteY219" fmla="*/ 975360 h 1752011"/>
              <a:gd name="connsiteX220" fmla="*/ 3744116 w 10837043"/>
              <a:gd name="connsiteY220" fmla="*/ 1325771 h 1752011"/>
              <a:gd name="connsiteX221" fmla="*/ 4121678 w 10837043"/>
              <a:gd name="connsiteY221" fmla="*/ 1276002 h 1752011"/>
              <a:gd name="connsiteX222" fmla="*/ 4119959 w 10837043"/>
              <a:gd name="connsiteY222" fmla="*/ 1195648 h 1752011"/>
              <a:gd name="connsiteX223" fmla="*/ 4108818 w 10837043"/>
              <a:gd name="connsiteY223" fmla="*/ 1187344 h 1752011"/>
              <a:gd name="connsiteX224" fmla="*/ 3789287 w 10837043"/>
              <a:gd name="connsiteY224" fmla="*/ 1239224 h 1752011"/>
              <a:gd name="connsiteX225" fmla="*/ 3703015 w 10837043"/>
              <a:gd name="connsiteY225" fmla="*/ 1063125 h 1752011"/>
              <a:gd name="connsiteX226" fmla="*/ 3993165 w 10837043"/>
              <a:gd name="connsiteY226" fmla="*/ 1232891 h 1752011"/>
              <a:gd name="connsiteX227" fmla="*/ 3789287 w 10837043"/>
              <a:gd name="connsiteY227" fmla="*/ 1239224 h 1752011"/>
              <a:gd name="connsiteX228" fmla="*/ 4135025 w 10837043"/>
              <a:gd name="connsiteY228" fmla="*/ 948324 h 1752011"/>
              <a:gd name="connsiteX229" fmla="*/ 4000978 w 10837043"/>
              <a:gd name="connsiteY229" fmla="*/ 982423 h 1752011"/>
              <a:gd name="connsiteX230" fmla="*/ 4003176 w 10837043"/>
              <a:gd name="connsiteY230" fmla="*/ 1019446 h 1752011"/>
              <a:gd name="connsiteX231" fmla="*/ 4157244 w 10837043"/>
              <a:gd name="connsiteY231" fmla="*/ 1101690 h 1752011"/>
              <a:gd name="connsiteX232" fmla="*/ 4189148 w 10837043"/>
              <a:gd name="connsiteY232" fmla="*/ 1083098 h 1752011"/>
              <a:gd name="connsiteX233" fmla="*/ 4135025 w 10837043"/>
              <a:gd name="connsiteY233" fmla="*/ 948324 h 1752011"/>
              <a:gd name="connsiteX234" fmla="*/ 3706759 w 10837043"/>
              <a:gd name="connsiteY234" fmla="*/ 863401 h 1752011"/>
              <a:gd name="connsiteX235" fmla="*/ 3860909 w 10837043"/>
              <a:gd name="connsiteY235" fmla="*/ 945726 h 1752011"/>
              <a:gd name="connsiteX236" fmla="*/ 3892813 w 10837043"/>
              <a:gd name="connsiteY236" fmla="*/ 927053 h 1752011"/>
              <a:gd name="connsiteX237" fmla="*/ 3838608 w 10837043"/>
              <a:gd name="connsiteY237" fmla="*/ 792279 h 1752011"/>
              <a:gd name="connsiteX238" fmla="*/ 3704561 w 10837043"/>
              <a:gd name="connsiteY238" fmla="*/ 826460 h 1752011"/>
              <a:gd name="connsiteX239" fmla="*/ 3706759 w 10837043"/>
              <a:gd name="connsiteY239" fmla="*/ 863401 h 1752011"/>
              <a:gd name="connsiteX240" fmla="*/ 4292756 w 10837043"/>
              <a:gd name="connsiteY240" fmla="*/ 698669 h 1752011"/>
              <a:gd name="connsiteX241" fmla="*/ 4330429 w 10837043"/>
              <a:gd name="connsiteY241" fmla="*/ 613973 h 1752011"/>
              <a:gd name="connsiteX242" fmla="*/ 4299756 w 10837043"/>
              <a:gd name="connsiteY242" fmla="*/ 579565 h 1752011"/>
              <a:gd name="connsiteX243" fmla="*/ 4264189 w 10837043"/>
              <a:gd name="connsiteY243" fmla="*/ 560810 h 1752011"/>
              <a:gd name="connsiteX244" fmla="*/ 4364785 w 10837043"/>
              <a:gd name="connsiteY244" fmla="*/ 379678 h 1752011"/>
              <a:gd name="connsiteX245" fmla="*/ 4237168 w 10837043"/>
              <a:gd name="connsiteY245" fmla="*/ 81228 h 1752011"/>
              <a:gd name="connsiteX246" fmla="*/ 4130712 w 10837043"/>
              <a:gd name="connsiteY246" fmla="*/ 1988 h 1752011"/>
              <a:gd name="connsiteX247" fmla="*/ 4064620 w 10837043"/>
              <a:gd name="connsiteY247" fmla="*/ 39116 h 1752011"/>
              <a:gd name="connsiteX248" fmla="*/ 4063241 w 10837043"/>
              <a:gd name="connsiteY248" fmla="*/ 61499 h 1752011"/>
              <a:gd name="connsiteX249" fmla="*/ 4068450 w 10837043"/>
              <a:gd name="connsiteY249" fmla="*/ 96573 h 1752011"/>
              <a:gd name="connsiteX250" fmla="*/ 4030034 w 10837043"/>
              <a:gd name="connsiteY250" fmla="*/ 77737 h 1752011"/>
              <a:gd name="connsiteX251" fmla="*/ 3957860 w 10837043"/>
              <a:gd name="connsiteY251" fmla="*/ 101382 h 1752011"/>
              <a:gd name="connsiteX252" fmla="*/ 3961098 w 10837043"/>
              <a:gd name="connsiteY252" fmla="*/ 155272 h 1752011"/>
              <a:gd name="connsiteX253" fmla="*/ 3993654 w 10837043"/>
              <a:gd name="connsiteY253" fmla="*/ 203986 h 1752011"/>
              <a:gd name="connsiteX254" fmla="*/ 3943193 w 10837043"/>
              <a:gd name="connsiteY254" fmla="*/ 218275 h 1752011"/>
              <a:gd name="connsiteX255" fmla="*/ 3906072 w 10837043"/>
              <a:gd name="connsiteY255" fmla="*/ 284260 h 1752011"/>
              <a:gd name="connsiteX256" fmla="*/ 3933263 w 10837043"/>
              <a:gd name="connsiteY256" fmla="*/ 317406 h 1752011"/>
              <a:gd name="connsiteX257" fmla="*/ 4090424 w 10837043"/>
              <a:gd name="connsiteY257" fmla="*/ 469879 h 1752011"/>
              <a:gd name="connsiteX258" fmla="*/ 4057869 w 10837043"/>
              <a:gd name="connsiteY258" fmla="*/ 452586 h 1752011"/>
              <a:gd name="connsiteX259" fmla="*/ 3969083 w 10837043"/>
              <a:gd name="connsiteY259" fmla="*/ 479813 h 1752011"/>
              <a:gd name="connsiteX260" fmla="*/ 3967364 w 10837043"/>
              <a:gd name="connsiteY260" fmla="*/ 537672 h 1752011"/>
              <a:gd name="connsiteX261" fmla="*/ 3628218 w 10837043"/>
              <a:gd name="connsiteY261" fmla="*/ 577779 h 1752011"/>
              <a:gd name="connsiteX262" fmla="*/ 3349301 w 10837043"/>
              <a:gd name="connsiteY262" fmla="*/ 896769 h 1752011"/>
              <a:gd name="connsiteX263" fmla="*/ 3381856 w 10837043"/>
              <a:gd name="connsiteY263" fmla="*/ 1320494 h 1752011"/>
              <a:gd name="connsiteX264" fmla="*/ 3705131 w 10837043"/>
              <a:gd name="connsiteY264" fmla="*/ 1584276 h 1752011"/>
              <a:gd name="connsiteX265" fmla="*/ 4144059 w 10837043"/>
              <a:gd name="connsiteY265" fmla="*/ 1569012 h 1752011"/>
              <a:gd name="connsiteX266" fmla="*/ 4423222 w 10837043"/>
              <a:gd name="connsiteY266" fmla="*/ 1251564 h 1752011"/>
              <a:gd name="connsiteX267" fmla="*/ 4390667 w 10837043"/>
              <a:gd name="connsiteY267" fmla="*/ 824268 h 1752011"/>
              <a:gd name="connsiteX268" fmla="*/ 4292594 w 10837043"/>
              <a:gd name="connsiteY268" fmla="*/ 698669 h 1752011"/>
              <a:gd name="connsiteX269" fmla="*/ 4089285 w 10837043"/>
              <a:gd name="connsiteY269" fmla="*/ 310505 h 1752011"/>
              <a:gd name="connsiteX270" fmla="*/ 4087250 w 10837043"/>
              <a:gd name="connsiteY270" fmla="*/ 266014 h 1752011"/>
              <a:gd name="connsiteX271" fmla="*/ 4167906 w 10837043"/>
              <a:gd name="connsiteY271" fmla="*/ 193431 h 1752011"/>
              <a:gd name="connsiteX272" fmla="*/ 4203473 w 10837043"/>
              <a:gd name="connsiteY272" fmla="*/ 202687 h 1752011"/>
              <a:gd name="connsiteX273" fmla="*/ 4258817 w 10837043"/>
              <a:gd name="connsiteY273" fmla="*/ 364577 h 1752011"/>
              <a:gd name="connsiteX274" fmla="*/ 4218123 w 10837043"/>
              <a:gd name="connsiteY274" fmla="*/ 441219 h 1752011"/>
              <a:gd name="connsiteX275" fmla="*/ 4192572 w 10837043"/>
              <a:gd name="connsiteY275" fmla="*/ 443658 h 1752011"/>
              <a:gd name="connsiteX276" fmla="*/ 4188335 w 10837043"/>
              <a:gd name="connsiteY276" fmla="*/ 438621 h 1752011"/>
              <a:gd name="connsiteX277" fmla="*/ 4088715 w 10837043"/>
              <a:gd name="connsiteY277" fmla="*/ 310505 h 1752011"/>
              <a:gd name="connsiteX278" fmla="*/ 4297640 w 10837043"/>
              <a:gd name="connsiteY278" fmla="*/ 1209508 h 1752011"/>
              <a:gd name="connsiteX279" fmla="*/ 4087739 w 10837043"/>
              <a:gd name="connsiteY279" fmla="*/ 1449259 h 1752011"/>
              <a:gd name="connsiteX280" fmla="*/ 3755592 w 10837043"/>
              <a:gd name="connsiteY280" fmla="*/ 1462249 h 1752011"/>
              <a:gd name="connsiteX281" fmla="*/ 3496614 w 10837043"/>
              <a:gd name="connsiteY281" fmla="*/ 1256923 h 1752011"/>
              <a:gd name="connsiteX282" fmla="*/ 3473581 w 10837043"/>
              <a:gd name="connsiteY282" fmla="*/ 937201 h 1752011"/>
              <a:gd name="connsiteX283" fmla="*/ 3668018 w 10837043"/>
              <a:gd name="connsiteY283" fmla="*/ 703540 h 1752011"/>
              <a:gd name="connsiteX284" fmla="*/ 4021081 w 10837043"/>
              <a:gd name="connsiteY284" fmla="*/ 686247 h 1752011"/>
              <a:gd name="connsiteX285" fmla="*/ 4275013 w 10837043"/>
              <a:gd name="connsiteY285" fmla="*/ 887189 h 1752011"/>
              <a:gd name="connsiteX286" fmla="*/ 4297640 w 10837043"/>
              <a:gd name="connsiteY286" fmla="*/ 1209508 h 17520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Lst>
            <a:rect l="l" t="t" r="r" b="b"/>
            <a:pathLst>
              <a:path w="10837043" h="1752011">
                <a:moveTo>
                  <a:pt x="3016259" y="861046"/>
                </a:moveTo>
                <a:lnTo>
                  <a:pt x="2881479" y="1207641"/>
                </a:lnTo>
                <a:cubicBezTo>
                  <a:pt x="2873917" y="1225574"/>
                  <a:pt x="2868455" y="1244317"/>
                  <a:pt x="2865202" y="1263499"/>
                </a:cubicBezTo>
                <a:lnTo>
                  <a:pt x="2860725" y="1263499"/>
                </a:lnTo>
                <a:cubicBezTo>
                  <a:pt x="2857894" y="1244220"/>
                  <a:pt x="2852898" y="1225319"/>
                  <a:pt x="2845831" y="1207154"/>
                </a:cubicBezTo>
                <a:lnTo>
                  <a:pt x="2711784" y="861046"/>
                </a:lnTo>
                <a:cubicBezTo>
                  <a:pt x="2690542" y="813551"/>
                  <a:pt x="2662951" y="796095"/>
                  <a:pt x="2614118" y="796095"/>
                </a:cubicBezTo>
                <a:lnTo>
                  <a:pt x="2505871" y="796095"/>
                </a:lnTo>
                <a:lnTo>
                  <a:pt x="2505871" y="942722"/>
                </a:lnTo>
                <a:lnTo>
                  <a:pt x="2534438" y="942722"/>
                </a:lnTo>
                <a:cubicBezTo>
                  <a:pt x="2553484" y="942722"/>
                  <a:pt x="2563006" y="946782"/>
                  <a:pt x="2571226" y="967079"/>
                </a:cubicBezTo>
                <a:lnTo>
                  <a:pt x="2786255" y="1486687"/>
                </a:lnTo>
                <a:lnTo>
                  <a:pt x="2944555" y="1486687"/>
                </a:lnTo>
                <a:lnTo>
                  <a:pt x="3159584" y="967079"/>
                </a:lnTo>
                <a:cubicBezTo>
                  <a:pt x="3167723" y="946700"/>
                  <a:pt x="3177327" y="942722"/>
                  <a:pt x="3196371" y="942722"/>
                </a:cubicBezTo>
                <a:lnTo>
                  <a:pt x="3224939" y="942722"/>
                </a:lnTo>
                <a:lnTo>
                  <a:pt x="3224939" y="795852"/>
                </a:lnTo>
                <a:lnTo>
                  <a:pt x="3107332" y="795852"/>
                </a:lnTo>
                <a:cubicBezTo>
                  <a:pt x="3058499" y="795852"/>
                  <a:pt x="3034083" y="813551"/>
                  <a:pt x="3016259" y="861046"/>
                </a:cubicBezTo>
                <a:close/>
                <a:moveTo>
                  <a:pt x="2367104" y="1311806"/>
                </a:moveTo>
                <a:lnTo>
                  <a:pt x="2367104" y="1311806"/>
                </a:lnTo>
                <a:lnTo>
                  <a:pt x="2367104" y="796258"/>
                </a:lnTo>
                <a:lnTo>
                  <a:pt x="2196188" y="796258"/>
                </a:lnTo>
                <a:lnTo>
                  <a:pt x="2196188" y="1219819"/>
                </a:lnTo>
                <a:cubicBezTo>
                  <a:pt x="2184142" y="1280143"/>
                  <a:pt x="2115613" y="1324309"/>
                  <a:pt x="2043015" y="1324309"/>
                </a:cubicBezTo>
                <a:cubicBezTo>
                  <a:pt x="1959754" y="1324309"/>
                  <a:pt x="1896515" y="1268046"/>
                  <a:pt x="1896515" y="1168833"/>
                </a:cubicBezTo>
                <a:lnTo>
                  <a:pt x="1896515" y="866324"/>
                </a:lnTo>
                <a:lnTo>
                  <a:pt x="1896515" y="866324"/>
                </a:lnTo>
                <a:cubicBezTo>
                  <a:pt x="1896515" y="825729"/>
                  <a:pt x="1873401" y="795852"/>
                  <a:pt x="1810976" y="795852"/>
                </a:cubicBezTo>
                <a:lnTo>
                  <a:pt x="1666105" y="795852"/>
                </a:lnTo>
                <a:lnTo>
                  <a:pt x="1666105" y="939637"/>
                </a:lnTo>
                <a:lnTo>
                  <a:pt x="1696055" y="939637"/>
                </a:lnTo>
                <a:cubicBezTo>
                  <a:pt x="1710936" y="938025"/>
                  <a:pt x="1724309" y="948752"/>
                  <a:pt x="1725925" y="963597"/>
                </a:cubicBezTo>
                <a:cubicBezTo>
                  <a:pt x="1726136" y="965536"/>
                  <a:pt x="1726136" y="967493"/>
                  <a:pt x="1725925" y="969433"/>
                </a:cubicBezTo>
                <a:lnTo>
                  <a:pt x="1725925" y="1196762"/>
                </a:lnTo>
                <a:cubicBezTo>
                  <a:pt x="1725925" y="1411263"/>
                  <a:pt x="1875110" y="1505279"/>
                  <a:pt x="2017540" y="1505279"/>
                </a:cubicBezTo>
                <a:cubicBezTo>
                  <a:pt x="2116915" y="1505279"/>
                  <a:pt x="2182759" y="1467770"/>
                  <a:pt x="2201641" y="1416865"/>
                </a:cubicBezTo>
                <a:lnTo>
                  <a:pt x="2201641" y="1416865"/>
                </a:lnTo>
                <a:lnTo>
                  <a:pt x="2201641" y="1416865"/>
                </a:lnTo>
                <a:cubicBezTo>
                  <a:pt x="2201641" y="1457053"/>
                  <a:pt x="2225081" y="1486525"/>
                  <a:pt x="2287099" y="1486525"/>
                </a:cubicBezTo>
                <a:lnTo>
                  <a:pt x="2449876" y="1486525"/>
                </a:lnTo>
                <a:lnTo>
                  <a:pt x="2449876" y="1341765"/>
                </a:lnTo>
                <a:lnTo>
                  <a:pt x="2396973" y="1341765"/>
                </a:lnTo>
                <a:cubicBezTo>
                  <a:pt x="2382043" y="1343336"/>
                  <a:pt x="2368663" y="1332536"/>
                  <a:pt x="2367088" y="1317642"/>
                </a:cubicBezTo>
                <a:cubicBezTo>
                  <a:pt x="2366883" y="1315702"/>
                  <a:pt x="2366888" y="1313745"/>
                  <a:pt x="2367104" y="1311806"/>
                </a:cubicBezTo>
                <a:close/>
                <a:moveTo>
                  <a:pt x="735834" y="1311806"/>
                </a:moveTo>
                <a:lnTo>
                  <a:pt x="735834" y="1042260"/>
                </a:lnTo>
                <a:cubicBezTo>
                  <a:pt x="735834" y="859423"/>
                  <a:pt x="647608" y="779533"/>
                  <a:pt x="494191" y="779533"/>
                </a:cubicBezTo>
                <a:cubicBezTo>
                  <a:pt x="354366" y="779533"/>
                  <a:pt x="279651" y="864862"/>
                  <a:pt x="250026" y="923075"/>
                </a:cubicBezTo>
                <a:lnTo>
                  <a:pt x="247340" y="923075"/>
                </a:lnTo>
                <a:cubicBezTo>
                  <a:pt x="249007" y="913254"/>
                  <a:pt x="249905" y="903319"/>
                  <a:pt x="250026" y="893359"/>
                </a:cubicBezTo>
                <a:lnTo>
                  <a:pt x="250026" y="873387"/>
                </a:lnTo>
                <a:cubicBezTo>
                  <a:pt x="250026" y="824674"/>
                  <a:pt x="220156" y="796095"/>
                  <a:pt x="159115" y="796095"/>
                </a:cubicBezTo>
                <a:lnTo>
                  <a:pt x="0" y="796095"/>
                </a:lnTo>
                <a:lnTo>
                  <a:pt x="0" y="942235"/>
                </a:lnTo>
                <a:lnTo>
                  <a:pt x="54286" y="942235"/>
                </a:lnTo>
                <a:cubicBezTo>
                  <a:pt x="73331" y="942235"/>
                  <a:pt x="84156" y="951734"/>
                  <a:pt x="84156" y="972031"/>
                </a:cubicBezTo>
                <a:lnTo>
                  <a:pt x="84156" y="1486687"/>
                </a:lnTo>
                <a:lnTo>
                  <a:pt x="255072" y="1486687"/>
                </a:lnTo>
                <a:lnTo>
                  <a:pt x="255072" y="1170051"/>
                </a:lnTo>
                <a:cubicBezTo>
                  <a:pt x="254611" y="1138805"/>
                  <a:pt x="259201" y="1107690"/>
                  <a:pt x="268664" y="1077901"/>
                </a:cubicBezTo>
                <a:cubicBezTo>
                  <a:pt x="293080" y="995251"/>
                  <a:pt x="362342" y="937039"/>
                  <a:pt x="454718" y="937039"/>
                </a:cubicBezTo>
                <a:cubicBezTo>
                  <a:pt x="541559" y="937039"/>
                  <a:pt x="563290" y="993871"/>
                  <a:pt x="563290" y="1077902"/>
                </a:cubicBezTo>
                <a:lnTo>
                  <a:pt x="563290" y="1394538"/>
                </a:lnTo>
                <a:cubicBezTo>
                  <a:pt x="563290" y="1459489"/>
                  <a:pt x="590392" y="1486606"/>
                  <a:pt x="655585" y="1486606"/>
                </a:cubicBezTo>
                <a:lnTo>
                  <a:pt x="820315" y="1486606"/>
                </a:lnTo>
                <a:lnTo>
                  <a:pt x="820315" y="1341684"/>
                </a:lnTo>
                <a:lnTo>
                  <a:pt x="765947" y="1341684"/>
                </a:lnTo>
                <a:cubicBezTo>
                  <a:pt x="751032" y="1343386"/>
                  <a:pt x="737556" y="1332704"/>
                  <a:pt x="735850" y="1317825"/>
                </a:cubicBezTo>
                <a:cubicBezTo>
                  <a:pt x="735621" y="1315825"/>
                  <a:pt x="735615" y="1313807"/>
                  <a:pt x="735834" y="1311806"/>
                </a:cubicBezTo>
                <a:close/>
                <a:moveTo>
                  <a:pt x="1247442" y="775230"/>
                </a:moveTo>
                <a:cubicBezTo>
                  <a:pt x="1029483" y="775230"/>
                  <a:pt x="892344" y="944265"/>
                  <a:pt x="892344" y="1140579"/>
                </a:cubicBezTo>
                <a:cubicBezTo>
                  <a:pt x="892344" y="1364660"/>
                  <a:pt x="1052354" y="1504224"/>
                  <a:pt x="1263557" y="1504224"/>
                </a:cubicBezTo>
                <a:cubicBezTo>
                  <a:pt x="1391337" y="1504224"/>
                  <a:pt x="1490875" y="1449178"/>
                  <a:pt x="1533929" y="1378056"/>
                </a:cubicBezTo>
                <a:lnTo>
                  <a:pt x="1481434" y="1246612"/>
                </a:lnTo>
                <a:cubicBezTo>
                  <a:pt x="1442449" y="1298897"/>
                  <a:pt x="1355037" y="1332428"/>
                  <a:pt x="1268928" y="1332428"/>
                </a:cubicBezTo>
                <a:cubicBezTo>
                  <a:pt x="1164019" y="1332428"/>
                  <a:pt x="1083281" y="1290860"/>
                  <a:pt x="1067166" y="1200984"/>
                </a:cubicBezTo>
                <a:lnTo>
                  <a:pt x="1580972" y="1200984"/>
                </a:lnTo>
                <a:cubicBezTo>
                  <a:pt x="1583800" y="1180975"/>
                  <a:pt x="1585160" y="1160786"/>
                  <a:pt x="1585041" y="1140579"/>
                </a:cubicBezTo>
                <a:cubicBezTo>
                  <a:pt x="1585367" y="947025"/>
                  <a:pt x="1451890" y="775311"/>
                  <a:pt x="1247442" y="775311"/>
                </a:cubicBezTo>
                <a:close/>
                <a:moveTo>
                  <a:pt x="1073922" y="1061014"/>
                </a:moveTo>
                <a:cubicBezTo>
                  <a:pt x="1088734" y="987214"/>
                  <a:pt x="1162635" y="948324"/>
                  <a:pt x="1247442" y="948324"/>
                </a:cubicBezTo>
                <a:cubicBezTo>
                  <a:pt x="1330784" y="948324"/>
                  <a:pt x="1399394" y="988919"/>
                  <a:pt x="1410219" y="1061014"/>
                </a:cubicBezTo>
                <a:close/>
                <a:moveTo>
                  <a:pt x="9027370" y="886621"/>
                </a:moveTo>
                <a:lnTo>
                  <a:pt x="9027370" y="795527"/>
                </a:lnTo>
                <a:lnTo>
                  <a:pt x="8861989" y="795527"/>
                </a:lnTo>
                <a:lnTo>
                  <a:pt x="8861989" y="1486362"/>
                </a:lnTo>
                <a:lnTo>
                  <a:pt x="9032905" y="1486362"/>
                </a:lnTo>
                <a:lnTo>
                  <a:pt x="9032905" y="1070513"/>
                </a:lnTo>
                <a:cubicBezTo>
                  <a:pt x="9046333" y="1007430"/>
                  <a:pt x="9097446" y="957823"/>
                  <a:pt x="9176718" y="957823"/>
                </a:cubicBezTo>
                <a:cubicBezTo>
                  <a:pt x="9204552" y="956842"/>
                  <a:pt x="9232062" y="964041"/>
                  <a:pt x="9255827" y="978526"/>
                </a:cubicBezTo>
                <a:lnTo>
                  <a:pt x="9255827" y="787895"/>
                </a:lnTo>
                <a:cubicBezTo>
                  <a:pt x="9231559" y="779788"/>
                  <a:pt x="9206045" y="776022"/>
                  <a:pt x="9180462" y="776772"/>
                </a:cubicBezTo>
                <a:cubicBezTo>
                  <a:pt x="9102736" y="776772"/>
                  <a:pt x="9047554" y="822319"/>
                  <a:pt x="9027370" y="886702"/>
                </a:cubicBezTo>
                <a:close/>
                <a:moveTo>
                  <a:pt x="5906365" y="1310670"/>
                </a:moveTo>
                <a:lnTo>
                  <a:pt x="5906365" y="1310670"/>
                </a:lnTo>
                <a:lnTo>
                  <a:pt x="5906365" y="1052571"/>
                </a:lnTo>
                <a:cubicBezTo>
                  <a:pt x="5906365" y="926890"/>
                  <a:pt x="5843126" y="839531"/>
                  <a:pt x="5740821" y="799911"/>
                </a:cubicBezTo>
                <a:cubicBezTo>
                  <a:pt x="5695993" y="783198"/>
                  <a:pt x="5648442" y="774939"/>
                  <a:pt x="5600589" y="775555"/>
                </a:cubicBezTo>
                <a:cubicBezTo>
                  <a:pt x="5492749" y="775555"/>
                  <a:pt x="5384990" y="819884"/>
                  <a:pt x="5333797" y="897825"/>
                </a:cubicBezTo>
                <a:lnTo>
                  <a:pt x="5375549" y="1037632"/>
                </a:lnTo>
                <a:cubicBezTo>
                  <a:pt x="5416243" y="986564"/>
                  <a:pt x="5491446" y="947594"/>
                  <a:pt x="5579020" y="947594"/>
                </a:cubicBezTo>
                <a:cubicBezTo>
                  <a:pt x="5681407" y="947594"/>
                  <a:pt x="5735286" y="1001340"/>
                  <a:pt x="5735286" y="1080662"/>
                </a:cubicBezTo>
                <a:lnTo>
                  <a:pt x="5735286" y="1099417"/>
                </a:lnTo>
                <a:cubicBezTo>
                  <a:pt x="5716404" y="1076603"/>
                  <a:pt x="5657153" y="1050703"/>
                  <a:pt x="5568196" y="1050703"/>
                </a:cubicBezTo>
                <a:cubicBezTo>
                  <a:pt x="5426742" y="1050703"/>
                  <a:pt x="5297416" y="1131324"/>
                  <a:pt x="5297416" y="1278032"/>
                </a:cubicBezTo>
                <a:cubicBezTo>
                  <a:pt x="5297416" y="1417758"/>
                  <a:pt x="5405256" y="1505360"/>
                  <a:pt x="5550697" y="1505360"/>
                </a:cubicBezTo>
                <a:cubicBezTo>
                  <a:pt x="5624842" y="1505360"/>
                  <a:pt x="5706963" y="1477107"/>
                  <a:pt x="5740658" y="1426039"/>
                </a:cubicBezTo>
                <a:lnTo>
                  <a:pt x="5740658" y="1426039"/>
                </a:lnTo>
                <a:cubicBezTo>
                  <a:pt x="5745134" y="1461681"/>
                  <a:pt x="5773783" y="1486849"/>
                  <a:pt x="5831406" y="1486849"/>
                </a:cubicBezTo>
                <a:lnTo>
                  <a:pt x="5989788" y="1486849"/>
                </a:lnTo>
                <a:lnTo>
                  <a:pt x="5989788" y="1340710"/>
                </a:lnTo>
                <a:lnTo>
                  <a:pt x="5936479" y="1340710"/>
                </a:lnTo>
                <a:cubicBezTo>
                  <a:pt x="5921462" y="1342320"/>
                  <a:pt x="5907980" y="1331483"/>
                  <a:pt x="5906365" y="1316503"/>
                </a:cubicBezTo>
                <a:cubicBezTo>
                  <a:pt x="5906156" y="1314564"/>
                  <a:pt x="5906156" y="1312609"/>
                  <a:pt x="5906365" y="1310670"/>
                </a:cubicBezTo>
                <a:close/>
                <a:moveTo>
                  <a:pt x="5735449" y="1287693"/>
                </a:moveTo>
                <a:cubicBezTo>
                  <a:pt x="5719171" y="1320169"/>
                  <a:pt x="5665374" y="1345500"/>
                  <a:pt x="5603437" y="1345500"/>
                </a:cubicBezTo>
                <a:cubicBezTo>
                  <a:pt x="5518549" y="1345500"/>
                  <a:pt x="5470041" y="1315947"/>
                  <a:pt x="5470041" y="1268939"/>
                </a:cubicBezTo>
                <a:cubicBezTo>
                  <a:pt x="5470041" y="1221930"/>
                  <a:pt x="5515863" y="1190997"/>
                  <a:pt x="5604739" y="1190997"/>
                </a:cubicBezTo>
                <a:cubicBezTo>
                  <a:pt x="5668059" y="1190997"/>
                  <a:pt x="5721939" y="1212513"/>
                  <a:pt x="5735449" y="1238006"/>
                </a:cubicBezTo>
                <a:close/>
                <a:moveTo>
                  <a:pt x="6245674" y="974629"/>
                </a:moveTo>
                <a:cubicBezTo>
                  <a:pt x="6245674" y="934035"/>
                  <a:pt x="6287752" y="912358"/>
                  <a:pt x="6348875" y="912358"/>
                </a:cubicBezTo>
                <a:cubicBezTo>
                  <a:pt x="6386883" y="912358"/>
                  <a:pt x="6435797" y="928595"/>
                  <a:pt x="6435797" y="961071"/>
                </a:cubicBezTo>
                <a:lnTo>
                  <a:pt x="6435797" y="995170"/>
                </a:lnTo>
                <a:lnTo>
                  <a:pt x="6587831" y="995170"/>
                </a:lnTo>
                <a:lnTo>
                  <a:pt x="6587831" y="923318"/>
                </a:lnTo>
                <a:cubicBezTo>
                  <a:pt x="6587831" y="810953"/>
                  <a:pt x="6438483" y="779776"/>
                  <a:pt x="6344805" y="779776"/>
                </a:cubicBezTo>
                <a:cubicBezTo>
                  <a:pt x="6200910" y="779776"/>
                  <a:pt x="6076223" y="843428"/>
                  <a:pt x="6076223" y="981612"/>
                </a:cubicBezTo>
                <a:cubicBezTo>
                  <a:pt x="6076223" y="1205124"/>
                  <a:pt x="6441413" y="1203744"/>
                  <a:pt x="6441413" y="1301252"/>
                </a:cubicBezTo>
                <a:cubicBezTo>
                  <a:pt x="6441413" y="1347286"/>
                  <a:pt x="6400719" y="1368963"/>
                  <a:pt x="6347735" y="1368963"/>
                </a:cubicBezTo>
                <a:cubicBezTo>
                  <a:pt x="6229640" y="1368963"/>
                  <a:pt x="6141415" y="1267396"/>
                  <a:pt x="6141415" y="1267396"/>
                </a:cubicBezTo>
                <a:lnTo>
                  <a:pt x="6060026" y="1379843"/>
                </a:lnTo>
                <a:cubicBezTo>
                  <a:pt x="6060026" y="1379843"/>
                  <a:pt x="6157693" y="1503087"/>
                  <a:pt x="6347817" y="1503087"/>
                </a:cubicBezTo>
                <a:cubicBezTo>
                  <a:pt x="6498548" y="1503087"/>
                  <a:pt x="6613957" y="1421898"/>
                  <a:pt x="6613957" y="1291996"/>
                </a:cubicBezTo>
                <a:cubicBezTo>
                  <a:pt x="6613468" y="1061339"/>
                  <a:pt x="6245511" y="1083017"/>
                  <a:pt x="6245511" y="974629"/>
                </a:cubicBezTo>
                <a:close/>
                <a:moveTo>
                  <a:pt x="7592573" y="776772"/>
                </a:moveTo>
                <a:cubicBezTo>
                  <a:pt x="7490674" y="776772"/>
                  <a:pt x="7410262" y="816880"/>
                  <a:pt x="7387473" y="867704"/>
                </a:cubicBezTo>
                <a:lnTo>
                  <a:pt x="7387473" y="795446"/>
                </a:lnTo>
                <a:lnTo>
                  <a:pt x="7222417" y="795446"/>
                </a:lnTo>
                <a:lnTo>
                  <a:pt x="7222417" y="1578917"/>
                </a:lnTo>
                <a:cubicBezTo>
                  <a:pt x="7224029" y="1593627"/>
                  <a:pt x="7213382" y="1606854"/>
                  <a:pt x="7198637" y="1608462"/>
                </a:cubicBezTo>
                <a:cubicBezTo>
                  <a:pt x="7196722" y="1608671"/>
                  <a:pt x="7194789" y="1608674"/>
                  <a:pt x="7192873" y="1608470"/>
                </a:cubicBezTo>
                <a:lnTo>
                  <a:pt x="7137692" y="1608470"/>
                </a:lnTo>
                <a:lnTo>
                  <a:pt x="7137692" y="1752012"/>
                </a:lnTo>
                <a:lnTo>
                  <a:pt x="7307875" y="1752012"/>
                </a:lnTo>
                <a:cubicBezTo>
                  <a:pt x="7369812" y="1752012"/>
                  <a:pt x="7392682" y="1722459"/>
                  <a:pt x="7392682" y="1682271"/>
                </a:cubicBezTo>
                <a:lnTo>
                  <a:pt x="7392682" y="1411831"/>
                </a:lnTo>
                <a:cubicBezTo>
                  <a:pt x="7415471" y="1464035"/>
                  <a:pt x="7493197" y="1502762"/>
                  <a:pt x="7595096" y="1502762"/>
                </a:cubicBezTo>
                <a:cubicBezTo>
                  <a:pt x="7778708" y="1502762"/>
                  <a:pt x="7943519" y="1354349"/>
                  <a:pt x="7943519" y="1139118"/>
                </a:cubicBezTo>
                <a:cubicBezTo>
                  <a:pt x="7943519" y="923886"/>
                  <a:pt x="7777325" y="776772"/>
                  <a:pt x="7592410" y="776772"/>
                </a:cubicBezTo>
                <a:close/>
                <a:moveTo>
                  <a:pt x="7572469" y="1322280"/>
                </a:moveTo>
                <a:cubicBezTo>
                  <a:pt x="7487988" y="1322280"/>
                  <a:pt x="7414250" y="1283471"/>
                  <a:pt x="7392845" y="1231348"/>
                </a:cubicBezTo>
                <a:lnTo>
                  <a:pt x="7392845" y="1048186"/>
                </a:lnTo>
                <a:cubicBezTo>
                  <a:pt x="7414250" y="997362"/>
                  <a:pt x="7487988" y="957255"/>
                  <a:pt x="7572469" y="957255"/>
                </a:cubicBezTo>
                <a:cubicBezTo>
                  <a:pt x="7690401" y="957255"/>
                  <a:pt x="7772116" y="1030812"/>
                  <a:pt x="7772116" y="1139118"/>
                </a:cubicBezTo>
                <a:cubicBezTo>
                  <a:pt x="7772116" y="1247424"/>
                  <a:pt x="7690238" y="1322280"/>
                  <a:pt x="7572306" y="1322280"/>
                </a:cubicBezTo>
                <a:close/>
                <a:moveTo>
                  <a:pt x="8401329" y="775473"/>
                </a:moveTo>
                <a:cubicBezTo>
                  <a:pt x="8183452" y="775473"/>
                  <a:pt x="8046313" y="944508"/>
                  <a:pt x="8046313" y="1140336"/>
                </a:cubicBezTo>
                <a:cubicBezTo>
                  <a:pt x="8046313" y="1364335"/>
                  <a:pt x="8206323" y="1503818"/>
                  <a:pt x="8417444" y="1503818"/>
                </a:cubicBezTo>
                <a:cubicBezTo>
                  <a:pt x="8545225" y="1503818"/>
                  <a:pt x="8644681" y="1448853"/>
                  <a:pt x="8687736" y="1377732"/>
                </a:cubicBezTo>
                <a:lnTo>
                  <a:pt x="8635321" y="1246287"/>
                </a:lnTo>
                <a:cubicBezTo>
                  <a:pt x="8596256" y="1298573"/>
                  <a:pt x="8508844" y="1332104"/>
                  <a:pt x="8422816" y="1332104"/>
                </a:cubicBezTo>
                <a:cubicBezTo>
                  <a:pt x="8317906" y="1332104"/>
                  <a:pt x="8237251" y="1290535"/>
                  <a:pt x="8221135" y="1200659"/>
                </a:cubicBezTo>
                <a:lnTo>
                  <a:pt x="8734779" y="1200659"/>
                </a:lnTo>
                <a:cubicBezTo>
                  <a:pt x="8737610" y="1180677"/>
                  <a:pt x="8738971" y="1160516"/>
                  <a:pt x="8738848" y="1140336"/>
                </a:cubicBezTo>
                <a:cubicBezTo>
                  <a:pt x="8738685" y="947188"/>
                  <a:pt x="8605534" y="775473"/>
                  <a:pt x="8401167" y="775473"/>
                </a:cubicBezTo>
                <a:close/>
                <a:moveTo>
                  <a:pt x="8227810" y="1061177"/>
                </a:moveTo>
                <a:cubicBezTo>
                  <a:pt x="8242622" y="987376"/>
                  <a:pt x="8316605" y="948487"/>
                  <a:pt x="8401329" y="948487"/>
                </a:cubicBezTo>
                <a:cubicBezTo>
                  <a:pt x="8484671" y="948487"/>
                  <a:pt x="8553282" y="989081"/>
                  <a:pt x="8564106" y="1061177"/>
                </a:cubicBezTo>
                <a:close/>
                <a:moveTo>
                  <a:pt x="10837044" y="1141554"/>
                </a:moveTo>
                <a:cubicBezTo>
                  <a:pt x="10837044" y="948406"/>
                  <a:pt x="10703892" y="776772"/>
                  <a:pt x="10499526" y="776772"/>
                </a:cubicBezTo>
                <a:cubicBezTo>
                  <a:pt x="10281649" y="776772"/>
                  <a:pt x="10144509" y="945726"/>
                  <a:pt x="10144509" y="1141554"/>
                </a:cubicBezTo>
                <a:cubicBezTo>
                  <a:pt x="10144509" y="1365635"/>
                  <a:pt x="10304519" y="1505117"/>
                  <a:pt x="10515641" y="1505117"/>
                </a:cubicBezTo>
                <a:cubicBezTo>
                  <a:pt x="10643420" y="1505117"/>
                  <a:pt x="10742878" y="1450071"/>
                  <a:pt x="10785932" y="1379031"/>
                </a:cubicBezTo>
                <a:lnTo>
                  <a:pt x="10733436" y="1247586"/>
                </a:lnTo>
                <a:cubicBezTo>
                  <a:pt x="10694369" y="1299872"/>
                  <a:pt x="10606958" y="1333403"/>
                  <a:pt x="10520931" y="1333403"/>
                </a:cubicBezTo>
                <a:cubicBezTo>
                  <a:pt x="10416021" y="1333403"/>
                  <a:pt x="10335365" y="1291834"/>
                  <a:pt x="10319250" y="1201958"/>
                </a:cubicBezTo>
                <a:lnTo>
                  <a:pt x="10832893" y="1201958"/>
                </a:lnTo>
                <a:cubicBezTo>
                  <a:pt x="10835710" y="1181867"/>
                  <a:pt x="10837043" y="1161596"/>
                  <a:pt x="10836881" y="1141310"/>
                </a:cubicBezTo>
                <a:close/>
                <a:moveTo>
                  <a:pt x="10326005" y="1062476"/>
                </a:moveTo>
                <a:cubicBezTo>
                  <a:pt x="10340818" y="988675"/>
                  <a:pt x="10414800" y="949786"/>
                  <a:pt x="10499526" y="949786"/>
                </a:cubicBezTo>
                <a:cubicBezTo>
                  <a:pt x="10582868" y="949786"/>
                  <a:pt x="10651479" y="990380"/>
                  <a:pt x="10662303" y="1062476"/>
                </a:cubicBezTo>
                <a:close/>
                <a:moveTo>
                  <a:pt x="5247851" y="795933"/>
                </a:moveTo>
                <a:lnTo>
                  <a:pt x="5019474" y="795933"/>
                </a:lnTo>
                <a:lnTo>
                  <a:pt x="4766682" y="1052002"/>
                </a:lnTo>
                <a:lnTo>
                  <a:pt x="4766682" y="712309"/>
                </a:lnTo>
                <a:cubicBezTo>
                  <a:pt x="4766682" y="671714"/>
                  <a:pt x="4743486" y="641674"/>
                  <a:pt x="4680898" y="641674"/>
                </a:cubicBezTo>
                <a:lnTo>
                  <a:pt x="4535864" y="641674"/>
                </a:lnTo>
                <a:lnTo>
                  <a:pt x="4535864" y="787002"/>
                </a:lnTo>
                <a:lnTo>
                  <a:pt x="4565977" y="787002"/>
                </a:lnTo>
                <a:cubicBezTo>
                  <a:pt x="4580956" y="785459"/>
                  <a:pt x="4594352" y="796321"/>
                  <a:pt x="4595899" y="811262"/>
                </a:cubicBezTo>
                <a:cubicBezTo>
                  <a:pt x="4596082" y="813021"/>
                  <a:pt x="4596091" y="814794"/>
                  <a:pt x="4595928" y="816555"/>
                </a:cubicBezTo>
                <a:lnTo>
                  <a:pt x="4595929" y="1486362"/>
                </a:lnTo>
                <a:lnTo>
                  <a:pt x="4766845" y="1486362"/>
                </a:lnTo>
                <a:lnTo>
                  <a:pt x="4766845" y="1195625"/>
                </a:lnTo>
                <a:lnTo>
                  <a:pt x="5047879" y="1486687"/>
                </a:lnTo>
                <a:lnTo>
                  <a:pt x="5277801" y="1486687"/>
                </a:lnTo>
                <a:lnTo>
                  <a:pt x="4928238" y="1120526"/>
                </a:lnTo>
                <a:close/>
                <a:moveTo>
                  <a:pt x="9746275" y="776772"/>
                </a:moveTo>
                <a:cubicBezTo>
                  <a:pt x="9646737" y="776772"/>
                  <a:pt x="9584882" y="814282"/>
                  <a:pt x="9566080" y="865268"/>
                </a:cubicBezTo>
                <a:lnTo>
                  <a:pt x="9566080" y="631851"/>
                </a:lnTo>
                <a:cubicBezTo>
                  <a:pt x="9566080" y="591256"/>
                  <a:pt x="9542966" y="561379"/>
                  <a:pt x="9480461" y="561379"/>
                </a:cubicBezTo>
                <a:lnTo>
                  <a:pt x="9319800" y="561379"/>
                </a:lnTo>
                <a:lnTo>
                  <a:pt x="9319800" y="706382"/>
                </a:lnTo>
                <a:lnTo>
                  <a:pt x="9365377" y="706382"/>
                </a:lnTo>
                <a:cubicBezTo>
                  <a:pt x="9380353" y="704821"/>
                  <a:pt x="9393763" y="715666"/>
                  <a:pt x="9395328" y="730606"/>
                </a:cubicBezTo>
                <a:cubicBezTo>
                  <a:pt x="9395525" y="732485"/>
                  <a:pt x="9395525" y="734380"/>
                  <a:pt x="9395328" y="736259"/>
                </a:cubicBezTo>
                <a:lnTo>
                  <a:pt x="9395327" y="1486362"/>
                </a:lnTo>
                <a:lnTo>
                  <a:pt x="9566243" y="1486362"/>
                </a:lnTo>
                <a:lnTo>
                  <a:pt x="9566243" y="1062476"/>
                </a:lnTo>
                <a:cubicBezTo>
                  <a:pt x="9578370" y="1002071"/>
                  <a:pt x="9648284" y="957823"/>
                  <a:pt x="9720882" y="957823"/>
                </a:cubicBezTo>
                <a:cubicBezTo>
                  <a:pt x="9804223" y="957823"/>
                  <a:pt x="9870149" y="1014168"/>
                  <a:pt x="9870149" y="1113462"/>
                </a:cubicBezTo>
                <a:lnTo>
                  <a:pt x="9870149" y="1486362"/>
                </a:lnTo>
                <a:lnTo>
                  <a:pt x="10041065" y="1486362"/>
                </a:lnTo>
                <a:lnTo>
                  <a:pt x="10041065" y="1085290"/>
                </a:lnTo>
                <a:cubicBezTo>
                  <a:pt x="10040983" y="870627"/>
                  <a:pt x="9889031" y="776772"/>
                  <a:pt x="9746519" y="776772"/>
                </a:cubicBezTo>
                <a:close/>
                <a:moveTo>
                  <a:pt x="4108818" y="1187344"/>
                </a:moveTo>
                <a:lnTo>
                  <a:pt x="3685191" y="941910"/>
                </a:lnTo>
                <a:cubicBezTo>
                  <a:pt x="3657997" y="926121"/>
                  <a:pt x="3623121" y="935312"/>
                  <a:pt x="3607293" y="962439"/>
                </a:cubicBezTo>
                <a:cubicBezTo>
                  <a:pt x="3604923" y="966502"/>
                  <a:pt x="3603067" y="970842"/>
                  <a:pt x="3601768" y="975360"/>
                </a:cubicBezTo>
                <a:cubicBezTo>
                  <a:pt x="3565713" y="1105262"/>
                  <a:pt x="3609093" y="1246774"/>
                  <a:pt x="3744116" y="1325771"/>
                </a:cubicBezTo>
                <a:cubicBezTo>
                  <a:pt x="3890615" y="1411506"/>
                  <a:pt x="4028976" y="1368882"/>
                  <a:pt x="4121678" y="1276002"/>
                </a:cubicBezTo>
                <a:cubicBezTo>
                  <a:pt x="4143447" y="1253339"/>
                  <a:pt x="4142677" y="1217363"/>
                  <a:pt x="4119959" y="1195648"/>
                </a:cubicBezTo>
                <a:cubicBezTo>
                  <a:pt x="4116599" y="1192436"/>
                  <a:pt x="4112858" y="1189648"/>
                  <a:pt x="4108818" y="1187344"/>
                </a:cubicBezTo>
                <a:close/>
                <a:moveTo>
                  <a:pt x="3789287" y="1239224"/>
                </a:moveTo>
                <a:cubicBezTo>
                  <a:pt x="3720106" y="1198629"/>
                  <a:pt x="3676645" y="1128401"/>
                  <a:pt x="3703015" y="1063125"/>
                </a:cubicBezTo>
                <a:lnTo>
                  <a:pt x="3993165" y="1232891"/>
                </a:lnTo>
                <a:cubicBezTo>
                  <a:pt x="3944901" y="1286881"/>
                  <a:pt x="3859525" y="1280386"/>
                  <a:pt x="3789287" y="1239224"/>
                </a:cubicBezTo>
                <a:close/>
                <a:moveTo>
                  <a:pt x="4135025" y="948324"/>
                </a:moveTo>
                <a:cubicBezTo>
                  <a:pt x="4091401" y="925023"/>
                  <a:pt x="4038906" y="936714"/>
                  <a:pt x="4000978" y="982423"/>
                </a:cubicBezTo>
                <a:cubicBezTo>
                  <a:pt x="3990561" y="995008"/>
                  <a:pt x="3991700" y="1013357"/>
                  <a:pt x="4003176" y="1019446"/>
                </a:cubicBezTo>
                <a:lnTo>
                  <a:pt x="4157244" y="1101690"/>
                </a:lnTo>
                <a:cubicBezTo>
                  <a:pt x="4168639" y="1107779"/>
                  <a:pt x="4184591" y="1098686"/>
                  <a:pt x="4189148" y="1083098"/>
                </a:cubicBezTo>
                <a:cubicBezTo>
                  <a:pt x="4205424" y="1031054"/>
                  <a:pt x="4182818" y="974765"/>
                  <a:pt x="4135025" y="948324"/>
                </a:cubicBezTo>
                <a:close/>
                <a:moveTo>
                  <a:pt x="3706759" y="863401"/>
                </a:moveTo>
                <a:lnTo>
                  <a:pt x="3860909" y="945726"/>
                </a:lnTo>
                <a:cubicBezTo>
                  <a:pt x="3872303" y="951815"/>
                  <a:pt x="3888255" y="942641"/>
                  <a:pt x="3892813" y="927053"/>
                </a:cubicBezTo>
                <a:cubicBezTo>
                  <a:pt x="3909074" y="874990"/>
                  <a:pt x="3886433" y="818694"/>
                  <a:pt x="3838608" y="792279"/>
                </a:cubicBezTo>
                <a:cubicBezTo>
                  <a:pt x="3794984" y="768978"/>
                  <a:pt x="3742488" y="780670"/>
                  <a:pt x="3704561" y="826460"/>
                </a:cubicBezTo>
                <a:cubicBezTo>
                  <a:pt x="3694143" y="838963"/>
                  <a:pt x="3695283" y="857149"/>
                  <a:pt x="3706759" y="863401"/>
                </a:cubicBezTo>
                <a:close/>
                <a:moveTo>
                  <a:pt x="4292756" y="698669"/>
                </a:moveTo>
                <a:cubicBezTo>
                  <a:pt x="4326605" y="685658"/>
                  <a:pt x="4343471" y="647739"/>
                  <a:pt x="4330429" y="613973"/>
                </a:cubicBezTo>
                <a:cubicBezTo>
                  <a:pt x="4324715" y="599180"/>
                  <a:pt x="4313817" y="586955"/>
                  <a:pt x="4299756" y="579565"/>
                </a:cubicBezTo>
                <a:lnTo>
                  <a:pt x="4264189" y="560810"/>
                </a:lnTo>
                <a:cubicBezTo>
                  <a:pt x="4304883" y="522814"/>
                  <a:pt x="4353716" y="461760"/>
                  <a:pt x="4364785" y="379678"/>
                </a:cubicBezTo>
                <a:cubicBezTo>
                  <a:pt x="4378133" y="281115"/>
                  <a:pt x="4335241" y="180766"/>
                  <a:pt x="4237168" y="81228"/>
                </a:cubicBezTo>
                <a:cubicBezTo>
                  <a:pt x="4178324" y="21473"/>
                  <a:pt x="4145199" y="5885"/>
                  <a:pt x="4130712" y="1988"/>
                </a:cubicBezTo>
                <a:cubicBezTo>
                  <a:pt x="4102183" y="-5965"/>
                  <a:pt x="4072593" y="10657"/>
                  <a:pt x="4064620" y="39116"/>
                </a:cubicBezTo>
                <a:cubicBezTo>
                  <a:pt x="4062580" y="46396"/>
                  <a:pt x="4062110" y="54025"/>
                  <a:pt x="4063241" y="61499"/>
                </a:cubicBezTo>
                <a:lnTo>
                  <a:pt x="4068450" y="96573"/>
                </a:lnTo>
                <a:lnTo>
                  <a:pt x="4030034" y="77737"/>
                </a:lnTo>
                <a:cubicBezTo>
                  <a:pt x="4003558" y="64385"/>
                  <a:pt x="3971245" y="74972"/>
                  <a:pt x="3957860" y="101382"/>
                </a:cubicBezTo>
                <a:cubicBezTo>
                  <a:pt x="3949127" y="118615"/>
                  <a:pt x="3950364" y="139203"/>
                  <a:pt x="3961098" y="155272"/>
                </a:cubicBezTo>
                <a:lnTo>
                  <a:pt x="3993654" y="203986"/>
                </a:lnTo>
                <a:lnTo>
                  <a:pt x="3943193" y="218275"/>
                </a:lnTo>
                <a:cubicBezTo>
                  <a:pt x="3914676" y="226271"/>
                  <a:pt x="3898057" y="255814"/>
                  <a:pt x="3906072" y="284260"/>
                </a:cubicBezTo>
                <a:cubicBezTo>
                  <a:pt x="3910114" y="298604"/>
                  <a:pt x="3919968" y="310616"/>
                  <a:pt x="3933263" y="317406"/>
                </a:cubicBezTo>
                <a:cubicBezTo>
                  <a:pt x="3966388" y="334456"/>
                  <a:pt x="4072193" y="402086"/>
                  <a:pt x="4090424" y="469879"/>
                </a:cubicBezTo>
                <a:lnTo>
                  <a:pt x="4057869" y="452586"/>
                </a:lnTo>
                <a:cubicBezTo>
                  <a:pt x="4025814" y="435647"/>
                  <a:pt x="3986064" y="447837"/>
                  <a:pt x="3969083" y="479813"/>
                </a:cubicBezTo>
                <a:cubicBezTo>
                  <a:pt x="3959538" y="497788"/>
                  <a:pt x="3958903" y="519165"/>
                  <a:pt x="3967364" y="537672"/>
                </a:cubicBezTo>
                <a:cubicBezTo>
                  <a:pt x="3852878" y="515725"/>
                  <a:pt x="3734387" y="529737"/>
                  <a:pt x="3628218" y="577779"/>
                </a:cubicBezTo>
                <a:cubicBezTo>
                  <a:pt x="3496369" y="638914"/>
                  <a:pt x="3397320" y="752172"/>
                  <a:pt x="3349301" y="896769"/>
                </a:cubicBezTo>
                <a:cubicBezTo>
                  <a:pt x="3300467" y="1042909"/>
                  <a:pt x="3312269" y="1193433"/>
                  <a:pt x="3381856" y="1320494"/>
                </a:cubicBezTo>
                <a:cubicBezTo>
                  <a:pt x="3446967" y="1439110"/>
                  <a:pt x="3559852" y="1534588"/>
                  <a:pt x="3705131" y="1584276"/>
                </a:cubicBezTo>
                <a:cubicBezTo>
                  <a:pt x="3859769" y="1637211"/>
                  <a:pt x="4013919" y="1629417"/>
                  <a:pt x="4144059" y="1569012"/>
                </a:cubicBezTo>
                <a:cubicBezTo>
                  <a:pt x="4276560" y="1507390"/>
                  <a:pt x="4375691" y="1394700"/>
                  <a:pt x="4423222" y="1251564"/>
                </a:cubicBezTo>
                <a:cubicBezTo>
                  <a:pt x="4473439" y="1100391"/>
                  <a:pt x="4462207" y="952627"/>
                  <a:pt x="4390667" y="824268"/>
                </a:cubicBezTo>
                <a:cubicBezTo>
                  <a:pt x="4364580" y="777662"/>
                  <a:pt x="4331507" y="735307"/>
                  <a:pt x="4292594" y="698669"/>
                </a:cubicBezTo>
                <a:close/>
                <a:moveTo>
                  <a:pt x="4089285" y="310505"/>
                </a:moveTo>
                <a:cubicBezTo>
                  <a:pt x="4079111" y="299220"/>
                  <a:pt x="4080739" y="279735"/>
                  <a:pt x="4087250" y="266014"/>
                </a:cubicBezTo>
                <a:cubicBezTo>
                  <a:pt x="4098644" y="241657"/>
                  <a:pt x="4127945" y="205041"/>
                  <a:pt x="4167906" y="193431"/>
                </a:cubicBezTo>
                <a:cubicBezTo>
                  <a:pt x="4180551" y="189160"/>
                  <a:pt x="4194531" y="192798"/>
                  <a:pt x="4203473" y="202687"/>
                </a:cubicBezTo>
                <a:cubicBezTo>
                  <a:pt x="4259957" y="266095"/>
                  <a:pt x="4267037" y="310587"/>
                  <a:pt x="4258817" y="364577"/>
                </a:cubicBezTo>
                <a:cubicBezTo>
                  <a:pt x="4252579" y="393373"/>
                  <a:pt x="4238498" y="419893"/>
                  <a:pt x="4218123" y="441219"/>
                </a:cubicBezTo>
                <a:cubicBezTo>
                  <a:pt x="4211742" y="448931"/>
                  <a:pt x="4200303" y="450023"/>
                  <a:pt x="4192572" y="443658"/>
                </a:cubicBezTo>
                <a:cubicBezTo>
                  <a:pt x="4190863" y="442251"/>
                  <a:pt x="4189427" y="440544"/>
                  <a:pt x="4188335" y="438621"/>
                </a:cubicBezTo>
                <a:cubicBezTo>
                  <a:pt x="4160093" y="387554"/>
                  <a:pt x="4126805" y="352642"/>
                  <a:pt x="4088715" y="310505"/>
                </a:cubicBezTo>
                <a:close/>
                <a:moveTo>
                  <a:pt x="4297640" y="1209508"/>
                </a:moveTo>
                <a:cubicBezTo>
                  <a:pt x="4264169" y="1315082"/>
                  <a:pt x="4188104" y="1401964"/>
                  <a:pt x="4087739" y="1449259"/>
                </a:cubicBezTo>
                <a:cubicBezTo>
                  <a:pt x="3988200" y="1495537"/>
                  <a:pt x="3870187" y="1500164"/>
                  <a:pt x="3755592" y="1462249"/>
                </a:cubicBezTo>
                <a:cubicBezTo>
                  <a:pt x="3640997" y="1424334"/>
                  <a:pt x="3548051" y="1351183"/>
                  <a:pt x="3496614" y="1256923"/>
                </a:cubicBezTo>
                <a:cubicBezTo>
                  <a:pt x="3444037" y="1160714"/>
                  <a:pt x="3436061" y="1050135"/>
                  <a:pt x="3473581" y="937201"/>
                </a:cubicBezTo>
                <a:cubicBezTo>
                  <a:pt x="3509066" y="830438"/>
                  <a:pt x="3578572" y="749899"/>
                  <a:pt x="3668018" y="703540"/>
                </a:cubicBezTo>
                <a:cubicBezTo>
                  <a:pt x="3767475" y="651985"/>
                  <a:pt x="3891185" y="641268"/>
                  <a:pt x="4021081" y="686247"/>
                </a:cubicBezTo>
                <a:cubicBezTo>
                  <a:pt x="4139746" y="727329"/>
                  <a:pt x="4225692" y="798612"/>
                  <a:pt x="4275013" y="887189"/>
                </a:cubicBezTo>
                <a:cubicBezTo>
                  <a:pt x="4328160" y="982586"/>
                  <a:pt x="4336299" y="1094058"/>
                  <a:pt x="4297640" y="1209508"/>
                </a:cubicBezTo>
                <a:close/>
              </a:path>
            </a:pathLst>
          </a:custGeom>
          <a:solidFill>
            <a:schemeClr val="tx1"/>
          </a:solidFill>
          <a:ln w="8139" cap="flat">
            <a:noFill/>
            <a:prstDash val="solid"/>
            <a:miter/>
          </a:ln>
        </p:spPr>
        <p:txBody>
          <a:bodyPr rtlCol="0" anchor="ctr"/>
          <a:lstStyle/>
          <a:p>
            <a:endParaRPr lang="en-FI"/>
          </a:p>
        </p:txBody>
      </p:sp>
    </p:spTree>
    <p:extLst>
      <p:ext uri="{BB962C8B-B14F-4D97-AF65-F5344CB8AC3E}">
        <p14:creationId xmlns:p14="http://schemas.microsoft.com/office/powerpoint/2010/main" val="3225811779"/>
      </p:ext>
    </p:extLst>
  </p:cSld>
  <p:clrMapOvr>
    <a:overrideClrMapping bg1="dk1" tx1="lt1" bg2="dk2" tx2="lt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Otsikko ja sisältö">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a:t>Muokkaa perustyyl. napsautt.</a:t>
            </a:r>
          </a:p>
        </p:txBody>
      </p:sp>
      <p:sp>
        <p:nvSpPr>
          <p:cNvPr id="3" name="Sisällön paikkamerkki 2"/>
          <p:cNvSpPr>
            <a:spLocks noGrp="1"/>
          </p:cNvSpPr>
          <p:nvPr>
            <p:ph idx="1"/>
          </p:nvPr>
        </p:nvSpPr>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4" name="Päivämäärän paikkamerkki 3"/>
          <p:cNvSpPr>
            <a:spLocks noGrp="1"/>
          </p:cNvSpPr>
          <p:nvPr>
            <p:ph type="dt" sz="half" idx="10"/>
          </p:nvPr>
        </p:nvSpPr>
        <p:spPr/>
        <p:txBody>
          <a:bodyPr/>
          <a:lstStyle/>
          <a:p>
            <a:fld id="{A02ABAE3-D89C-4001-9AEC-5083F82B749C}" type="datetimeFigureOut">
              <a:rPr lang="fi-FI" smtClean="0"/>
              <a:t>12.8.2025</a:t>
            </a:fld>
            <a:endParaRPr lang="fi-FI"/>
          </a:p>
        </p:txBody>
      </p:sp>
      <p:sp>
        <p:nvSpPr>
          <p:cNvPr id="5" name="Alatunnisteen paikkamerkki 4"/>
          <p:cNvSpPr>
            <a:spLocks noGrp="1"/>
          </p:cNvSpPr>
          <p:nvPr>
            <p:ph type="ftr" sz="quarter" idx="11"/>
          </p:nvPr>
        </p:nvSpPr>
        <p:spPr/>
        <p:txBody>
          <a:bodyPr/>
          <a:lstStyle/>
          <a:p>
            <a:endParaRPr lang="fi-FI"/>
          </a:p>
        </p:txBody>
      </p:sp>
      <p:sp>
        <p:nvSpPr>
          <p:cNvPr id="6" name="Dian numeron paikkamerkki 5"/>
          <p:cNvSpPr>
            <a:spLocks noGrp="1"/>
          </p:cNvSpPr>
          <p:nvPr>
            <p:ph type="sldNum" sz="quarter" idx="12"/>
          </p:nvPr>
        </p:nvSpPr>
        <p:spPr/>
        <p:txBody>
          <a:bodyPr/>
          <a:lstStyle/>
          <a:p>
            <a:fld id="{8F4AEF5D-7FAC-4949-84D2-DA5A9BB3D225}" type="slidenum">
              <a:rPr lang="fi-FI" smtClean="0"/>
              <a:t>‹#›</a:t>
            </a:fld>
            <a:endParaRPr lang="fi-FI"/>
          </a:p>
        </p:txBody>
      </p:sp>
    </p:spTree>
    <p:extLst>
      <p:ext uri="{BB962C8B-B14F-4D97-AF65-F5344CB8AC3E}">
        <p14:creationId xmlns:p14="http://schemas.microsoft.com/office/powerpoint/2010/main" val="19187573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preserve="1" userDrawn="1">
  <p:cSld name="1_Section Header">
    <p:bg>
      <p:bgRef idx="1001">
        <a:schemeClr val="bg2"/>
      </p:bgRef>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9E8FC6-76EC-984E-9773-C5DBB6E0A8EA}"/>
              </a:ext>
            </a:extLst>
          </p:cNvPr>
          <p:cNvSpPr>
            <a:spLocks noGrp="1"/>
          </p:cNvSpPr>
          <p:nvPr>
            <p:ph type="title"/>
          </p:nvPr>
        </p:nvSpPr>
        <p:spPr>
          <a:xfrm>
            <a:off x="522000" y="522000"/>
            <a:ext cx="7632000" cy="5715288"/>
          </a:xfrm>
        </p:spPr>
        <p:txBody>
          <a:bodyPr lIns="90000" anchor="ctr">
            <a:noAutofit/>
          </a:bodyPr>
          <a:lstStyle>
            <a:lvl1pPr>
              <a:defRPr sz="4800" b="0">
                <a:solidFill>
                  <a:schemeClr val="tx1"/>
                </a:solidFill>
              </a:defRPr>
            </a:lvl1pPr>
          </a:lstStyle>
          <a:p>
            <a:r>
              <a:rPr lang="fi-FI"/>
              <a:t>Muokkaa ots. perustyyl. napsautt.</a:t>
            </a:r>
            <a:endParaRPr lang="en-FI" dirty="0"/>
          </a:p>
        </p:txBody>
      </p:sp>
      <p:sp>
        <p:nvSpPr>
          <p:cNvPr id="5" name="Footer Placeholder 4">
            <a:extLst>
              <a:ext uri="{FF2B5EF4-FFF2-40B4-BE49-F238E27FC236}">
                <a16:creationId xmlns:a16="http://schemas.microsoft.com/office/drawing/2014/main" id="{785D02C7-56AD-864F-92B3-D2D0DE206EDE}"/>
              </a:ext>
            </a:extLst>
          </p:cNvPr>
          <p:cNvSpPr>
            <a:spLocks noGrp="1"/>
          </p:cNvSpPr>
          <p:nvPr>
            <p:ph type="ftr" sz="quarter" idx="11"/>
          </p:nvPr>
        </p:nvSpPr>
        <p:spPr/>
        <p:txBody>
          <a:bodyPr>
            <a:noAutofit/>
          </a:bodyPr>
          <a:lstStyle>
            <a:lvl1pPr>
              <a:defRPr>
                <a:solidFill>
                  <a:schemeClr val="tx1"/>
                </a:solidFill>
              </a:defRPr>
            </a:lvl1pPr>
          </a:lstStyle>
          <a:p>
            <a:r>
              <a:rPr lang="en-GB"/>
              <a:t>neuvokasperhe.fi</a:t>
            </a:r>
            <a:endParaRPr lang="en-FI" dirty="0"/>
          </a:p>
        </p:txBody>
      </p:sp>
      <p:sp>
        <p:nvSpPr>
          <p:cNvPr id="8" name="Picture Placeholder 7">
            <a:extLst>
              <a:ext uri="{FF2B5EF4-FFF2-40B4-BE49-F238E27FC236}">
                <a16:creationId xmlns:a16="http://schemas.microsoft.com/office/drawing/2014/main" id="{E7E5256C-3752-B94F-A6D9-FA39F8B3BD49}"/>
              </a:ext>
            </a:extLst>
          </p:cNvPr>
          <p:cNvSpPr>
            <a:spLocks noGrp="1"/>
          </p:cNvSpPr>
          <p:nvPr>
            <p:ph type="pic" sz="quarter" idx="13" hasCustomPrompt="1"/>
          </p:nvPr>
        </p:nvSpPr>
        <p:spPr>
          <a:xfrm>
            <a:off x="8312150" y="522000"/>
            <a:ext cx="3255963" cy="5715288"/>
          </a:xfrm>
        </p:spPr>
        <p:txBody>
          <a:bodyPr anchor="ctr">
            <a:noAutofit/>
          </a:bodyPr>
          <a:lstStyle>
            <a:lvl1pPr marL="0" indent="0" algn="ctr">
              <a:buNone/>
              <a:defRPr/>
            </a:lvl1pPr>
          </a:lstStyle>
          <a:p>
            <a:r>
              <a:rPr lang="en-FI" dirty="0"/>
              <a:t>Icon</a:t>
            </a:r>
          </a:p>
        </p:txBody>
      </p:sp>
      <p:sp>
        <p:nvSpPr>
          <p:cNvPr id="6" name="Graphic 8">
            <a:extLst>
              <a:ext uri="{FF2B5EF4-FFF2-40B4-BE49-F238E27FC236}">
                <a16:creationId xmlns:a16="http://schemas.microsoft.com/office/drawing/2014/main" id="{96CC1EA1-6CD0-484B-9A31-7C7105AC883D}"/>
              </a:ext>
            </a:extLst>
          </p:cNvPr>
          <p:cNvSpPr/>
          <p:nvPr userDrawn="1"/>
        </p:nvSpPr>
        <p:spPr>
          <a:xfrm>
            <a:off x="626243" y="6384807"/>
            <a:ext cx="1872000" cy="260717"/>
          </a:xfrm>
          <a:custGeom>
            <a:avLst/>
            <a:gdLst>
              <a:gd name="connsiteX0" fmla="*/ 2367104 w 10836894"/>
              <a:gd name="connsiteY0" fmla="*/ 1070400 h 1510605"/>
              <a:gd name="connsiteX1" fmla="*/ 2367104 w 10836894"/>
              <a:gd name="connsiteY1" fmla="*/ 1070400 h 1510605"/>
              <a:gd name="connsiteX2" fmla="*/ 2367104 w 10836894"/>
              <a:gd name="connsiteY2" fmla="*/ 554852 h 1510605"/>
              <a:gd name="connsiteX3" fmla="*/ 2196188 w 10836894"/>
              <a:gd name="connsiteY3" fmla="*/ 554852 h 1510605"/>
              <a:gd name="connsiteX4" fmla="*/ 2196188 w 10836894"/>
              <a:gd name="connsiteY4" fmla="*/ 978414 h 1510605"/>
              <a:gd name="connsiteX5" fmla="*/ 2043015 w 10836894"/>
              <a:gd name="connsiteY5" fmla="*/ 1082904 h 1510605"/>
              <a:gd name="connsiteX6" fmla="*/ 1896515 w 10836894"/>
              <a:gd name="connsiteY6" fmla="*/ 927427 h 1510605"/>
              <a:gd name="connsiteX7" fmla="*/ 1896515 w 10836894"/>
              <a:gd name="connsiteY7" fmla="*/ 624918 h 1510605"/>
              <a:gd name="connsiteX8" fmla="*/ 1896515 w 10836894"/>
              <a:gd name="connsiteY8" fmla="*/ 624918 h 1510605"/>
              <a:gd name="connsiteX9" fmla="*/ 1810976 w 10836894"/>
              <a:gd name="connsiteY9" fmla="*/ 554446 h 1510605"/>
              <a:gd name="connsiteX10" fmla="*/ 1666105 w 10836894"/>
              <a:gd name="connsiteY10" fmla="*/ 554446 h 1510605"/>
              <a:gd name="connsiteX11" fmla="*/ 1666105 w 10836894"/>
              <a:gd name="connsiteY11" fmla="*/ 698231 h 1510605"/>
              <a:gd name="connsiteX12" fmla="*/ 1696055 w 10836894"/>
              <a:gd name="connsiteY12" fmla="*/ 698231 h 1510605"/>
              <a:gd name="connsiteX13" fmla="*/ 1725925 w 10836894"/>
              <a:gd name="connsiteY13" fmla="*/ 722191 h 1510605"/>
              <a:gd name="connsiteX14" fmla="*/ 1725925 w 10836894"/>
              <a:gd name="connsiteY14" fmla="*/ 728028 h 1510605"/>
              <a:gd name="connsiteX15" fmla="*/ 1725925 w 10836894"/>
              <a:gd name="connsiteY15" fmla="*/ 955356 h 1510605"/>
              <a:gd name="connsiteX16" fmla="*/ 2017540 w 10836894"/>
              <a:gd name="connsiteY16" fmla="*/ 1263873 h 1510605"/>
              <a:gd name="connsiteX17" fmla="*/ 2201641 w 10836894"/>
              <a:gd name="connsiteY17" fmla="*/ 1175459 h 1510605"/>
              <a:gd name="connsiteX18" fmla="*/ 2201641 w 10836894"/>
              <a:gd name="connsiteY18" fmla="*/ 1175459 h 1510605"/>
              <a:gd name="connsiteX19" fmla="*/ 2201641 w 10836894"/>
              <a:gd name="connsiteY19" fmla="*/ 1175459 h 1510605"/>
              <a:gd name="connsiteX20" fmla="*/ 2287099 w 10836894"/>
              <a:gd name="connsiteY20" fmla="*/ 1245119 h 1510605"/>
              <a:gd name="connsiteX21" fmla="*/ 2449876 w 10836894"/>
              <a:gd name="connsiteY21" fmla="*/ 1245119 h 1510605"/>
              <a:gd name="connsiteX22" fmla="*/ 2449876 w 10836894"/>
              <a:gd name="connsiteY22" fmla="*/ 1100359 h 1510605"/>
              <a:gd name="connsiteX23" fmla="*/ 2396973 w 10836894"/>
              <a:gd name="connsiteY23" fmla="*/ 1100359 h 1510605"/>
              <a:gd name="connsiteX24" fmla="*/ 2367088 w 10836894"/>
              <a:gd name="connsiteY24" fmla="*/ 1076236 h 1510605"/>
              <a:gd name="connsiteX25" fmla="*/ 2367104 w 10836894"/>
              <a:gd name="connsiteY25" fmla="*/ 1070400 h 1510605"/>
              <a:gd name="connsiteX26" fmla="*/ 735834 w 10836894"/>
              <a:gd name="connsiteY26" fmla="*/ 1070400 h 1510605"/>
              <a:gd name="connsiteX27" fmla="*/ 735834 w 10836894"/>
              <a:gd name="connsiteY27" fmla="*/ 800854 h 1510605"/>
              <a:gd name="connsiteX28" fmla="*/ 494191 w 10836894"/>
              <a:gd name="connsiteY28" fmla="*/ 538127 h 1510605"/>
              <a:gd name="connsiteX29" fmla="*/ 250026 w 10836894"/>
              <a:gd name="connsiteY29" fmla="*/ 681669 h 1510605"/>
              <a:gd name="connsiteX30" fmla="*/ 247340 w 10836894"/>
              <a:gd name="connsiteY30" fmla="*/ 681669 h 1510605"/>
              <a:gd name="connsiteX31" fmla="*/ 250026 w 10836894"/>
              <a:gd name="connsiteY31" fmla="*/ 651954 h 1510605"/>
              <a:gd name="connsiteX32" fmla="*/ 250026 w 10836894"/>
              <a:gd name="connsiteY32" fmla="*/ 631981 h 1510605"/>
              <a:gd name="connsiteX33" fmla="*/ 159115 w 10836894"/>
              <a:gd name="connsiteY33" fmla="*/ 554689 h 1510605"/>
              <a:gd name="connsiteX34" fmla="*/ 0 w 10836894"/>
              <a:gd name="connsiteY34" fmla="*/ 554689 h 1510605"/>
              <a:gd name="connsiteX35" fmla="*/ 0 w 10836894"/>
              <a:gd name="connsiteY35" fmla="*/ 700829 h 1510605"/>
              <a:gd name="connsiteX36" fmla="*/ 54286 w 10836894"/>
              <a:gd name="connsiteY36" fmla="*/ 700829 h 1510605"/>
              <a:gd name="connsiteX37" fmla="*/ 84156 w 10836894"/>
              <a:gd name="connsiteY37" fmla="*/ 730625 h 1510605"/>
              <a:gd name="connsiteX38" fmla="*/ 84156 w 10836894"/>
              <a:gd name="connsiteY38" fmla="*/ 1245281 h 1510605"/>
              <a:gd name="connsiteX39" fmla="*/ 255072 w 10836894"/>
              <a:gd name="connsiteY39" fmla="*/ 1245281 h 1510605"/>
              <a:gd name="connsiteX40" fmla="*/ 255072 w 10836894"/>
              <a:gd name="connsiteY40" fmla="*/ 928645 h 1510605"/>
              <a:gd name="connsiteX41" fmla="*/ 268664 w 10836894"/>
              <a:gd name="connsiteY41" fmla="*/ 836496 h 1510605"/>
              <a:gd name="connsiteX42" fmla="*/ 454718 w 10836894"/>
              <a:gd name="connsiteY42" fmla="*/ 695633 h 1510605"/>
              <a:gd name="connsiteX43" fmla="*/ 563290 w 10836894"/>
              <a:gd name="connsiteY43" fmla="*/ 836496 h 1510605"/>
              <a:gd name="connsiteX44" fmla="*/ 563290 w 10836894"/>
              <a:gd name="connsiteY44" fmla="*/ 1153132 h 1510605"/>
              <a:gd name="connsiteX45" fmla="*/ 655585 w 10836894"/>
              <a:gd name="connsiteY45" fmla="*/ 1245200 h 1510605"/>
              <a:gd name="connsiteX46" fmla="*/ 820315 w 10836894"/>
              <a:gd name="connsiteY46" fmla="*/ 1245200 h 1510605"/>
              <a:gd name="connsiteX47" fmla="*/ 820315 w 10836894"/>
              <a:gd name="connsiteY47" fmla="*/ 1100278 h 1510605"/>
              <a:gd name="connsiteX48" fmla="*/ 765947 w 10836894"/>
              <a:gd name="connsiteY48" fmla="*/ 1100278 h 1510605"/>
              <a:gd name="connsiteX49" fmla="*/ 735850 w 10836894"/>
              <a:gd name="connsiteY49" fmla="*/ 1076419 h 1510605"/>
              <a:gd name="connsiteX50" fmla="*/ 735834 w 10836894"/>
              <a:gd name="connsiteY50" fmla="*/ 1070400 h 1510605"/>
              <a:gd name="connsiteX51" fmla="*/ 3016259 w 10836894"/>
              <a:gd name="connsiteY51" fmla="*/ 619559 h 1510605"/>
              <a:gd name="connsiteX52" fmla="*/ 2881479 w 10836894"/>
              <a:gd name="connsiteY52" fmla="*/ 966154 h 1510605"/>
              <a:gd name="connsiteX53" fmla="*/ 2865202 w 10836894"/>
              <a:gd name="connsiteY53" fmla="*/ 1022012 h 1510605"/>
              <a:gd name="connsiteX54" fmla="*/ 2860725 w 10836894"/>
              <a:gd name="connsiteY54" fmla="*/ 1022012 h 1510605"/>
              <a:gd name="connsiteX55" fmla="*/ 2845831 w 10836894"/>
              <a:gd name="connsiteY55" fmla="*/ 965667 h 1510605"/>
              <a:gd name="connsiteX56" fmla="*/ 2711784 w 10836894"/>
              <a:gd name="connsiteY56" fmla="*/ 619640 h 1510605"/>
              <a:gd name="connsiteX57" fmla="*/ 2614118 w 10836894"/>
              <a:gd name="connsiteY57" fmla="*/ 554689 h 1510605"/>
              <a:gd name="connsiteX58" fmla="*/ 2505871 w 10836894"/>
              <a:gd name="connsiteY58" fmla="*/ 554689 h 1510605"/>
              <a:gd name="connsiteX59" fmla="*/ 2505871 w 10836894"/>
              <a:gd name="connsiteY59" fmla="*/ 701316 h 1510605"/>
              <a:gd name="connsiteX60" fmla="*/ 2534438 w 10836894"/>
              <a:gd name="connsiteY60" fmla="*/ 701316 h 1510605"/>
              <a:gd name="connsiteX61" fmla="*/ 2571226 w 10836894"/>
              <a:gd name="connsiteY61" fmla="*/ 725673 h 1510605"/>
              <a:gd name="connsiteX62" fmla="*/ 2786255 w 10836894"/>
              <a:gd name="connsiteY62" fmla="*/ 1245281 h 1510605"/>
              <a:gd name="connsiteX63" fmla="*/ 2944555 w 10836894"/>
              <a:gd name="connsiteY63" fmla="*/ 1245281 h 1510605"/>
              <a:gd name="connsiteX64" fmla="*/ 3159584 w 10836894"/>
              <a:gd name="connsiteY64" fmla="*/ 725673 h 1510605"/>
              <a:gd name="connsiteX65" fmla="*/ 3196371 w 10836894"/>
              <a:gd name="connsiteY65" fmla="*/ 701316 h 1510605"/>
              <a:gd name="connsiteX66" fmla="*/ 3224939 w 10836894"/>
              <a:gd name="connsiteY66" fmla="*/ 701316 h 1510605"/>
              <a:gd name="connsiteX67" fmla="*/ 3224939 w 10836894"/>
              <a:gd name="connsiteY67" fmla="*/ 554446 h 1510605"/>
              <a:gd name="connsiteX68" fmla="*/ 3107332 w 10836894"/>
              <a:gd name="connsiteY68" fmla="*/ 554446 h 1510605"/>
              <a:gd name="connsiteX69" fmla="*/ 3016259 w 10836894"/>
              <a:gd name="connsiteY69" fmla="*/ 619640 h 1510605"/>
              <a:gd name="connsiteX70" fmla="*/ 4108411 w 10836894"/>
              <a:gd name="connsiteY70" fmla="*/ 945857 h 1510605"/>
              <a:gd name="connsiteX71" fmla="*/ 3684377 w 10836894"/>
              <a:gd name="connsiteY71" fmla="*/ 700423 h 1510605"/>
              <a:gd name="connsiteX72" fmla="*/ 3606479 w 10836894"/>
              <a:gd name="connsiteY72" fmla="*/ 720952 h 1510605"/>
              <a:gd name="connsiteX73" fmla="*/ 3600954 w 10836894"/>
              <a:gd name="connsiteY73" fmla="*/ 733873 h 1510605"/>
              <a:gd name="connsiteX74" fmla="*/ 3743302 w 10836894"/>
              <a:gd name="connsiteY74" fmla="*/ 1084284 h 1510605"/>
              <a:gd name="connsiteX75" fmla="*/ 4120864 w 10836894"/>
              <a:gd name="connsiteY75" fmla="*/ 1034515 h 1510605"/>
              <a:gd name="connsiteX76" fmla="*/ 4119441 w 10836894"/>
              <a:gd name="connsiteY76" fmla="*/ 954155 h 1510605"/>
              <a:gd name="connsiteX77" fmla="*/ 4108412 w 10836894"/>
              <a:gd name="connsiteY77" fmla="*/ 945857 h 1510605"/>
              <a:gd name="connsiteX78" fmla="*/ 3788880 w 10836894"/>
              <a:gd name="connsiteY78" fmla="*/ 997737 h 1510605"/>
              <a:gd name="connsiteX79" fmla="*/ 3702608 w 10836894"/>
              <a:gd name="connsiteY79" fmla="*/ 821638 h 1510605"/>
              <a:gd name="connsiteX80" fmla="*/ 3992758 w 10836894"/>
              <a:gd name="connsiteY80" fmla="*/ 991404 h 1510605"/>
              <a:gd name="connsiteX81" fmla="*/ 3788798 w 10836894"/>
              <a:gd name="connsiteY81" fmla="*/ 997737 h 1510605"/>
              <a:gd name="connsiteX82" fmla="*/ 3706352 w 10836894"/>
              <a:gd name="connsiteY82" fmla="*/ 621914 h 1510605"/>
              <a:gd name="connsiteX83" fmla="*/ 3860502 w 10836894"/>
              <a:gd name="connsiteY83" fmla="*/ 704239 h 1510605"/>
              <a:gd name="connsiteX84" fmla="*/ 3892406 w 10836894"/>
              <a:gd name="connsiteY84" fmla="*/ 685566 h 1510605"/>
              <a:gd name="connsiteX85" fmla="*/ 3838202 w 10836894"/>
              <a:gd name="connsiteY85" fmla="*/ 550792 h 1510605"/>
              <a:gd name="connsiteX86" fmla="*/ 3704155 w 10836894"/>
              <a:gd name="connsiteY86" fmla="*/ 584973 h 1510605"/>
              <a:gd name="connsiteX87" fmla="*/ 3706271 w 10836894"/>
              <a:gd name="connsiteY87" fmla="*/ 621914 h 1510605"/>
              <a:gd name="connsiteX88" fmla="*/ 1247442 w 10836894"/>
              <a:gd name="connsiteY88" fmla="*/ 533905 h 1510605"/>
              <a:gd name="connsiteX89" fmla="*/ 892344 w 10836894"/>
              <a:gd name="connsiteY89" fmla="*/ 899255 h 1510605"/>
              <a:gd name="connsiteX90" fmla="*/ 1263557 w 10836894"/>
              <a:gd name="connsiteY90" fmla="*/ 1262899 h 1510605"/>
              <a:gd name="connsiteX91" fmla="*/ 1533929 w 10836894"/>
              <a:gd name="connsiteY91" fmla="*/ 1136732 h 1510605"/>
              <a:gd name="connsiteX92" fmla="*/ 1481434 w 10836894"/>
              <a:gd name="connsiteY92" fmla="*/ 1005287 h 1510605"/>
              <a:gd name="connsiteX93" fmla="*/ 1268928 w 10836894"/>
              <a:gd name="connsiteY93" fmla="*/ 1091104 h 1510605"/>
              <a:gd name="connsiteX94" fmla="*/ 1067166 w 10836894"/>
              <a:gd name="connsiteY94" fmla="*/ 959659 h 1510605"/>
              <a:gd name="connsiteX95" fmla="*/ 1580972 w 10836894"/>
              <a:gd name="connsiteY95" fmla="*/ 959659 h 1510605"/>
              <a:gd name="connsiteX96" fmla="*/ 1585041 w 10836894"/>
              <a:gd name="connsiteY96" fmla="*/ 899255 h 1510605"/>
              <a:gd name="connsiteX97" fmla="*/ 1247442 w 10836894"/>
              <a:gd name="connsiteY97" fmla="*/ 533905 h 1510605"/>
              <a:gd name="connsiteX98" fmla="*/ 1073922 w 10836894"/>
              <a:gd name="connsiteY98" fmla="*/ 819690 h 1510605"/>
              <a:gd name="connsiteX99" fmla="*/ 1247442 w 10836894"/>
              <a:gd name="connsiteY99" fmla="*/ 707000 h 1510605"/>
              <a:gd name="connsiteX100" fmla="*/ 1410219 w 10836894"/>
              <a:gd name="connsiteY100" fmla="*/ 819690 h 1510605"/>
              <a:gd name="connsiteX101" fmla="*/ 8401167 w 10836894"/>
              <a:gd name="connsiteY101" fmla="*/ 534068 h 1510605"/>
              <a:gd name="connsiteX102" fmla="*/ 8046150 w 10836894"/>
              <a:gd name="connsiteY102" fmla="*/ 898930 h 1510605"/>
              <a:gd name="connsiteX103" fmla="*/ 8417282 w 10836894"/>
              <a:gd name="connsiteY103" fmla="*/ 1262412 h 1510605"/>
              <a:gd name="connsiteX104" fmla="*/ 8687573 w 10836894"/>
              <a:gd name="connsiteY104" fmla="*/ 1136326 h 1510605"/>
              <a:gd name="connsiteX105" fmla="*/ 8635159 w 10836894"/>
              <a:gd name="connsiteY105" fmla="*/ 1004881 h 1510605"/>
              <a:gd name="connsiteX106" fmla="*/ 8422653 w 10836894"/>
              <a:gd name="connsiteY106" fmla="*/ 1090698 h 1510605"/>
              <a:gd name="connsiteX107" fmla="*/ 8220973 w 10836894"/>
              <a:gd name="connsiteY107" fmla="*/ 959253 h 1510605"/>
              <a:gd name="connsiteX108" fmla="*/ 8734616 w 10836894"/>
              <a:gd name="connsiteY108" fmla="*/ 959253 h 1510605"/>
              <a:gd name="connsiteX109" fmla="*/ 8738685 w 10836894"/>
              <a:gd name="connsiteY109" fmla="*/ 898930 h 1510605"/>
              <a:gd name="connsiteX110" fmla="*/ 8401167 w 10836894"/>
              <a:gd name="connsiteY110" fmla="*/ 534068 h 1510605"/>
              <a:gd name="connsiteX111" fmla="*/ 8227647 w 10836894"/>
              <a:gd name="connsiteY111" fmla="*/ 819771 h 1510605"/>
              <a:gd name="connsiteX112" fmla="*/ 8401167 w 10836894"/>
              <a:gd name="connsiteY112" fmla="*/ 707081 h 1510605"/>
              <a:gd name="connsiteX113" fmla="*/ 8563944 w 10836894"/>
              <a:gd name="connsiteY113" fmla="*/ 819771 h 1510605"/>
              <a:gd name="connsiteX114" fmla="*/ 9027370 w 10836894"/>
              <a:gd name="connsiteY114" fmla="*/ 645296 h 1510605"/>
              <a:gd name="connsiteX115" fmla="*/ 9027370 w 10836894"/>
              <a:gd name="connsiteY115" fmla="*/ 554121 h 1510605"/>
              <a:gd name="connsiteX116" fmla="*/ 8861989 w 10836894"/>
              <a:gd name="connsiteY116" fmla="*/ 554121 h 1510605"/>
              <a:gd name="connsiteX117" fmla="*/ 8861989 w 10836894"/>
              <a:gd name="connsiteY117" fmla="*/ 1244956 h 1510605"/>
              <a:gd name="connsiteX118" fmla="*/ 9032905 w 10836894"/>
              <a:gd name="connsiteY118" fmla="*/ 1244956 h 1510605"/>
              <a:gd name="connsiteX119" fmla="*/ 9032905 w 10836894"/>
              <a:gd name="connsiteY119" fmla="*/ 829107 h 1510605"/>
              <a:gd name="connsiteX120" fmla="*/ 9176718 w 10836894"/>
              <a:gd name="connsiteY120" fmla="*/ 716417 h 1510605"/>
              <a:gd name="connsiteX121" fmla="*/ 9255827 w 10836894"/>
              <a:gd name="connsiteY121" fmla="*/ 737121 h 1510605"/>
              <a:gd name="connsiteX122" fmla="*/ 9255827 w 10836894"/>
              <a:gd name="connsiteY122" fmla="*/ 546489 h 1510605"/>
              <a:gd name="connsiteX123" fmla="*/ 9180462 w 10836894"/>
              <a:gd name="connsiteY123" fmla="*/ 535367 h 1510605"/>
              <a:gd name="connsiteX124" fmla="*/ 9027370 w 10836894"/>
              <a:gd name="connsiteY124" fmla="*/ 645296 h 1510605"/>
              <a:gd name="connsiteX125" fmla="*/ 10836881 w 10836894"/>
              <a:gd name="connsiteY125" fmla="*/ 899904 h 1510605"/>
              <a:gd name="connsiteX126" fmla="*/ 10499363 w 10836894"/>
              <a:gd name="connsiteY126" fmla="*/ 535123 h 1510605"/>
              <a:gd name="connsiteX127" fmla="*/ 10144346 w 10836894"/>
              <a:gd name="connsiteY127" fmla="*/ 899904 h 1510605"/>
              <a:gd name="connsiteX128" fmla="*/ 10515478 w 10836894"/>
              <a:gd name="connsiteY128" fmla="*/ 1263467 h 1510605"/>
              <a:gd name="connsiteX129" fmla="*/ 10785770 w 10836894"/>
              <a:gd name="connsiteY129" fmla="*/ 1137381 h 1510605"/>
              <a:gd name="connsiteX130" fmla="*/ 10733436 w 10836894"/>
              <a:gd name="connsiteY130" fmla="*/ 1006180 h 1510605"/>
              <a:gd name="connsiteX131" fmla="*/ 10520931 w 10836894"/>
              <a:gd name="connsiteY131" fmla="*/ 1091997 h 1510605"/>
              <a:gd name="connsiteX132" fmla="*/ 10319250 w 10836894"/>
              <a:gd name="connsiteY132" fmla="*/ 960552 h 1510605"/>
              <a:gd name="connsiteX133" fmla="*/ 10832893 w 10836894"/>
              <a:gd name="connsiteY133" fmla="*/ 960552 h 1510605"/>
              <a:gd name="connsiteX134" fmla="*/ 10836881 w 10836894"/>
              <a:gd name="connsiteY134" fmla="*/ 899904 h 1510605"/>
              <a:gd name="connsiteX135" fmla="*/ 10325843 w 10836894"/>
              <a:gd name="connsiteY135" fmla="*/ 820826 h 1510605"/>
              <a:gd name="connsiteX136" fmla="*/ 10499363 w 10836894"/>
              <a:gd name="connsiteY136" fmla="*/ 708136 h 1510605"/>
              <a:gd name="connsiteX137" fmla="*/ 10662140 w 10836894"/>
              <a:gd name="connsiteY137" fmla="*/ 820826 h 1510605"/>
              <a:gd name="connsiteX138" fmla="*/ 7592410 w 10836894"/>
              <a:gd name="connsiteY138" fmla="*/ 535367 h 1510605"/>
              <a:gd name="connsiteX139" fmla="*/ 7387310 w 10836894"/>
              <a:gd name="connsiteY139" fmla="*/ 626298 h 1510605"/>
              <a:gd name="connsiteX140" fmla="*/ 7387310 w 10836894"/>
              <a:gd name="connsiteY140" fmla="*/ 554040 h 1510605"/>
              <a:gd name="connsiteX141" fmla="*/ 7222417 w 10836894"/>
              <a:gd name="connsiteY141" fmla="*/ 554040 h 1510605"/>
              <a:gd name="connsiteX142" fmla="*/ 7222417 w 10836894"/>
              <a:gd name="connsiteY142" fmla="*/ 1337511 h 1510605"/>
              <a:gd name="connsiteX143" fmla="*/ 7198637 w 10836894"/>
              <a:gd name="connsiteY143" fmla="*/ 1367056 h 1510605"/>
              <a:gd name="connsiteX144" fmla="*/ 7192873 w 10836894"/>
              <a:gd name="connsiteY144" fmla="*/ 1367064 h 1510605"/>
              <a:gd name="connsiteX145" fmla="*/ 7137692 w 10836894"/>
              <a:gd name="connsiteY145" fmla="*/ 1367064 h 1510605"/>
              <a:gd name="connsiteX146" fmla="*/ 7137692 w 10836894"/>
              <a:gd name="connsiteY146" fmla="*/ 1510606 h 1510605"/>
              <a:gd name="connsiteX147" fmla="*/ 7307875 w 10836894"/>
              <a:gd name="connsiteY147" fmla="*/ 1510606 h 1510605"/>
              <a:gd name="connsiteX148" fmla="*/ 7392682 w 10836894"/>
              <a:gd name="connsiteY148" fmla="*/ 1440865 h 1510605"/>
              <a:gd name="connsiteX149" fmla="*/ 7392682 w 10836894"/>
              <a:gd name="connsiteY149" fmla="*/ 1170425 h 1510605"/>
              <a:gd name="connsiteX150" fmla="*/ 7595096 w 10836894"/>
              <a:gd name="connsiteY150" fmla="*/ 1261356 h 1510605"/>
              <a:gd name="connsiteX151" fmla="*/ 7943519 w 10836894"/>
              <a:gd name="connsiteY151" fmla="*/ 897712 h 1510605"/>
              <a:gd name="connsiteX152" fmla="*/ 7592410 w 10836894"/>
              <a:gd name="connsiteY152" fmla="*/ 535367 h 1510605"/>
              <a:gd name="connsiteX153" fmla="*/ 7572306 w 10836894"/>
              <a:gd name="connsiteY153" fmla="*/ 1080874 h 1510605"/>
              <a:gd name="connsiteX154" fmla="*/ 7392682 w 10836894"/>
              <a:gd name="connsiteY154" fmla="*/ 989942 h 1510605"/>
              <a:gd name="connsiteX155" fmla="*/ 7392682 w 10836894"/>
              <a:gd name="connsiteY155" fmla="*/ 806781 h 1510605"/>
              <a:gd name="connsiteX156" fmla="*/ 7572306 w 10836894"/>
              <a:gd name="connsiteY156" fmla="*/ 715849 h 1510605"/>
              <a:gd name="connsiteX157" fmla="*/ 7771953 w 10836894"/>
              <a:gd name="connsiteY157" fmla="*/ 897712 h 1510605"/>
              <a:gd name="connsiteX158" fmla="*/ 7572306 w 10836894"/>
              <a:gd name="connsiteY158" fmla="*/ 1080874 h 1510605"/>
              <a:gd name="connsiteX159" fmla="*/ 9746519 w 10836894"/>
              <a:gd name="connsiteY159" fmla="*/ 535367 h 1510605"/>
              <a:gd name="connsiteX160" fmla="*/ 9566325 w 10836894"/>
              <a:gd name="connsiteY160" fmla="*/ 623862 h 1510605"/>
              <a:gd name="connsiteX161" fmla="*/ 9566325 w 10836894"/>
              <a:gd name="connsiteY161" fmla="*/ 390445 h 1510605"/>
              <a:gd name="connsiteX162" fmla="*/ 9480704 w 10836894"/>
              <a:gd name="connsiteY162" fmla="*/ 319973 h 1510605"/>
              <a:gd name="connsiteX163" fmla="*/ 9320043 w 10836894"/>
              <a:gd name="connsiteY163" fmla="*/ 319973 h 1510605"/>
              <a:gd name="connsiteX164" fmla="*/ 9320043 w 10836894"/>
              <a:gd name="connsiteY164" fmla="*/ 464976 h 1510605"/>
              <a:gd name="connsiteX165" fmla="*/ 9365620 w 10836894"/>
              <a:gd name="connsiteY165" fmla="*/ 464976 h 1510605"/>
              <a:gd name="connsiteX166" fmla="*/ 9395572 w 10836894"/>
              <a:gd name="connsiteY166" fmla="*/ 489200 h 1510605"/>
              <a:gd name="connsiteX167" fmla="*/ 9395572 w 10836894"/>
              <a:gd name="connsiteY167" fmla="*/ 494853 h 1510605"/>
              <a:gd name="connsiteX168" fmla="*/ 9395572 w 10836894"/>
              <a:gd name="connsiteY168" fmla="*/ 1244956 h 1510605"/>
              <a:gd name="connsiteX169" fmla="*/ 9566488 w 10836894"/>
              <a:gd name="connsiteY169" fmla="*/ 1244956 h 1510605"/>
              <a:gd name="connsiteX170" fmla="*/ 9566488 w 10836894"/>
              <a:gd name="connsiteY170" fmla="*/ 821070 h 1510605"/>
              <a:gd name="connsiteX171" fmla="*/ 9721126 w 10836894"/>
              <a:gd name="connsiteY171" fmla="*/ 716417 h 1510605"/>
              <a:gd name="connsiteX172" fmla="*/ 9870392 w 10836894"/>
              <a:gd name="connsiteY172" fmla="*/ 872056 h 1510605"/>
              <a:gd name="connsiteX173" fmla="*/ 9870392 w 10836894"/>
              <a:gd name="connsiteY173" fmla="*/ 1244956 h 1510605"/>
              <a:gd name="connsiteX174" fmla="*/ 10041308 w 10836894"/>
              <a:gd name="connsiteY174" fmla="*/ 1244956 h 1510605"/>
              <a:gd name="connsiteX175" fmla="*/ 10041308 w 10836894"/>
              <a:gd name="connsiteY175" fmla="*/ 843884 h 1510605"/>
              <a:gd name="connsiteX176" fmla="*/ 9746519 w 10836894"/>
              <a:gd name="connsiteY176" fmla="*/ 535367 h 1510605"/>
              <a:gd name="connsiteX177" fmla="*/ 5247851 w 10836894"/>
              <a:gd name="connsiteY177" fmla="*/ 554527 h 1510605"/>
              <a:gd name="connsiteX178" fmla="*/ 5019474 w 10836894"/>
              <a:gd name="connsiteY178" fmla="*/ 554527 h 1510605"/>
              <a:gd name="connsiteX179" fmla="*/ 4766682 w 10836894"/>
              <a:gd name="connsiteY179" fmla="*/ 810596 h 1510605"/>
              <a:gd name="connsiteX180" fmla="*/ 4766682 w 10836894"/>
              <a:gd name="connsiteY180" fmla="*/ 470903 h 1510605"/>
              <a:gd name="connsiteX181" fmla="*/ 4680898 w 10836894"/>
              <a:gd name="connsiteY181" fmla="*/ 400268 h 1510605"/>
              <a:gd name="connsiteX182" fmla="*/ 4535864 w 10836894"/>
              <a:gd name="connsiteY182" fmla="*/ 400268 h 1510605"/>
              <a:gd name="connsiteX183" fmla="*/ 4535864 w 10836894"/>
              <a:gd name="connsiteY183" fmla="*/ 545596 h 1510605"/>
              <a:gd name="connsiteX184" fmla="*/ 4565977 w 10836894"/>
              <a:gd name="connsiteY184" fmla="*/ 545596 h 1510605"/>
              <a:gd name="connsiteX185" fmla="*/ 4595899 w 10836894"/>
              <a:gd name="connsiteY185" fmla="*/ 569856 h 1510605"/>
              <a:gd name="connsiteX186" fmla="*/ 4595928 w 10836894"/>
              <a:gd name="connsiteY186" fmla="*/ 575149 h 1510605"/>
              <a:gd name="connsiteX187" fmla="*/ 4595929 w 10836894"/>
              <a:gd name="connsiteY187" fmla="*/ 1244956 h 1510605"/>
              <a:gd name="connsiteX188" fmla="*/ 4766845 w 10836894"/>
              <a:gd name="connsiteY188" fmla="*/ 1244956 h 1510605"/>
              <a:gd name="connsiteX189" fmla="*/ 4766845 w 10836894"/>
              <a:gd name="connsiteY189" fmla="*/ 954219 h 1510605"/>
              <a:gd name="connsiteX190" fmla="*/ 5047879 w 10836894"/>
              <a:gd name="connsiteY190" fmla="*/ 1245281 h 1510605"/>
              <a:gd name="connsiteX191" fmla="*/ 5277801 w 10836894"/>
              <a:gd name="connsiteY191" fmla="*/ 1245281 h 1510605"/>
              <a:gd name="connsiteX192" fmla="*/ 4928238 w 10836894"/>
              <a:gd name="connsiteY192" fmla="*/ 879120 h 1510605"/>
              <a:gd name="connsiteX193" fmla="*/ 6245267 w 10836894"/>
              <a:gd name="connsiteY193" fmla="*/ 733142 h 1510605"/>
              <a:gd name="connsiteX194" fmla="*/ 6348467 w 10836894"/>
              <a:gd name="connsiteY194" fmla="*/ 670871 h 1510605"/>
              <a:gd name="connsiteX195" fmla="*/ 6435390 w 10836894"/>
              <a:gd name="connsiteY195" fmla="*/ 719584 h 1510605"/>
              <a:gd name="connsiteX196" fmla="*/ 6435390 w 10836894"/>
              <a:gd name="connsiteY196" fmla="*/ 753764 h 1510605"/>
              <a:gd name="connsiteX197" fmla="*/ 6587424 w 10836894"/>
              <a:gd name="connsiteY197" fmla="*/ 753764 h 1510605"/>
              <a:gd name="connsiteX198" fmla="*/ 6587424 w 10836894"/>
              <a:gd name="connsiteY198" fmla="*/ 681912 h 1510605"/>
              <a:gd name="connsiteX199" fmla="*/ 6344398 w 10836894"/>
              <a:gd name="connsiteY199" fmla="*/ 538371 h 1510605"/>
              <a:gd name="connsiteX200" fmla="*/ 6075816 w 10836894"/>
              <a:gd name="connsiteY200" fmla="*/ 740206 h 1510605"/>
              <a:gd name="connsiteX201" fmla="*/ 6441006 w 10836894"/>
              <a:gd name="connsiteY201" fmla="*/ 1059846 h 1510605"/>
              <a:gd name="connsiteX202" fmla="*/ 6347328 w 10836894"/>
              <a:gd name="connsiteY202" fmla="*/ 1127557 h 1510605"/>
              <a:gd name="connsiteX203" fmla="*/ 6141008 w 10836894"/>
              <a:gd name="connsiteY203" fmla="*/ 1025990 h 1510605"/>
              <a:gd name="connsiteX204" fmla="*/ 6059620 w 10836894"/>
              <a:gd name="connsiteY204" fmla="*/ 1138437 h 1510605"/>
              <a:gd name="connsiteX205" fmla="*/ 6347409 w 10836894"/>
              <a:gd name="connsiteY205" fmla="*/ 1261681 h 1510605"/>
              <a:gd name="connsiteX206" fmla="*/ 6613550 w 10836894"/>
              <a:gd name="connsiteY206" fmla="*/ 1050590 h 1510605"/>
              <a:gd name="connsiteX207" fmla="*/ 6245511 w 10836894"/>
              <a:gd name="connsiteY207" fmla="*/ 733224 h 1510605"/>
              <a:gd name="connsiteX208" fmla="*/ 4322626 w 10836894"/>
              <a:gd name="connsiteY208" fmla="*/ 488764 h 1510605"/>
              <a:gd name="connsiteX209" fmla="*/ 4325800 w 10836894"/>
              <a:gd name="connsiteY209" fmla="*/ 491200 h 1510605"/>
              <a:gd name="connsiteX210" fmla="*/ 4630356 w 10836894"/>
              <a:gd name="connsiteY210" fmla="*/ 273208 h 1510605"/>
              <a:gd name="connsiteX211" fmla="*/ 4589662 w 10836894"/>
              <a:gd name="connsiteY211" fmla="*/ 157839 h 1510605"/>
              <a:gd name="connsiteX212" fmla="*/ 4534806 w 10836894"/>
              <a:gd name="connsiteY212" fmla="*/ 155160 h 1510605"/>
              <a:gd name="connsiteX213" fmla="*/ 4549130 w 10836894"/>
              <a:gd name="connsiteY213" fmla="*/ 101088 h 1510605"/>
              <a:gd name="connsiteX214" fmla="*/ 4450976 w 10836894"/>
              <a:gd name="connsiteY214" fmla="*/ 36137 h 1510605"/>
              <a:gd name="connsiteX215" fmla="*/ 4380981 w 10836894"/>
              <a:gd name="connsiteY215" fmla="*/ 78517 h 1510605"/>
              <a:gd name="connsiteX216" fmla="*/ 4375610 w 10836894"/>
              <a:gd name="connsiteY216" fmla="*/ 57327 h 1510605"/>
              <a:gd name="connsiteX217" fmla="*/ 4305462 w 10836894"/>
              <a:gd name="connsiteY217" fmla="*/ 336 h 1510605"/>
              <a:gd name="connsiteX218" fmla="*/ 4255399 w 10836894"/>
              <a:gd name="connsiteY218" fmla="*/ 34026 h 1510605"/>
              <a:gd name="connsiteX219" fmla="*/ 4147803 w 10836894"/>
              <a:gd name="connsiteY219" fmla="*/ 355696 h 1510605"/>
              <a:gd name="connsiteX220" fmla="*/ 4149757 w 10836894"/>
              <a:gd name="connsiteY220" fmla="*/ 357157 h 1510605"/>
              <a:gd name="connsiteX221" fmla="*/ 4054695 w 10836894"/>
              <a:gd name="connsiteY221" fmla="*/ 317456 h 1510605"/>
              <a:gd name="connsiteX222" fmla="*/ 3626917 w 10836894"/>
              <a:gd name="connsiteY222" fmla="*/ 335074 h 1510605"/>
              <a:gd name="connsiteX223" fmla="*/ 3598268 w 10836894"/>
              <a:gd name="connsiteY223" fmla="*/ 349525 h 1510605"/>
              <a:gd name="connsiteX224" fmla="*/ 3416609 w 10836894"/>
              <a:gd name="connsiteY224" fmla="*/ 42713 h 1510605"/>
              <a:gd name="connsiteX225" fmla="*/ 3292247 w 10836894"/>
              <a:gd name="connsiteY225" fmla="*/ 73971 h 1510605"/>
              <a:gd name="connsiteX226" fmla="*/ 3278248 w 10836894"/>
              <a:gd name="connsiteY226" fmla="*/ 128611 h 1510605"/>
              <a:gd name="connsiteX227" fmla="*/ 3233240 w 10836894"/>
              <a:gd name="connsiteY227" fmla="*/ 111886 h 1510605"/>
              <a:gd name="connsiteX228" fmla="*/ 3141434 w 10836894"/>
              <a:gd name="connsiteY228" fmla="*/ 200706 h 1510605"/>
              <a:gd name="connsiteX229" fmla="*/ 3167967 w 10836894"/>
              <a:gd name="connsiteY229" fmla="*/ 251449 h 1510605"/>
              <a:gd name="connsiteX230" fmla="*/ 3139888 w 10836894"/>
              <a:gd name="connsiteY230" fmla="*/ 260867 h 1510605"/>
              <a:gd name="connsiteX231" fmla="*/ 3137935 w 10836894"/>
              <a:gd name="connsiteY231" fmla="*/ 388415 h 1510605"/>
              <a:gd name="connsiteX232" fmla="*/ 3414655 w 10836894"/>
              <a:gd name="connsiteY232" fmla="*/ 518317 h 1510605"/>
              <a:gd name="connsiteX233" fmla="*/ 3348161 w 10836894"/>
              <a:gd name="connsiteY233" fmla="*/ 654633 h 1510605"/>
              <a:gd name="connsiteX234" fmla="*/ 3380716 w 10836894"/>
              <a:gd name="connsiteY234" fmla="*/ 1078438 h 1510605"/>
              <a:gd name="connsiteX235" fmla="*/ 3703992 w 10836894"/>
              <a:gd name="connsiteY235" fmla="*/ 1342139 h 1510605"/>
              <a:gd name="connsiteX236" fmla="*/ 4142838 w 10836894"/>
              <a:gd name="connsiteY236" fmla="*/ 1326876 h 1510605"/>
              <a:gd name="connsiteX237" fmla="*/ 4422082 w 10836894"/>
              <a:gd name="connsiteY237" fmla="*/ 1009428 h 1510605"/>
              <a:gd name="connsiteX238" fmla="*/ 4389527 w 10836894"/>
              <a:gd name="connsiteY238" fmla="*/ 582131 h 1510605"/>
              <a:gd name="connsiteX239" fmla="*/ 4322626 w 10836894"/>
              <a:gd name="connsiteY239" fmla="*/ 488764 h 1510605"/>
              <a:gd name="connsiteX240" fmla="*/ 4266468 w 10836894"/>
              <a:gd name="connsiteY240" fmla="*/ 362678 h 1510605"/>
              <a:gd name="connsiteX241" fmla="*/ 4305941 w 10836894"/>
              <a:gd name="connsiteY241" fmla="*/ 201681 h 1510605"/>
              <a:gd name="connsiteX242" fmla="*/ 4359230 w 10836894"/>
              <a:gd name="connsiteY242" fmla="*/ 169104 h 1510605"/>
              <a:gd name="connsiteX243" fmla="*/ 4366006 w 10836894"/>
              <a:gd name="connsiteY243" fmla="*/ 171316 h 1510605"/>
              <a:gd name="connsiteX244" fmla="*/ 4432989 w 10836894"/>
              <a:gd name="connsiteY244" fmla="*/ 221897 h 1510605"/>
              <a:gd name="connsiteX245" fmla="*/ 4427870 w 10836894"/>
              <a:gd name="connsiteY245" fmla="*/ 284494 h 1510605"/>
              <a:gd name="connsiteX246" fmla="*/ 4422897 w 10836894"/>
              <a:gd name="connsiteY246" fmla="*/ 288147 h 1510605"/>
              <a:gd name="connsiteX247" fmla="*/ 4283641 w 10836894"/>
              <a:gd name="connsiteY247" fmla="*/ 375425 h 1510605"/>
              <a:gd name="connsiteX248" fmla="*/ 4267863 w 10836894"/>
              <a:gd name="connsiteY248" fmla="*/ 372160 h 1510605"/>
              <a:gd name="connsiteX249" fmla="*/ 4266468 w 10836894"/>
              <a:gd name="connsiteY249" fmla="*/ 362678 h 1510605"/>
              <a:gd name="connsiteX250" fmla="*/ 3436874 w 10836894"/>
              <a:gd name="connsiteY250" fmla="*/ 388415 h 1510605"/>
              <a:gd name="connsiteX251" fmla="*/ 3284190 w 10836894"/>
              <a:gd name="connsiteY251" fmla="*/ 333694 h 1510605"/>
              <a:gd name="connsiteX252" fmla="*/ 3256623 w 10836894"/>
              <a:gd name="connsiteY252" fmla="*/ 276591 h 1510605"/>
              <a:gd name="connsiteX253" fmla="*/ 3260261 w 10836894"/>
              <a:gd name="connsiteY253" fmla="*/ 268743 h 1510605"/>
              <a:gd name="connsiteX254" fmla="*/ 3318943 w 10836894"/>
              <a:gd name="connsiteY254" fmla="*/ 209800 h 1510605"/>
              <a:gd name="connsiteX255" fmla="*/ 3381690 w 10836894"/>
              <a:gd name="connsiteY255" fmla="*/ 221753 h 1510605"/>
              <a:gd name="connsiteX256" fmla="*/ 3385356 w 10836894"/>
              <a:gd name="connsiteY256" fmla="*/ 228230 h 1510605"/>
              <a:gd name="connsiteX257" fmla="*/ 3451850 w 10836894"/>
              <a:gd name="connsiteY257" fmla="*/ 372177 h 1510605"/>
              <a:gd name="connsiteX258" fmla="*/ 3445756 w 10836894"/>
              <a:gd name="connsiteY258" fmla="*/ 388046 h 1510605"/>
              <a:gd name="connsiteX259" fmla="*/ 3436874 w 10836894"/>
              <a:gd name="connsiteY259" fmla="*/ 388415 h 1510605"/>
              <a:gd name="connsiteX260" fmla="*/ 4297151 w 10836894"/>
              <a:gd name="connsiteY260" fmla="*/ 967778 h 1510605"/>
              <a:gd name="connsiteX261" fmla="*/ 4087250 w 10836894"/>
              <a:gd name="connsiteY261" fmla="*/ 1207528 h 1510605"/>
              <a:gd name="connsiteX262" fmla="*/ 3755104 w 10836894"/>
              <a:gd name="connsiteY262" fmla="*/ 1220519 h 1510605"/>
              <a:gd name="connsiteX263" fmla="*/ 3496125 w 10836894"/>
              <a:gd name="connsiteY263" fmla="*/ 1015192 h 1510605"/>
              <a:gd name="connsiteX264" fmla="*/ 3473092 w 10836894"/>
              <a:gd name="connsiteY264" fmla="*/ 695471 h 1510605"/>
              <a:gd name="connsiteX265" fmla="*/ 3667530 w 10836894"/>
              <a:gd name="connsiteY265" fmla="*/ 461810 h 1510605"/>
              <a:gd name="connsiteX266" fmla="*/ 4020593 w 10836894"/>
              <a:gd name="connsiteY266" fmla="*/ 444516 h 1510605"/>
              <a:gd name="connsiteX267" fmla="*/ 4274525 w 10836894"/>
              <a:gd name="connsiteY267" fmla="*/ 645459 h 1510605"/>
              <a:gd name="connsiteX268" fmla="*/ 4297151 w 10836894"/>
              <a:gd name="connsiteY268" fmla="*/ 968021 h 1510605"/>
              <a:gd name="connsiteX269" fmla="*/ 4134374 w 10836894"/>
              <a:gd name="connsiteY269" fmla="*/ 706594 h 1510605"/>
              <a:gd name="connsiteX270" fmla="*/ 4000327 w 10836894"/>
              <a:gd name="connsiteY270" fmla="*/ 740693 h 1510605"/>
              <a:gd name="connsiteX271" fmla="*/ 4002525 w 10836894"/>
              <a:gd name="connsiteY271" fmla="*/ 777715 h 1510605"/>
              <a:gd name="connsiteX272" fmla="*/ 4157244 w 10836894"/>
              <a:gd name="connsiteY272" fmla="*/ 860284 h 1510605"/>
              <a:gd name="connsiteX273" fmla="*/ 4189148 w 10836894"/>
              <a:gd name="connsiteY273" fmla="*/ 841611 h 1510605"/>
              <a:gd name="connsiteX274" fmla="*/ 4134537 w 10836894"/>
              <a:gd name="connsiteY274" fmla="*/ 706837 h 1510605"/>
              <a:gd name="connsiteX275" fmla="*/ 5906202 w 10836894"/>
              <a:gd name="connsiteY275" fmla="*/ 1069020 h 1510605"/>
              <a:gd name="connsiteX276" fmla="*/ 5906202 w 10836894"/>
              <a:gd name="connsiteY276" fmla="*/ 1069020 h 1510605"/>
              <a:gd name="connsiteX277" fmla="*/ 5906202 w 10836894"/>
              <a:gd name="connsiteY277" fmla="*/ 811165 h 1510605"/>
              <a:gd name="connsiteX278" fmla="*/ 5740658 w 10836894"/>
              <a:gd name="connsiteY278" fmla="*/ 558505 h 1510605"/>
              <a:gd name="connsiteX279" fmla="*/ 5600426 w 10836894"/>
              <a:gd name="connsiteY279" fmla="*/ 534149 h 1510605"/>
              <a:gd name="connsiteX280" fmla="*/ 5333634 w 10836894"/>
              <a:gd name="connsiteY280" fmla="*/ 656419 h 1510605"/>
              <a:gd name="connsiteX281" fmla="*/ 5375386 w 10836894"/>
              <a:gd name="connsiteY281" fmla="*/ 796226 h 1510605"/>
              <a:gd name="connsiteX282" fmla="*/ 5578857 w 10836894"/>
              <a:gd name="connsiteY282" fmla="*/ 706188 h 1510605"/>
              <a:gd name="connsiteX283" fmla="*/ 5735124 w 10836894"/>
              <a:gd name="connsiteY283" fmla="*/ 839256 h 1510605"/>
              <a:gd name="connsiteX284" fmla="*/ 5735124 w 10836894"/>
              <a:gd name="connsiteY284" fmla="*/ 858011 h 1510605"/>
              <a:gd name="connsiteX285" fmla="*/ 5568033 w 10836894"/>
              <a:gd name="connsiteY285" fmla="*/ 809297 h 1510605"/>
              <a:gd name="connsiteX286" fmla="*/ 5297253 w 10836894"/>
              <a:gd name="connsiteY286" fmla="*/ 1036626 h 1510605"/>
              <a:gd name="connsiteX287" fmla="*/ 5550534 w 10836894"/>
              <a:gd name="connsiteY287" fmla="*/ 1263954 h 1510605"/>
              <a:gd name="connsiteX288" fmla="*/ 5740495 w 10836894"/>
              <a:gd name="connsiteY288" fmla="*/ 1184633 h 1510605"/>
              <a:gd name="connsiteX289" fmla="*/ 5740495 w 10836894"/>
              <a:gd name="connsiteY289" fmla="*/ 1184633 h 1510605"/>
              <a:gd name="connsiteX290" fmla="*/ 5831243 w 10836894"/>
              <a:gd name="connsiteY290" fmla="*/ 1245443 h 1510605"/>
              <a:gd name="connsiteX291" fmla="*/ 5989626 w 10836894"/>
              <a:gd name="connsiteY291" fmla="*/ 1245443 h 1510605"/>
              <a:gd name="connsiteX292" fmla="*/ 5989626 w 10836894"/>
              <a:gd name="connsiteY292" fmla="*/ 1099304 h 1510605"/>
              <a:gd name="connsiteX293" fmla="*/ 5936316 w 10836894"/>
              <a:gd name="connsiteY293" fmla="*/ 1099304 h 1510605"/>
              <a:gd name="connsiteX294" fmla="*/ 5906350 w 10836894"/>
              <a:gd name="connsiteY294" fmla="*/ 1074916 h 1510605"/>
              <a:gd name="connsiteX295" fmla="*/ 5906365 w 10836894"/>
              <a:gd name="connsiteY295" fmla="*/ 1069264 h 1510605"/>
              <a:gd name="connsiteX296" fmla="*/ 5735286 w 10836894"/>
              <a:gd name="connsiteY296" fmla="*/ 1046044 h 1510605"/>
              <a:gd name="connsiteX297" fmla="*/ 5603274 w 10836894"/>
              <a:gd name="connsiteY297" fmla="*/ 1103850 h 1510605"/>
              <a:gd name="connsiteX298" fmla="*/ 5469879 w 10836894"/>
              <a:gd name="connsiteY298" fmla="*/ 1027289 h 1510605"/>
              <a:gd name="connsiteX299" fmla="*/ 5604577 w 10836894"/>
              <a:gd name="connsiteY299" fmla="*/ 949348 h 1510605"/>
              <a:gd name="connsiteX300" fmla="*/ 5735286 w 10836894"/>
              <a:gd name="connsiteY300" fmla="*/ 996356 h 15106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Lst>
            <a:rect l="l" t="t" r="r" b="b"/>
            <a:pathLst>
              <a:path w="10836894" h="1510605">
                <a:moveTo>
                  <a:pt x="2367104" y="1070400"/>
                </a:moveTo>
                <a:lnTo>
                  <a:pt x="2367104" y="1070400"/>
                </a:lnTo>
                <a:lnTo>
                  <a:pt x="2367104" y="554852"/>
                </a:lnTo>
                <a:lnTo>
                  <a:pt x="2196188" y="554852"/>
                </a:lnTo>
                <a:lnTo>
                  <a:pt x="2196188" y="978414"/>
                </a:lnTo>
                <a:cubicBezTo>
                  <a:pt x="2184142" y="1038737"/>
                  <a:pt x="2115613" y="1082904"/>
                  <a:pt x="2043015" y="1082904"/>
                </a:cubicBezTo>
                <a:cubicBezTo>
                  <a:pt x="1959754" y="1082904"/>
                  <a:pt x="1896515" y="1026640"/>
                  <a:pt x="1896515" y="927427"/>
                </a:cubicBezTo>
                <a:lnTo>
                  <a:pt x="1896515" y="624918"/>
                </a:lnTo>
                <a:lnTo>
                  <a:pt x="1896515" y="624918"/>
                </a:lnTo>
                <a:cubicBezTo>
                  <a:pt x="1896515" y="584323"/>
                  <a:pt x="1873401" y="554446"/>
                  <a:pt x="1810976" y="554446"/>
                </a:cubicBezTo>
                <a:lnTo>
                  <a:pt x="1666105" y="554446"/>
                </a:lnTo>
                <a:lnTo>
                  <a:pt x="1666105" y="698231"/>
                </a:lnTo>
                <a:lnTo>
                  <a:pt x="1696055" y="698231"/>
                </a:lnTo>
                <a:cubicBezTo>
                  <a:pt x="1710936" y="696620"/>
                  <a:pt x="1724309" y="707347"/>
                  <a:pt x="1725925" y="722191"/>
                </a:cubicBezTo>
                <a:cubicBezTo>
                  <a:pt x="1726136" y="724131"/>
                  <a:pt x="1726136" y="726088"/>
                  <a:pt x="1725925" y="728028"/>
                </a:cubicBezTo>
                <a:lnTo>
                  <a:pt x="1725925" y="955356"/>
                </a:lnTo>
                <a:cubicBezTo>
                  <a:pt x="1725925" y="1169857"/>
                  <a:pt x="1875110" y="1263873"/>
                  <a:pt x="2017540" y="1263873"/>
                </a:cubicBezTo>
                <a:cubicBezTo>
                  <a:pt x="2116915" y="1263873"/>
                  <a:pt x="2182759" y="1226364"/>
                  <a:pt x="2201641" y="1175459"/>
                </a:cubicBezTo>
                <a:lnTo>
                  <a:pt x="2201641" y="1175459"/>
                </a:lnTo>
                <a:lnTo>
                  <a:pt x="2201641" y="1175459"/>
                </a:lnTo>
                <a:cubicBezTo>
                  <a:pt x="2201641" y="1215647"/>
                  <a:pt x="2225081" y="1245119"/>
                  <a:pt x="2287099" y="1245119"/>
                </a:cubicBezTo>
                <a:lnTo>
                  <a:pt x="2449876" y="1245119"/>
                </a:lnTo>
                <a:lnTo>
                  <a:pt x="2449876" y="1100359"/>
                </a:lnTo>
                <a:lnTo>
                  <a:pt x="2396973" y="1100359"/>
                </a:lnTo>
                <a:cubicBezTo>
                  <a:pt x="2382043" y="1101930"/>
                  <a:pt x="2368663" y="1091130"/>
                  <a:pt x="2367088" y="1076236"/>
                </a:cubicBezTo>
                <a:cubicBezTo>
                  <a:pt x="2366883" y="1074296"/>
                  <a:pt x="2366888" y="1072340"/>
                  <a:pt x="2367104" y="1070400"/>
                </a:cubicBezTo>
                <a:close/>
                <a:moveTo>
                  <a:pt x="735834" y="1070400"/>
                </a:moveTo>
                <a:lnTo>
                  <a:pt x="735834" y="800854"/>
                </a:lnTo>
                <a:cubicBezTo>
                  <a:pt x="735834" y="618017"/>
                  <a:pt x="647608" y="538127"/>
                  <a:pt x="494191" y="538127"/>
                </a:cubicBezTo>
                <a:cubicBezTo>
                  <a:pt x="354366" y="538127"/>
                  <a:pt x="279651" y="623456"/>
                  <a:pt x="250026" y="681669"/>
                </a:cubicBezTo>
                <a:lnTo>
                  <a:pt x="247340" y="681669"/>
                </a:lnTo>
                <a:cubicBezTo>
                  <a:pt x="249007" y="671848"/>
                  <a:pt x="249905" y="661913"/>
                  <a:pt x="250026" y="651954"/>
                </a:cubicBezTo>
                <a:lnTo>
                  <a:pt x="250026" y="631981"/>
                </a:lnTo>
                <a:cubicBezTo>
                  <a:pt x="250026" y="583268"/>
                  <a:pt x="220156" y="554689"/>
                  <a:pt x="159115" y="554689"/>
                </a:cubicBezTo>
                <a:lnTo>
                  <a:pt x="0" y="554689"/>
                </a:lnTo>
                <a:lnTo>
                  <a:pt x="0" y="700829"/>
                </a:lnTo>
                <a:lnTo>
                  <a:pt x="54286" y="700829"/>
                </a:lnTo>
                <a:cubicBezTo>
                  <a:pt x="73331" y="700829"/>
                  <a:pt x="84156" y="710328"/>
                  <a:pt x="84156" y="730625"/>
                </a:cubicBezTo>
                <a:lnTo>
                  <a:pt x="84156" y="1245281"/>
                </a:lnTo>
                <a:lnTo>
                  <a:pt x="255072" y="1245281"/>
                </a:lnTo>
                <a:lnTo>
                  <a:pt x="255072" y="928645"/>
                </a:lnTo>
                <a:cubicBezTo>
                  <a:pt x="254611" y="897400"/>
                  <a:pt x="259201" y="866284"/>
                  <a:pt x="268664" y="836496"/>
                </a:cubicBezTo>
                <a:cubicBezTo>
                  <a:pt x="293080" y="753845"/>
                  <a:pt x="362342" y="695633"/>
                  <a:pt x="454718" y="695633"/>
                </a:cubicBezTo>
                <a:cubicBezTo>
                  <a:pt x="541559" y="695633"/>
                  <a:pt x="563290" y="752465"/>
                  <a:pt x="563290" y="836496"/>
                </a:cubicBezTo>
                <a:lnTo>
                  <a:pt x="563290" y="1153132"/>
                </a:lnTo>
                <a:cubicBezTo>
                  <a:pt x="563290" y="1218083"/>
                  <a:pt x="590392" y="1245200"/>
                  <a:pt x="655585" y="1245200"/>
                </a:cubicBezTo>
                <a:lnTo>
                  <a:pt x="820315" y="1245200"/>
                </a:lnTo>
                <a:lnTo>
                  <a:pt x="820315" y="1100278"/>
                </a:lnTo>
                <a:lnTo>
                  <a:pt x="765947" y="1100278"/>
                </a:lnTo>
                <a:cubicBezTo>
                  <a:pt x="751032" y="1101980"/>
                  <a:pt x="737556" y="1091298"/>
                  <a:pt x="735850" y="1076419"/>
                </a:cubicBezTo>
                <a:cubicBezTo>
                  <a:pt x="735621" y="1074419"/>
                  <a:pt x="735615" y="1072401"/>
                  <a:pt x="735834" y="1070400"/>
                </a:cubicBezTo>
                <a:close/>
                <a:moveTo>
                  <a:pt x="3016259" y="619559"/>
                </a:moveTo>
                <a:lnTo>
                  <a:pt x="2881479" y="966154"/>
                </a:lnTo>
                <a:cubicBezTo>
                  <a:pt x="2873917" y="984087"/>
                  <a:pt x="2868455" y="1002830"/>
                  <a:pt x="2865202" y="1022012"/>
                </a:cubicBezTo>
                <a:lnTo>
                  <a:pt x="2860725" y="1022012"/>
                </a:lnTo>
                <a:cubicBezTo>
                  <a:pt x="2857894" y="1002733"/>
                  <a:pt x="2852898" y="983832"/>
                  <a:pt x="2845831" y="965667"/>
                </a:cubicBezTo>
                <a:lnTo>
                  <a:pt x="2711784" y="619640"/>
                </a:lnTo>
                <a:cubicBezTo>
                  <a:pt x="2690542" y="572145"/>
                  <a:pt x="2662951" y="554689"/>
                  <a:pt x="2614118" y="554689"/>
                </a:cubicBezTo>
                <a:lnTo>
                  <a:pt x="2505871" y="554689"/>
                </a:lnTo>
                <a:lnTo>
                  <a:pt x="2505871" y="701316"/>
                </a:lnTo>
                <a:lnTo>
                  <a:pt x="2534438" y="701316"/>
                </a:lnTo>
                <a:cubicBezTo>
                  <a:pt x="2553484" y="701316"/>
                  <a:pt x="2563006" y="705376"/>
                  <a:pt x="2571226" y="725673"/>
                </a:cubicBezTo>
                <a:lnTo>
                  <a:pt x="2786255" y="1245281"/>
                </a:lnTo>
                <a:lnTo>
                  <a:pt x="2944555" y="1245281"/>
                </a:lnTo>
                <a:lnTo>
                  <a:pt x="3159584" y="725673"/>
                </a:lnTo>
                <a:cubicBezTo>
                  <a:pt x="3167723" y="705295"/>
                  <a:pt x="3177327" y="701316"/>
                  <a:pt x="3196371" y="701316"/>
                </a:cubicBezTo>
                <a:lnTo>
                  <a:pt x="3224939" y="701316"/>
                </a:lnTo>
                <a:lnTo>
                  <a:pt x="3224939" y="554446"/>
                </a:lnTo>
                <a:lnTo>
                  <a:pt x="3107332" y="554446"/>
                </a:lnTo>
                <a:cubicBezTo>
                  <a:pt x="3058499" y="554446"/>
                  <a:pt x="3034083" y="572145"/>
                  <a:pt x="3016259" y="619640"/>
                </a:cubicBezTo>
                <a:close/>
                <a:moveTo>
                  <a:pt x="4108411" y="945857"/>
                </a:moveTo>
                <a:lnTo>
                  <a:pt x="3684377" y="700423"/>
                </a:lnTo>
                <a:cubicBezTo>
                  <a:pt x="3657183" y="684634"/>
                  <a:pt x="3622307" y="693825"/>
                  <a:pt x="3606479" y="720952"/>
                </a:cubicBezTo>
                <a:cubicBezTo>
                  <a:pt x="3604109" y="725015"/>
                  <a:pt x="3602253" y="729355"/>
                  <a:pt x="3600954" y="733873"/>
                </a:cubicBezTo>
                <a:cubicBezTo>
                  <a:pt x="3564898" y="863775"/>
                  <a:pt x="3608279" y="1005287"/>
                  <a:pt x="3743302" y="1084284"/>
                </a:cubicBezTo>
                <a:cubicBezTo>
                  <a:pt x="3889802" y="1170019"/>
                  <a:pt x="4028162" y="1127395"/>
                  <a:pt x="4120864" y="1034515"/>
                </a:cubicBezTo>
                <a:cubicBezTo>
                  <a:pt x="4142716" y="1011932"/>
                  <a:pt x="4142079" y="975954"/>
                  <a:pt x="4119441" y="954155"/>
                </a:cubicBezTo>
                <a:cubicBezTo>
                  <a:pt x="4116115" y="950953"/>
                  <a:pt x="4112412" y="948166"/>
                  <a:pt x="4108412" y="945857"/>
                </a:cubicBezTo>
                <a:close/>
                <a:moveTo>
                  <a:pt x="3788880" y="997737"/>
                </a:moveTo>
                <a:cubicBezTo>
                  <a:pt x="3719699" y="957142"/>
                  <a:pt x="3676157" y="886995"/>
                  <a:pt x="3702608" y="821638"/>
                </a:cubicBezTo>
                <a:lnTo>
                  <a:pt x="3992758" y="991404"/>
                </a:lnTo>
                <a:cubicBezTo>
                  <a:pt x="3944413" y="1045475"/>
                  <a:pt x="3859037" y="1038899"/>
                  <a:pt x="3788798" y="997737"/>
                </a:cubicBezTo>
                <a:close/>
                <a:moveTo>
                  <a:pt x="3706352" y="621914"/>
                </a:moveTo>
                <a:lnTo>
                  <a:pt x="3860502" y="704239"/>
                </a:lnTo>
                <a:cubicBezTo>
                  <a:pt x="3871896" y="710328"/>
                  <a:pt x="3887848" y="701235"/>
                  <a:pt x="3892406" y="685566"/>
                </a:cubicBezTo>
                <a:cubicBezTo>
                  <a:pt x="3908667" y="633503"/>
                  <a:pt x="3886026" y="577207"/>
                  <a:pt x="3838202" y="550792"/>
                </a:cubicBezTo>
                <a:cubicBezTo>
                  <a:pt x="3794577" y="527491"/>
                  <a:pt x="3742081" y="539183"/>
                  <a:pt x="3704155" y="584973"/>
                </a:cubicBezTo>
                <a:cubicBezTo>
                  <a:pt x="3693330" y="597557"/>
                  <a:pt x="3694795" y="615743"/>
                  <a:pt x="3706271" y="621914"/>
                </a:cubicBezTo>
                <a:close/>
                <a:moveTo>
                  <a:pt x="1247442" y="533905"/>
                </a:moveTo>
                <a:cubicBezTo>
                  <a:pt x="1029483" y="533905"/>
                  <a:pt x="892344" y="702940"/>
                  <a:pt x="892344" y="899255"/>
                </a:cubicBezTo>
                <a:cubicBezTo>
                  <a:pt x="892344" y="1123336"/>
                  <a:pt x="1052354" y="1262899"/>
                  <a:pt x="1263557" y="1262899"/>
                </a:cubicBezTo>
                <a:cubicBezTo>
                  <a:pt x="1391337" y="1262899"/>
                  <a:pt x="1490875" y="1207853"/>
                  <a:pt x="1533929" y="1136732"/>
                </a:cubicBezTo>
                <a:lnTo>
                  <a:pt x="1481434" y="1005287"/>
                </a:lnTo>
                <a:cubicBezTo>
                  <a:pt x="1442449" y="1057573"/>
                  <a:pt x="1355037" y="1091104"/>
                  <a:pt x="1268928" y="1091104"/>
                </a:cubicBezTo>
                <a:cubicBezTo>
                  <a:pt x="1164019" y="1091104"/>
                  <a:pt x="1083281" y="1049535"/>
                  <a:pt x="1067166" y="959659"/>
                </a:cubicBezTo>
                <a:lnTo>
                  <a:pt x="1580972" y="959659"/>
                </a:lnTo>
                <a:cubicBezTo>
                  <a:pt x="1583800" y="939650"/>
                  <a:pt x="1585160" y="919461"/>
                  <a:pt x="1585041" y="899255"/>
                </a:cubicBezTo>
                <a:cubicBezTo>
                  <a:pt x="1585367" y="705619"/>
                  <a:pt x="1451890" y="533905"/>
                  <a:pt x="1247442" y="533905"/>
                </a:cubicBezTo>
                <a:close/>
                <a:moveTo>
                  <a:pt x="1073922" y="819690"/>
                </a:moveTo>
                <a:cubicBezTo>
                  <a:pt x="1088734" y="745889"/>
                  <a:pt x="1162635" y="707000"/>
                  <a:pt x="1247442" y="707000"/>
                </a:cubicBezTo>
                <a:cubicBezTo>
                  <a:pt x="1330784" y="707000"/>
                  <a:pt x="1399394" y="747594"/>
                  <a:pt x="1410219" y="819690"/>
                </a:cubicBezTo>
                <a:close/>
                <a:moveTo>
                  <a:pt x="8401167" y="534068"/>
                </a:moveTo>
                <a:cubicBezTo>
                  <a:pt x="8183291" y="534068"/>
                  <a:pt x="8046150" y="703102"/>
                  <a:pt x="8046150" y="898930"/>
                </a:cubicBezTo>
                <a:cubicBezTo>
                  <a:pt x="8046150" y="1122930"/>
                  <a:pt x="8206160" y="1262412"/>
                  <a:pt x="8417282" y="1262412"/>
                </a:cubicBezTo>
                <a:cubicBezTo>
                  <a:pt x="8545062" y="1262412"/>
                  <a:pt x="8644518" y="1207447"/>
                  <a:pt x="8687573" y="1136326"/>
                </a:cubicBezTo>
                <a:lnTo>
                  <a:pt x="8635159" y="1004881"/>
                </a:lnTo>
                <a:cubicBezTo>
                  <a:pt x="8596093" y="1057167"/>
                  <a:pt x="8508681" y="1090698"/>
                  <a:pt x="8422653" y="1090698"/>
                </a:cubicBezTo>
                <a:cubicBezTo>
                  <a:pt x="8317744" y="1090698"/>
                  <a:pt x="8237088" y="1049129"/>
                  <a:pt x="8220973" y="959253"/>
                </a:cubicBezTo>
                <a:lnTo>
                  <a:pt x="8734616" y="959253"/>
                </a:lnTo>
                <a:cubicBezTo>
                  <a:pt x="8737448" y="939271"/>
                  <a:pt x="8738808" y="919110"/>
                  <a:pt x="8738685" y="898930"/>
                </a:cubicBezTo>
                <a:cubicBezTo>
                  <a:pt x="8738685" y="705782"/>
                  <a:pt x="8605534" y="534068"/>
                  <a:pt x="8401167" y="534068"/>
                </a:cubicBezTo>
                <a:close/>
                <a:moveTo>
                  <a:pt x="8227647" y="819771"/>
                </a:moveTo>
                <a:cubicBezTo>
                  <a:pt x="8242459" y="745970"/>
                  <a:pt x="8316442" y="707081"/>
                  <a:pt x="8401167" y="707081"/>
                </a:cubicBezTo>
                <a:cubicBezTo>
                  <a:pt x="8484509" y="707081"/>
                  <a:pt x="8553119" y="747675"/>
                  <a:pt x="8563944" y="819771"/>
                </a:cubicBezTo>
                <a:close/>
                <a:moveTo>
                  <a:pt x="9027370" y="645296"/>
                </a:moveTo>
                <a:lnTo>
                  <a:pt x="9027370" y="554121"/>
                </a:lnTo>
                <a:lnTo>
                  <a:pt x="8861989" y="554121"/>
                </a:lnTo>
                <a:lnTo>
                  <a:pt x="8861989" y="1244956"/>
                </a:lnTo>
                <a:lnTo>
                  <a:pt x="9032905" y="1244956"/>
                </a:lnTo>
                <a:lnTo>
                  <a:pt x="9032905" y="829107"/>
                </a:lnTo>
                <a:cubicBezTo>
                  <a:pt x="9046333" y="766024"/>
                  <a:pt x="9097446" y="716417"/>
                  <a:pt x="9176718" y="716417"/>
                </a:cubicBezTo>
                <a:cubicBezTo>
                  <a:pt x="9204552" y="715436"/>
                  <a:pt x="9232062" y="722635"/>
                  <a:pt x="9255827" y="737121"/>
                </a:cubicBezTo>
                <a:lnTo>
                  <a:pt x="9255827" y="546489"/>
                </a:lnTo>
                <a:cubicBezTo>
                  <a:pt x="9231559" y="538382"/>
                  <a:pt x="9206045" y="534616"/>
                  <a:pt x="9180462" y="535367"/>
                </a:cubicBezTo>
                <a:cubicBezTo>
                  <a:pt x="9102736" y="535367"/>
                  <a:pt x="9047554" y="580914"/>
                  <a:pt x="9027370" y="645296"/>
                </a:cubicBezTo>
                <a:close/>
                <a:moveTo>
                  <a:pt x="10836881" y="899904"/>
                </a:moveTo>
                <a:cubicBezTo>
                  <a:pt x="10836881" y="706756"/>
                  <a:pt x="10703729" y="535123"/>
                  <a:pt x="10499363" y="535123"/>
                </a:cubicBezTo>
                <a:cubicBezTo>
                  <a:pt x="10281486" y="535123"/>
                  <a:pt x="10144346" y="704077"/>
                  <a:pt x="10144346" y="899904"/>
                </a:cubicBezTo>
                <a:cubicBezTo>
                  <a:pt x="10144346" y="1123985"/>
                  <a:pt x="10304356" y="1263467"/>
                  <a:pt x="10515478" y="1263467"/>
                </a:cubicBezTo>
                <a:cubicBezTo>
                  <a:pt x="10643258" y="1263467"/>
                  <a:pt x="10742715" y="1208421"/>
                  <a:pt x="10785770" y="1137381"/>
                </a:cubicBezTo>
                <a:lnTo>
                  <a:pt x="10733436" y="1006180"/>
                </a:lnTo>
                <a:cubicBezTo>
                  <a:pt x="10694369" y="1058466"/>
                  <a:pt x="10606958" y="1091997"/>
                  <a:pt x="10520931" y="1091997"/>
                </a:cubicBezTo>
                <a:cubicBezTo>
                  <a:pt x="10416021" y="1091997"/>
                  <a:pt x="10335365" y="1050428"/>
                  <a:pt x="10319250" y="960552"/>
                </a:cubicBezTo>
                <a:lnTo>
                  <a:pt x="10832893" y="960552"/>
                </a:lnTo>
                <a:cubicBezTo>
                  <a:pt x="10835710" y="940461"/>
                  <a:pt x="10837043" y="920190"/>
                  <a:pt x="10836881" y="899904"/>
                </a:cubicBezTo>
                <a:close/>
                <a:moveTo>
                  <a:pt x="10325843" y="820826"/>
                </a:moveTo>
                <a:cubicBezTo>
                  <a:pt x="10340655" y="747026"/>
                  <a:pt x="10414637" y="708136"/>
                  <a:pt x="10499363" y="708136"/>
                </a:cubicBezTo>
                <a:cubicBezTo>
                  <a:pt x="10582705" y="708136"/>
                  <a:pt x="10651316" y="748731"/>
                  <a:pt x="10662140" y="820826"/>
                </a:cubicBezTo>
                <a:close/>
                <a:moveTo>
                  <a:pt x="7592410" y="535367"/>
                </a:moveTo>
                <a:cubicBezTo>
                  <a:pt x="7490511" y="535367"/>
                  <a:pt x="7410099" y="575474"/>
                  <a:pt x="7387310" y="626298"/>
                </a:cubicBezTo>
                <a:lnTo>
                  <a:pt x="7387310" y="554040"/>
                </a:lnTo>
                <a:lnTo>
                  <a:pt x="7222417" y="554040"/>
                </a:lnTo>
                <a:lnTo>
                  <a:pt x="7222417" y="1337511"/>
                </a:lnTo>
                <a:cubicBezTo>
                  <a:pt x="7224029" y="1352221"/>
                  <a:pt x="7213382" y="1365448"/>
                  <a:pt x="7198637" y="1367056"/>
                </a:cubicBezTo>
                <a:cubicBezTo>
                  <a:pt x="7196722" y="1367265"/>
                  <a:pt x="7194789" y="1367268"/>
                  <a:pt x="7192873" y="1367064"/>
                </a:cubicBezTo>
                <a:lnTo>
                  <a:pt x="7137692" y="1367064"/>
                </a:lnTo>
                <a:lnTo>
                  <a:pt x="7137692" y="1510606"/>
                </a:lnTo>
                <a:lnTo>
                  <a:pt x="7307875" y="1510606"/>
                </a:lnTo>
                <a:cubicBezTo>
                  <a:pt x="7369812" y="1510606"/>
                  <a:pt x="7392682" y="1481053"/>
                  <a:pt x="7392682" y="1440865"/>
                </a:cubicBezTo>
                <a:lnTo>
                  <a:pt x="7392682" y="1170425"/>
                </a:lnTo>
                <a:cubicBezTo>
                  <a:pt x="7415471" y="1222629"/>
                  <a:pt x="7493197" y="1261356"/>
                  <a:pt x="7595096" y="1261356"/>
                </a:cubicBezTo>
                <a:cubicBezTo>
                  <a:pt x="7778708" y="1261356"/>
                  <a:pt x="7943519" y="1112943"/>
                  <a:pt x="7943519" y="897712"/>
                </a:cubicBezTo>
                <a:cubicBezTo>
                  <a:pt x="7943519" y="682481"/>
                  <a:pt x="7777325" y="535367"/>
                  <a:pt x="7592410" y="535367"/>
                </a:cubicBezTo>
                <a:close/>
                <a:moveTo>
                  <a:pt x="7572306" y="1080874"/>
                </a:moveTo>
                <a:cubicBezTo>
                  <a:pt x="7487825" y="1080874"/>
                  <a:pt x="7414087" y="1042066"/>
                  <a:pt x="7392682" y="989942"/>
                </a:cubicBezTo>
                <a:lnTo>
                  <a:pt x="7392682" y="806781"/>
                </a:lnTo>
                <a:cubicBezTo>
                  <a:pt x="7414087" y="755956"/>
                  <a:pt x="7487825" y="715849"/>
                  <a:pt x="7572306" y="715849"/>
                </a:cubicBezTo>
                <a:cubicBezTo>
                  <a:pt x="7690238" y="715849"/>
                  <a:pt x="7771953" y="789406"/>
                  <a:pt x="7771953" y="897712"/>
                </a:cubicBezTo>
                <a:cubicBezTo>
                  <a:pt x="7771953" y="1006018"/>
                  <a:pt x="7690238" y="1080874"/>
                  <a:pt x="7572306" y="1080874"/>
                </a:cubicBezTo>
                <a:close/>
                <a:moveTo>
                  <a:pt x="9746519" y="535367"/>
                </a:moveTo>
                <a:cubicBezTo>
                  <a:pt x="9646981" y="535367"/>
                  <a:pt x="9585126" y="572876"/>
                  <a:pt x="9566325" y="623862"/>
                </a:cubicBezTo>
                <a:lnTo>
                  <a:pt x="9566325" y="390445"/>
                </a:lnTo>
                <a:cubicBezTo>
                  <a:pt x="9566325" y="349850"/>
                  <a:pt x="9543211" y="319973"/>
                  <a:pt x="9480704" y="319973"/>
                </a:cubicBezTo>
                <a:lnTo>
                  <a:pt x="9320043" y="319973"/>
                </a:lnTo>
                <a:lnTo>
                  <a:pt x="9320043" y="464976"/>
                </a:lnTo>
                <a:lnTo>
                  <a:pt x="9365620" y="464976"/>
                </a:lnTo>
                <a:cubicBezTo>
                  <a:pt x="9380597" y="463415"/>
                  <a:pt x="9394006" y="474261"/>
                  <a:pt x="9395572" y="489200"/>
                </a:cubicBezTo>
                <a:cubicBezTo>
                  <a:pt x="9395769" y="491080"/>
                  <a:pt x="9395769" y="492974"/>
                  <a:pt x="9395572" y="494853"/>
                </a:cubicBezTo>
                <a:lnTo>
                  <a:pt x="9395572" y="1244956"/>
                </a:lnTo>
                <a:lnTo>
                  <a:pt x="9566488" y="1244956"/>
                </a:lnTo>
                <a:lnTo>
                  <a:pt x="9566488" y="821070"/>
                </a:lnTo>
                <a:cubicBezTo>
                  <a:pt x="9578615" y="760665"/>
                  <a:pt x="9648527" y="716417"/>
                  <a:pt x="9721126" y="716417"/>
                </a:cubicBezTo>
                <a:cubicBezTo>
                  <a:pt x="9804468" y="716417"/>
                  <a:pt x="9870392" y="772762"/>
                  <a:pt x="9870392" y="872056"/>
                </a:cubicBezTo>
                <a:lnTo>
                  <a:pt x="9870392" y="1244956"/>
                </a:lnTo>
                <a:lnTo>
                  <a:pt x="10041308" y="1244956"/>
                </a:lnTo>
                <a:lnTo>
                  <a:pt x="10041308" y="843884"/>
                </a:lnTo>
                <a:cubicBezTo>
                  <a:pt x="10040983" y="629221"/>
                  <a:pt x="9889031" y="535367"/>
                  <a:pt x="9746519" y="535367"/>
                </a:cubicBezTo>
                <a:close/>
                <a:moveTo>
                  <a:pt x="5247851" y="554527"/>
                </a:moveTo>
                <a:lnTo>
                  <a:pt x="5019474" y="554527"/>
                </a:lnTo>
                <a:lnTo>
                  <a:pt x="4766682" y="810596"/>
                </a:lnTo>
                <a:lnTo>
                  <a:pt x="4766682" y="470903"/>
                </a:lnTo>
                <a:cubicBezTo>
                  <a:pt x="4766682" y="430308"/>
                  <a:pt x="4743486" y="400268"/>
                  <a:pt x="4680898" y="400268"/>
                </a:cubicBezTo>
                <a:lnTo>
                  <a:pt x="4535864" y="400268"/>
                </a:lnTo>
                <a:lnTo>
                  <a:pt x="4535864" y="545596"/>
                </a:lnTo>
                <a:lnTo>
                  <a:pt x="4565977" y="545596"/>
                </a:lnTo>
                <a:cubicBezTo>
                  <a:pt x="4580956" y="544053"/>
                  <a:pt x="4594352" y="554915"/>
                  <a:pt x="4595899" y="569856"/>
                </a:cubicBezTo>
                <a:cubicBezTo>
                  <a:pt x="4596082" y="571616"/>
                  <a:pt x="4596091" y="573388"/>
                  <a:pt x="4595928" y="575149"/>
                </a:cubicBezTo>
                <a:lnTo>
                  <a:pt x="4595929" y="1244956"/>
                </a:lnTo>
                <a:lnTo>
                  <a:pt x="4766845" y="1244956"/>
                </a:lnTo>
                <a:lnTo>
                  <a:pt x="4766845" y="954219"/>
                </a:lnTo>
                <a:lnTo>
                  <a:pt x="5047879" y="1245281"/>
                </a:lnTo>
                <a:lnTo>
                  <a:pt x="5277801" y="1245281"/>
                </a:lnTo>
                <a:lnTo>
                  <a:pt x="4928238" y="879120"/>
                </a:lnTo>
                <a:close/>
                <a:moveTo>
                  <a:pt x="6245267" y="733142"/>
                </a:moveTo>
                <a:cubicBezTo>
                  <a:pt x="6245267" y="692548"/>
                  <a:pt x="6287344" y="670871"/>
                  <a:pt x="6348467" y="670871"/>
                </a:cubicBezTo>
                <a:cubicBezTo>
                  <a:pt x="6386476" y="670871"/>
                  <a:pt x="6435390" y="687108"/>
                  <a:pt x="6435390" y="719584"/>
                </a:cubicBezTo>
                <a:lnTo>
                  <a:pt x="6435390" y="753764"/>
                </a:lnTo>
                <a:lnTo>
                  <a:pt x="6587424" y="753764"/>
                </a:lnTo>
                <a:lnTo>
                  <a:pt x="6587424" y="681912"/>
                </a:lnTo>
                <a:cubicBezTo>
                  <a:pt x="6587424" y="569547"/>
                  <a:pt x="6438076" y="538371"/>
                  <a:pt x="6344398" y="538371"/>
                </a:cubicBezTo>
                <a:cubicBezTo>
                  <a:pt x="6200503" y="538371"/>
                  <a:pt x="6075816" y="602023"/>
                  <a:pt x="6075816" y="740206"/>
                </a:cubicBezTo>
                <a:cubicBezTo>
                  <a:pt x="6075816" y="963718"/>
                  <a:pt x="6441006" y="962338"/>
                  <a:pt x="6441006" y="1059846"/>
                </a:cubicBezTo>
                <a:cubicBezTo>
                  <a:pt x="6441006" y="1105880"/>
                  <a:pt x="6400312" y="1127557"/>
                  <a:pt x="6347328" y="1127557"/>
                </a:cubicBezTo>
                <a:cubicBezTo>
                  <a:pt x="6229233" y="1127557"/>
                  <a:pt x="6141008" y="1025990"/>
                  <a:pt x="6141008" y="1025990"/>
                </a:cubicBezTo>
                <a:lnTo>
                  <a:pt x="6059620" y="1138437"/>
                </a:lnTo>
                <a:cubicBezTo>
                  <a:pt x="6059620" y="1138437"/>
                  <a:pt x="6157286" y="1261681"/>
                  <a:pt x="6347409" y="1261681"/>
                </a:cubicBezTo>
                <a:cubicBezTo>
                  <a:pt x="6498141" y="1261681"/>
                  <a:pt x="6613550" y="1180492"/>
                  <a:pt x="6613550" y="1050590"/>
                </a:cubicBezTo>
                <a:cubicBezTo>
                  <a:pt x="6613468" y="819933"/>
                  <a:pt x="6245511" y="841611"/>
                  <a:pt x="6245511" y="733224"/>
                </a:cubicBezTo>
                <a:close/>
                <a:moveTo>
                  <a:pt x="4322626" y="488764"/>
                </a:moveTo>
                <a:lnTo>
                  <a:pt x="4325800" y="491200"/>
                </a:lnTo>
                <a:cubicBezTo>
                  <a:pt x="4432826" y="427629"/>
                  <a:pt x="4532527" y="349688"/>
                  <a:pt x="4630356" y="273208"/>
                </a:cubicBezTo>
                <a:cubicBezTo>
                  <a:pt x="4682852" y="232127"/>
                  <a:pt x="4652005" y="160924"/>
                  <a:pt x="4589662" y="157839"/>
                </a:cubicBezTo>
                <a:lnTo>
                  <a:pt x="4534806" y="155160"/>
                </a:lnTo>
                <a:cubicBezTo>
                  <a:pt x="4539607" y="137136"/>
                  <a:pt x="4544328" y="119112"/>
                  <a:pt x="4549130" y="101088"/>
                </a:cubicBezTo>
                <a:cubicBezTo>
                  <a:pt x="4564268" y="44256"/>
                  <a:pt x="4495088" y="9913"/>
                  <a:pt x="4450976" y="36137"/>
                </a:cubicBezTo>
                <a:lnTo>
                  <a:pt x="4380981" y="78517"/>
                </a:lnTo>
                <a:cubicBezTo>
                  <a:pt x="4378581" y="71622"/>
                  <a:pt x="4376784" y="64532"/>
                  <a:pt x="4375610" y="57327"/>
                </a:cubicBezTo>
                <a:cubicBezTo>
                  <a:pt x="4372015" y="22266"/>
                  <a:pt x="4340609" y="-3249"/>
                  <a:pt x="4305462" y="336"/>
                </a:cubicBezTo>
                <a:cubicBezTo>
                  <a:pt x="4284177" y="2507"/>
                  <a:pt x="4265389" y="15151"/>
                  <a:pt x="4255399" y="34026"/>
                </a:cubicBezTo>
                <a:cubicBezTo>
                  <a:pt x="4198997" y="133157"/>
                  <a:pt x="4167662" y="243899"/>
                  <a:pt x="4147803" y="355696"/>
                </a:cubicBezTo>
                <a:lnTo>
                  <a:pt x="4149757" y="357157"/>
                </a:lnTo>
                <a:cubicBezTo>
                  <a:pt x="4119111" y="341567"/>
                  <a:pt x="4087334" y="328296"/>
                  <a:pt x="4054695" y="317456"/>
                </a:cubicBezTo>
                <a:cubicBezTo>
                  <a:pt x="3908196" y="268743"/>
                  <a:pt x="3755836" y="275157"/>
                  <a:pt x="3626917" y="335074"/>
                </a:cubicBezTo>
                <a:cubicBezTo>
                  <a:pt x="3617150" y="339539"/>
                  <a:pt x="3607627" y="344411"/>
                  <a:pt x="3598268" y="349525"/>
                </a:cubicBezTo>
                <a:lnTo>
                  <a:pt x="3416609" y="42713"/>
                </a:lnTo>
                <a:cubicBezTo>
                  <a:pt x="3382263" y="-15337"/>
                  <a:pt x="3305432" y="22578"/>
                  <a:pt x="3292247" y="73971"/>
                </a:cubicBezTo>
                <a:lnTo>
                  <a:pt x="3278248" y="128611"/>
                </a:lnTo>
                <a:lnTo>
                  <a:pt x="3233240" y="111886"/>
                </a:lnTo>
                <a:cubicBezTo>
                  <a:pt x="3182698" y="93131"/>
                  <a:pt x="3111646" y="143712"/>
                  <a:pt x="3141434" y="200706"/>
                </a:cubicBezTo>
                <a:lnTo>
                  <a:pt x="3167967" y="251449"/>
                </a:lnTo>
                <a:lnTo>
                  <a:pt x="3139888" y="260867"/>
                </a:lnTo>
                <a:cubicBezTo>
                  <a:pt x="3081125" y="281408"/>
                  <a:pt x="3085846" y="363977"/>
                  <a:pt x="3137935" y="388415"/>
                </a:cubicBezTo>
                <a:lnTo>
                  <a:pt x="3414655" y="518317"/>
                </a:lnTo>
                <a:cubicBezTo>
                  <a:pt x="3386466" y="560577"/>
                  <a:pt x="3364100" y="606426"/>
                  <a:pt x="3348161" y="654633"/>
                </a:cubicBezTo>
                <a:cubicBezTo>
                  <a:pt x="3299328" y="800773"/>
                  <a:pt x="3311129" y="951297"/>
                  <a:pt x="3380716" y="1078438"/>
                </a:cubicBezTo>
                <a:cubicBezTo>
                  <a:pt x="3445827" y="1196974"/>
                  <a:pt x="3558713" y="1292452"/>
                  <a:pt x="3703992" y="1342139"/>
                </a:cubicBezTo>
                <a:cubicBezTo>
                  <a:pt x="3858630" y="1395074"/>
                  <a:pt x="4012780" y="1387280"/>
                  <a:pt x="4142838" y="1326876"/>
                </a:cubicBezTo>
                <a:cubicBezTo>
                  <a:pt x="4275421" y="1265335"/>
                  <a:pt x="4374552" y="1152563"/>
                  <a:pt x="4422082" y="1009428"/>
                </a:cubicBezTo>
                <a:cubicBezTo>
                  <a:pt x="4472300" y="858254"/>
                  <a:pt x="4461068" y="710491"/>
                  <a:pt x="4389527" y="582131"/>
                </a:cubicBezTo>
                <a:cubicBezTo>
                  <a:pt x="4370759" y="548635"/>
                  <a:pt x="4348321" y="517321"/>
                  <a:pt x="4322626" y="488764"/>
                </a:cubicBezTo>
                <a:close/>
                <a:moveTo>
                  <a:pt x="4266468" y="362678"/>
                </a:moveTo>
                <a:lnTo>
                  <a:pt x="4305941" y="201681"/>
                </a:lnTo>
                <a:cubicBezTo>
                  <a:pt x="4311639" y="178006"/>
                  <a:pt x="4335497" y="163420"/>
                  <a:pt x="4359230" y="169104"/>
                </a:cubicBezTo>
                <a:cubicBezTo>
                  <a:pt x="4361545" y="169658"/>
                  <a:pt x="4363811" y="170398"/>
                  <a:pt x="4366006" y="171316"/>
                </a:cubicBezTo>
                <a:cubicBezTo>
                  <a:pt x="4391777" y="183081"/>
                  <a:pt x="4414643" y="200348"/>
                  <a:pt x="4432989" y="221897"/>
                </a:cubicBezTo>
                <a:cubicBezTo>
                  <a:pt x="4448904" y="240593"/>
                  <a:pt x="4446612" y="268619"/>
                  <a:pt x="4427870" y="284494"/>
                </a:cubicBezTo>
                <a:cubicBezTo>
                  <a:pt x="4426299" y="285825"/>
                  <a:pt x="4424637" y="287046"/>
                  <a:pt x="4422897" y="288147"/>
                </a:cubicBezTo>
                <a:lnTo>
                  <a:pt x="4283641" y="375425"/>
                </a:lnTo>
                <a:cubicBezTo>
                  <a:pt x="4278380" y="378870"/>
                  <a:pt x="4271316" y="377408"/>
                  <a:pt x="4267863" y="372160"/>
                </a:cubicBezTo>
                <a:cubicBezTo>
                  <a:pt x="4266020" y="369359"/>
                  <a:pt x="4265509" y="365889"/>
                  <a:pt x="4266468" y="362678"/>
                </a:cubicBezTo>
                <a:close/>
                <a:moveTo>
                  <a:pt x="3436874" y="388415"/>
                </a:moveTo>
                <a:lnTo>
                  <a:pt x="3284190" y="333694"/>
                </a:lnTo>
                <a:cubicBezTo>
                  <a:pt x="3260770" y="325519"/>
                  <a:pt x="3248428" y="299953"/>
                  <a:pt x="3256623" y="276591"/>
                </a:cubicBezTo>
                <a:cubicBezTo>
                  <a:pt x="3257579" y="273864"/>
                  <a:pt x="3258798" y="271236"/>
                  <a:pt x="3260261" y="268743"/>
                </a:cubicBezTo>
                <a:cubicBezTo>
                  <a:pt x="3275517" y="245252"/>
                  <a:pt x="3295500" y="225180"/>
                  <a:pt x="3318943" y="209800"/>
                </a:cubicBezTo>
                <a:cubicBezTo>
                  <a:pt x="3339579" y="195816"/>
                  <a:pt x="3367671" y="201168"/>
                  <a:pt x="3381690" y="221753"/>
                </a:cubicBezTo>
                <a:cubicBezTo>
                  <a:pt x="3383088" y="223808"/>
                  <a:pt x="3384315" y="225974"/>
                  <a:pt x="3385356" y="228230"/>
                </a:cubicBezTo>
                <a:lnTo>
                  <a:pt x="3451850" y="372177"/>
                </a:lnTo>
                <a:cubicBezTo>
                  <a:pt x="3454560" y="378238"/>
                  <a:pt x="3451831" y="385342"/>
                  <a:pt x="3445756" y="388046"/>
                </a:cubicBezTo>
                <a:cubicBezTo>
                  <a:pt x="3442951" y="389294"/>
                  <a:pt x="3439774" y="389426"/>
                  <a:pt x="3436874" y="388415"/>
                </a:cubicBezTo>
                <a:close/>
                <a:moveTo>
                  <a:pt x="4297151" y="967778"/>
                </a:moveTo>
                <a:cubicBezTo>
                  <a:pt x="4263680" y="1073352"/>
                  <a:pt x="4187615" y="1160234"/>
                  <a:pt x="4087250" y="1207528"/>
                </a:cubicBezTo>
                <a:cubicBezTo>
                  <a:pt x="3987712" y="1253806"/>
                  <a:pt x="3869698" y="1258434"/>
                  <a:pt x="3755104" y="1220519"/>
                </a:cubicBezTo>
                <a:cubicBezTo>
                  <a:pt x="3640509" y="1182603"/>
                  <a:pt x="3547563" y="1109452"/>
                  <a:pt x="3496125" y="1015192"/>
                </a:cubicBezTo>
                <a:cubicBezTo>
                  <a:pt x="3443548" y="918983"/>
                  <a:pt x="3435572" y="808404"/>
                  <a:pt x="3473092" y="695471"/>
                </a:cubicBezTo>
                <a:cubicBezTo>
                  <a:pt x="3508578" y="588708"/>
                  <a:pt x="3578084" y="508168"/>
                  <a:pt x="3667530" y="461810"/>
                </a:cubicBezTo>
                <a:cubicBezTo>
                  <a:pt x="3766986" y="410255"/>
                  <a:pt x="3890697" y="399538"/>
                  <a:pt x="4020593" y="444516"/>
                </a:cubicBezTo>
                <a:cubicBezTo>
                  <a:pt x="4139257" y="485679"/>
                  <a:pt x="4225204" y="556882"/>
                  <a:pt x="4274525" y="645459"/>
                </a:cubicBezTo>
                <a:cubicBezTo>
                  <a:pt x="4327672" y="741099"/>
                  <a:pt x="4335485" y="852571"/>
                  <a:pt x="4297151" y="968021"/>
                </a:cubicBezTo>
                <a:close/>
                <a:moveTo>
                  <a:pt x="4134374" y="706594"/>
                </a:moveTo>
                <a:cubicBezTo>
                  <a:pt x="4090750" y="683293"/>
                  <a:pt x="4038254" y="694984"/>
                  <a:pt x="4000327" y="740693"/>
                </a:cubicBezTo>
                <a:cubicBezTo>
                  <a:pt x="3989909" y="753277"/>
                  <a:pt x="3991049" y="771626"/>
                  <a:pt x="4002525" y="777715"/>
                </a:cubicBezTo>
                <a:lnTo>
                  <a:pt x="4157244" y="860284"/>
                </a:lnTo>
                <a:cubicBezTo>
                  <a:pt x="4168639" y="866373"/>
                  <a:pt x="4184591" y="857199"/>
                  <a:pt x="4189148" y="841611"/>
                </a:cubicBezTo>
                <a:cubicBezTo>
                  <a:pt x="4205341" y="789449"/>
                  <a:pt x="4182516" y="733123"/>
                  <a:pt x="4134537" y="706837"/>
                </a:cubicBezTo>
                <a:close/>
                <a:moveTo>
                  <a:pt x="5906202" y="1069020"/>
                </a:moveTo>
                <a:lnTo>
                  <a:pt x="5906202" y="1069020"/>
                </a:lnTo>
                <a:lnTo>
                  <a:pt x="5906202" y="811165"/>
                </a:lnTo>
                <a:cubicBezTo>
                  <a:pt x="5906202" y="685485"/>
                  <a:pt x="5842963" y="598125"/>
                  <a:pt x="5740658" y="558505"/>
                </a:cubicBezTo>
                <a:cubicBezTo>
                  <a:pt x="5695830" y="541793"/>
                  <a:pt x="5648279" y="533534"/>
                  <a:pt x="5600426" y="534149"/>
                </a:cubicBezTo>
                <a:cubicBezTo>
                  <a:pt x="5492586" y="534149"/>
                  <a:pt x="5384828" y="578478"/>
                  <a:pt x="5333634" y="656419"/>
                </a:cubicBezTo>
                <a:lnTo>
                  <a:pt x="5375386" y="796226"/>
                </a:lnTo>
                <a:cubicBezTo>
                  <a:pt x="5416080" y="745158"/>
                  <a:pt x="5491283" y="706188"/>
                  <a:pt x="5578857" y="706188"/>
                </a:cubicBezTo>
                <a:cubicBezTo>
                  <a:pt x="5681244" y="706188"/>
                  <a:pt x="5735124" y="759935"/>
                  <a:pt x="5735124" y="839256"/>
                </a:cubicBezTo>
                <a:lnTo>
                  <a:pt x="5735124" y="858011"/>
                </a:lnTo>
                <a:cubicBezTo>
                  <a:pt x="5716241" y="835197"/>
                  <a:pt x="5656991" y="809297"/>
                  <a:pt x="5568033" y="809297"/>
                </a:cubicBezTo>
                <a:cubicBezTo>
                  <a:pt x="5426580" y="809297"/>
                  <a:pt x="5297253" y="889918"/>
                  <a:pt x="5297253" y="1036626"/>
                </a:cubicBezTo>
                <a:cubicBezTo>
                  <a:pt x="5297253" y="1176352"/>
                  <a:pt x="5405093" y="1263954"/>
                  <a:pt x="5550534" y="1263954"/>
                </a:cubicBezTo>
                <a:cubicBezTo>
                  <a:pt x="5624679" y="1263954"/>
                  <a:pt x="5706800" y="1235701"/>
                  <a:pt x="5740495" y="1184633"/>
                </a:cubicBezTo>
                <a:lnTo>
                  <a:pt x="5740495" y="1184633"/>
                </a:lnTo>
                <a:cubicBezTo>
                  <a:pt x="5744972" y="1220275"/>
                  <a:pt x="5773620" y="1245443"/>
                  <a:pt x="5831243" y="1245443"/>
                </a:cubicBezTo>
                <a:lnTo>
                  <a:pt x="5989626" y="1245443"/>
                </a:lnTo>
                <a:lnTo>
                  <a:pt x="5989626" y="1099304"/>
                </a:lnTo>
                <a:lnTo>
                  <a:pt x="5936316" y="1099304"/>
                </a:lnTo>
                <a:cubicBezTo>
                  <a:pt x="5921290" y="1100824"/>
                  <a:pt x="5907874" y="1089905"/>
                  <a:pt x="5906350" y="1074916"/>
                </a:cubicBezTo>
                <a:cubicBezTo>
                  <a:pt x="5906159" y="1073037"/>
                  <a:pt x="5906164" y="1071142"/>
                  <a:pt x="5906365" y="1069264"/>
                </a:cubicBezTo>
                <a:close/>
                <a:moveTo>
                  <a:pt x="5735286" y="1046044"/>
                </a:moveTo>
                <a:cubicBezTo>
                  <a:pt x="5719009" y="1078519"/>
                  <a:pt x="5665211" y="1103850"/>
                  <a:pt x="5603274" y="1103850"/>
                </a:cubicBezTo>
                <a:cubicBezTo>
                  <a:pt x="5518386" y="1103850"/>
                  <a:pt x="5469879" y="1074298"/>
                  <a:pt x="5469879" y="1027289"/>
                </a:cubicBezTo>
                <a:cubicBezTo>
                  <a:pt x="5469879" y="980281"/>
                  <a:pt x="5515700" y="949348"/>
                  <a:pt x="5604577" y="949348"/>
                </a:cubicBezTo>
                <a:cubicBezTo>
                  <a:pt x="5667897" y="949348"/>
                  <a:pt x="5721776" y="970863"/>
                  <a:pt x="5735286" y="996356"/>
                </a:cubicBezTo>
                <a:close/>
              </a:path>
            </a:pathLst>
          </a:custGeom>
          <a:solidFill>
            <a:schemeClr val="tx1"/>
          </a:solidFill>
          <a:ln w="8139" cap="flat">
            <a:noFill/>
            <a:prstDash val="solid"/>
            <a:miter/>
          </a:ln>
        </p:spPr>
        <p:txBody>
          <a:bodyPr rtlCol="0" anchor="ctr"/>
          <a:lstStyle/>
          <a:p>
            <a:endParaRPr lang="en-FI"/>
          </a:p>
        </p:txBody>
      </p:sp>
      <p:grpSp>
        <p:nvGrpSpPr>
          <p:cNvPr id="7" name="Graphic 6">
            <a:extLst>
              <a:ext uri="{FF2B5EF4-FFF2-40B4-BE49-F238E27FC236}">
                <a16:creationId xmlns:a16="http://schemas.microsoft.com/office/drawing/2014/main" id="{AF3C770E-A301-FC45-8364-9EF048C2EFC7}"/>
              </a:ext>
            </a:extLst>
          </p:cNvPr>
          <p:cNvGrpSpPr/>
          <p:nvPr userDrawn="1"/>
        </p:nvGrpSpPr>
        <p:grpSpPr>
          <a:xfrm>
            <a:off x="10262258" y="6327613"/>
            <a:ext cx="1305854" cy="317834"/>
            <a:chOff x="-8379918" y="-2906540"/>
            <a:chExt cx="5762217" cy="1402475"/>
          </a:xfrm>
          <a:solidFill>
            <a:schemeClr val="tx1"/>
          </a:solidFill>
        </p:grpSpPr>
        <p:sp>
          <p:nvSpPr>
            <p:cNvPr id="9" name="Graphic 6">
              <a:extLst>
                <a:ext uri="{FF2B5EF4-FFF2-40B4-BE49-F238E27FC236}">
                  <a16:creationId xmlns:a16="http://schemas.microsoft.com/office/drawing/2014/main" id="{C39DD341-AF08-434B-B5A9-9D087ED7C4D0}"/>
                </a:ext>
              </a:extLst>
            </p:cNvPr>
            <p:cNvSpPr/>
            <p:nvPr/>
          </p:nvSpPr>
          <p:spPr>
            <a:xfrm>
              <a:off x="-8009734" y="-2906540"/>
              <a:ext cx="720277" cy="271521"/>
            </a:xfrm>
            <a:custGeom>
              <a:avLst/>
              <a:gdLst>
                <a:gd name="connsiteX0" fmla="*/ 485009 w 720277"/>
                <a:gd name="connsiteY0" fmla="*/ 11907 h 271521"/>
                <a:gd name="connsiteX1" fmla="*/ 235173 w 720277"/>
                <a:gd name="connsiteY1" fmla="*/ 11907 h 271521"/>
                <a:gd name="connsiteX2" fmla="*/ 113969 w 720277"/>
                <a:gd name="connsiteY2" fmla="*/ 47840 h 271521"/>
                <a:gd name="connsiteX3" fmla="*/ 0 w 720277"/>
                <a:gd name="connsiteY3" fmla="*/ 107729 h 271521"/>
                <a:gd name="connsiteX4" fmla="*/ 108351 w 720277"/>
                <a:gd name="connsiteY4" fmla="*/ 271521 h 271521"/>
                <a:gd name="connsiteX5" fmla="*/ 187853 w 720277"/>
                <a:gd name="connsiteY5" fmla="*/ 229694 h 271521"/>
                <a:gd name="connsiteX6" fmla="*/ 272591 w 720277"/>
                <a:gd name="connsiteY6" fmla="*/ 204598 h 271521"/>
                <a:gd name="connsiteX7" fmla="*/ 447591 w 720277"/>
                <a:gd name="connsiteY7" fmla="*/ 204598 h 271521"/>
                <a:gd name="connsiteX8" fmla="*/ 532424 w 720277"/>
                <a:gd name="connsiteY8" fmla="*/ 229694 h 271521"/>
                <a:gd name="connsiteX9" fmla="*/ 611926 w 720277"/>
                <a:gd name="connsiteY9" fmla="*/ 271521 h 271521"/>
                <a:gd name="connsiteX10" fmla="*/ 720277 w 720277"/>
                <a:gd name="connsiteY10" fmla="*/ 107729 h 271521"/>
                <a:gd name="connsiteX11" fmla="*/ 606309 w 720277"/>
                <a:gd name="connsiteY11" fmla="*/ 47840 h 271521"/>
                <a:gd name="connsiteX12" fmla="*/ 485009 w 720277"/>
                <a:gd name="connsiteY12" fmla="*/ 11907 h 2715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720277" h="271521">
                  <a:moveTo>
                    <a:pt x="485009" y="11907"/>
                  </a:moveTo>
                  <a:cubicBezTo>
                    <a:pt x="403032" y="-3969"/>
                    <a:pt x="317246" y="-3969"/>
                    <a:pt x="235173" y="11907"/>
                  </a:cubicBezTo>
                  <a:cubicBezTo>
                    <a:pt x="193756" y="19892"/>
                    <a:pt x="152910" y="32060"/>
                    <a:pt x="113969" y="47840"/>
                  </a:cubicBezTo>
                  <a:cubicBezTo>
                    <a:pt x="74170" y="63906"/>
                    <a:pt x="35800" y="84059"/>
                    <a:pt x="0" y="107729"/>
                  </a:cubicBezTo>
                  <a:lnTo>
                    <a:pt x="108351" y="271521"/>
                  </a:lnTo>
                  <a:cubicBezTo>
                    <a:pt x="133297" y="255075"/>
                    <a:pt x="160051" y="241006"/>
                    <a:pt x="187853" y="229694"/>
                  </a:cubicBezTo>
                  <a:cubicBezTo>
                    <a:pt x="215084" y="218762"/>
                    <a:pt x="243647" y="210206"/>
                    <a:pt x="272591" y="204598"/>
                  </a:cubicBezTo>
                  <a:cubicBezTo>
                    <a:pt x="330099" y="193570"/>
                    <a:pt x="390273" y="193570"/>
                    <a:pt x="447591" y="204598"/>
                  </a:cubicBezTo>
                  <a:cubicBezTo>
                    <a:pt x="476535" y="210206"/>
                    <a:pt x="505194" y="218667"/>
                    <a:pt x="532424" y="229694"/>
                  </a:cubicBezTo>
                  <a:cubicBezTo>
                    <a:pt x="560131" y="241006"/>
                    <a:pt x="586886" y="254980"/>
                    <a:pt x="611926" y="271521"/>
                  </a:cubicBezTo>
                  <a:lnTo>
                    <a:pt x="720277" y="107729"/>
                  </a:lnTo>
                  <a:cubicBezTo>
                    <a:pt x="684382" y="84059"/>
                    <a:pt x="646107" y="63906"/>
                    <a:pt x="606309" y="47840"/>
                  </a:cubicBezTo>
                  <a:cubicBezTo>
                    <a:pt x="567367" y="32060"/>
                    <a:pt x="526521" y="19892"/>
                    <a:pt x="485009" y="11907"/>
                  </a:cubicBezTo>
                  <a:close/>
                </a:path>
              </a:pathLst>
            </a:custGeom>
            <a:grpFill/>
            <a:ln w="9514" cap="flat">
              <a:noFill/>
              <a:prstDash val="solid"/>
              <a:miter/>
            </a:ln>
          </p:spPr>
          <p:txBody>
            <a:bodyPr rtlCol="0" anchor="ctr"/>
            <a:lstStyle/>
            <a:p>
              <a:endParaRPr lang="en-FI"/>
            </a:p>
          </p:txBody>
        </p:sp>
        <p:sp>
          <p:nvSpPr>
            <p:cNvPr id="10" name="Graphic 6">
              <a:extLst>
                <a:ext uri="{FF2B5EF4-FFF2-40B4-BE49-F238E27FC236}">
                  <a16:creationId xmlns:a16="http://schemas.microsoft.com/office/drawing/2014/main" id="{7609F7D0-B8B5-3D4C-B0F2-690E6F80BF0B}"/>
                </a:ext>
              </a:extLst>
            </p:cNvPr>
            <p:cNvSpPr/>
            <p:nvPr/>
          </p:nvSpPr>
          <p:spPr>
            <a:xfrm>
              <a:off x="-8379918" y="-2575795"/>
              <a:ext cx="1073417" cy="1071730"/>
            </a:xfrm>
            <a:custGeom>
              <a:avLst/>
              <a:gdLst>
                <a:gd name="connsiteX0" fmla="*/ 1073132 w 1073417"/>
                <a:gd name="connsiteY0" fmla="*/ 341843 h 1071730"/>
                <a:gd name="connsiteX1" fmla="*/ 730751 w 1073417"/>
                <a:gd name="connsiteY1" fmla="*/ 0 h 1071730"/>
                <a:gd name="connsiteX2" fmla="*/ 388369 w 1073417"/>
                <a:gd name="connsiteY2" fmla="*/ 341843 h 1071730"/>
                <a:gd name="connsiteX3" fmla="*/ 386655 w 1073417"/>
                <a:gd name="connsiteY3" fmla="*/ 386047 h 1071730"/>
                <a:gd name="connsiteX4" fmla="*/ 386179 w 1073417"/>
                <a:gd name="connsiteY4" fmla="*/ 385572 h 1071730"/>
                <a:gd name="connsiteX5" fmla="*/ 342382 w 1073417"/>
                <a:gd name="connsiteY5" fmla="*/ 387663 h 1071730"/>
                <a:gd name="connsiteX6" fmla="*/ 0 w 1073417"/>
                <a:gd name="connsiteY6" fmla="*/ 729507 h 1071730"/>
                <a:gd name="connsiteX7" fmla="*/ 342382 w 1073417"/>
                <a:gd name="connsiteY7" fmla="*/ 1071350 h 1071730"/>
                <a:gd name="connsiteX8" fmla="*/ 1073418 w 1073417"/>
                <a:gd name="connsiteY8" fmla="*/ 1071731 h 1071730"/>
                <a:gd name="connsiteX9" fmla="*/ 1073323 w 1073417"/>
                <a:gd name="connsiteY9" fmla="*/ 1071635 h 1071730"/>
                <a:gd name="connsiteX10" fmla="*/ 1073418 w 1073417"/>
                <a:gd name="connsiteY10" fmla="*/ 1071731 h 1071730"/>
                <a:gd name="connsiteX11" fmla="*/ 1073132 w 1073417"/>
                <a:gd name="connsiteY11" fmla="*/ 341843 h 1071730"/>
                <a:gd name="connsiteX12" fmla="*/ 837959 w 1073417"/>
                <a:gd name="connsiteY12" fmla="*/ 844342 h 1071730"/>
                <a:gd name="connsiteX13" fmla="*/ 377324 w 1073417"/>
                <a:gd name="connsiteY13" fmla="*/ 844342 h 1071730"/>
                <a:gd name="connsiteX14" fmla="*/ 245361 w 1073417"/>
                <a:gd name="connsiteY14" fmla="*/ 710684 h 1071730"/>
                <a:gd name="connsiteX15" fmla="*/ 377324 w 1073417"/>
                <a:gd name="connsiteY15" fmla="*/ 578928 h 1071730"/>
                <a:gd name="connsiteX16" fmla="*/ 572128 w 1073417"/>
                <a:gd name="connsiteY16" fmla="*/ 578928 h 1071730"/>
                <a:gd name="connsiteX17" fmla="*/ 572033 w 1073417"/>
                <a:gd name="connsiteY17" fmla="*/ 578833 h 1071730"/>
                <a:gd name="connsiteX18" fmla="*/ 572128 w 1073417"/>
                <a:gd name="connsiteY18" fmla="*/ 578928 h 1071730"/>
                <a:gd name="connsiteX19" fmla="*/ 572128 w 1073417"/>
                <a:gd name="connsiteY19" fmla="*/ 376541 h 1071730"/>
                <a:gd name="connsiteX20" fmla="*/ 704091 w 1073417"/>
                <a:gd name="connsiteY20" fmla="*/ 244785 h 1071730"/>
                <a:gd name="connsiteX21" fmla="*/ 837959 w 1073417"/>
                <a:gd name="connsiteY21" fmla="*/ 376541 h 1071730"/>
                <a:gd name="connsiteX22" fmla="*/ 838530 w 1073417"/>
                <a:gd name="connsiteY22" fmla="*/ 844817 h 1071730"/>
                <a:gd name="connsiteX23" fmla="*/ 837959 w 1073417"/>
                <a:gd name="connsiteY23" fmla="*/ 844342 h 10717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1073417" h="1071730">
                  <a:moveTo>
                    <a:pt x="1073132" y="341843"/>
                  </a:moveTo>
                  <a:cubicBezTo>
                    <a:pt x="1073132" y="153050"/>
                    <a:pt x="919841" y="0"/>
                    <a:pt x="730751" y="0"/>
                  </a:cubicBezTo>
                  <a:cubicBezTo>
                    <a:pt x="541660" y="0"/>
                    <a:pt x="388369" y="153050"/>
                    <a:pt x="388369" y="341843"/>
                  </a:cubicBezTo>
                  <a:lnTo>
                    <a:pt x="386655" y="386047"/>
                  </a:lnTo>
                  <a:lnTo>
                    <a:pt x="386179" y="385572"/>
                  </a:lnTo>
                  <a:lnTo>
                    <a:pt x="342382" y="387663"/>
                  </a:lnTo>
                  <a:cubicBezTo>
                    <a:pt x="153291" y="387663"/>
                    <a:pt x="0" y="540713"/>
                    <a:pt x="0" y="729507"/>
                  </a:cubicBezTo>
                  <a:cubicBezTo>
                    <a:pt x="0" y="918300"/>
                    <a:pt x="153291" y="1071350"/>
                    <a:pt x="342382" y="1071350"/>
                  </a:cubicBezTo>
                  <a:lnTo>
                    <a:pt x="1073418" y="1071731"/>
                  </a:lnTo>
                  <a:lnTo>
                    <a:pt x="1073323" y="1071635"/>
                  </a:lnTo>
                  <a:lnTo>
                    <a:pt x="1073418" y="1071731"/>
                  </a:lnTo>
                  <a:lnTo>
                    <a:pt x="1073132" y="341843"/>
                  </a:lnTo>
                  <a:close/>
                  <a:moveTo>
                    <a:pt x="837959" y="844342"/>
                  </a:moveTo>
                  <a:lnTo>
                    <a:pt x="377324" y="844342"/>
                  </a:lnTo>
                  <a:cubicBezTo>
                    <a:pt x="304487" y="844342"/>
                    <a:pt x="245361" y="783407"/>
                    <a:pt x="245361" y="710684"/>
                  </a:cubicBezTo>
                  <a:cubicBezTo>
                    <a:pt x="245361" y="637962"/>
                    <a:pt x="304487" y="578928"/>
                    <a:pt x="377324" y="578928"/>
                  </a:cubicBezTo>
                  <a:lnTo>
                    <a:pt x="572128" y="578928"/>
                  </a:lnTo>
                  <a:lnTo>
                    <a:pt x="572033" y="578833"/>
                  </a:lnTo>
                  <a:lnTo>
                    <a:pt x="572128" y="578928"/>
                  </a:lnTo>
                  <a:lnTo>
                    <a:pt x="572128" y="376541"/>
                  </a:lnTo>
                  <a:cubicBezTo>
                    <a:pt x="572128" y="303819"/>
                    <a:pt x="631159" y="244785"/>
                    <a:pt x="704091" y="244785"/>
                  </a:cubicBezTo>
                  <a:cubicBezTo>
                    <a:pt x="776928" y="244785"/>
                    <a:pt x="837959" y="303819"/>
                    <a:pt x="837959" y="376541"/>
                  </a:cubicBezTo>
                  <a:lnTo>
                    <a:pt x="838530" y="844817"/>
                  </a:lnTo>
                  <a:lnTo>
                    <a:pt x="837959" y="844342"/>
                  </a:lnTo>
                  <a:close/>
                </a:path>
              </a:pathLst>
            </a:custGeom>
            <a:grpFill/>
            <a:ln w="9514" cap="flat">
              <a:noFill/>
              <a:prstDash val="solid"/>
              <a:miter/>
            </a:ln>
          </p:spPr>
          <p:txBody>
            <a:bodyPr rtlCol="0" anchor="ctr"/>
            <a:lstStyle/>
            <a:p>
              <a:endParaRPr lang="en-FI"/>
            </a:p>
          </p:txBody>
        </p:sp>
        <p:sp>
          <p:nvSpPr>
            <p:cNvPr id="11" name="Graphic 6">
              <a:extLst>
                <a:ext uri="{FF2B5EF4-FFF2-40B4-BE49-F238E27FC236}">
                  <a16:creationId xmlns:a16="http://schemas.microsoft.com/office/drawing/2014/main" id="{62339F55-B656-8F41-A42F-28D25988F9F6}"/>
                </a:ext>
              </a:extLst>
            </p:cNvPr>
            <p:cNvSpPr/>
            <p:nvPr/>
          </p:nvSpPr>
          <p:spPr>
            <a:xfrm>
              <a:off x="-6953645" y="-2135277"/>
              <a:ext cx="243456" cy="411143"/>
            </a:xfrm>
            <a:custGeom>
              <a:avLst/>
              <a:gdLst>
                <a:gd name="connsiteX0" fmla="*/ 188329 w 243456"/>
                <a:gd name="connsiteY0" fmla="*/ 196779 h 411143"/>
                <a:gd name="connsiteX1" fmla="*/ 113207 w 243456"/>
                <a:gd name="connsiteY1" fmla="*/ 135654 h 411143"/>
                <a:gd name="connsiteX2" fmla="*/ 86738 w 243456"/>
                <a:gd name="connsiteY2" fmla="*/ 101431 h 411143"/>
                <a:gd name="connsiteX3" fmla="*/ 123680 w 243456"/>
                <a:gd name="connsiteY3" fmla="*/ 78331 h 411143"/>
                <a:gd name="connsiteX4" fmla="*/ 213655 w 243456"/>
                <a:gd name="connsiteY4" fmla="*/ 121299 h 411143"/>
                <a:gd name="connsiteX5" fmla="*/ 228032 w 243456"/>
                <a:gd name="connsiteY5" fmla="*/ 52950 h 411143"/>
                <a:gd name="connsiteX6" fmla="*/ 123109 w 243456"/>
                <a:gd name="connsiteY6" fmla="*/ 0 h 411143"/>
                <a:gd name="connsiteX7" fmla="*/ 13234 w 243456"/>
                <a:gd name="connsiteY7" fmla="*/ 98104 h 411143"/>
                <a:gd name="connsiteX8" fmla="*/ 51890 w 243456"/>
                <a:gd name="connsiteY8" fmla="*/ 179668 h 411143"/>
                <a:gd name="connsiteX9" fmla="*/ 141294 w 243456"/>
                <a:gd name="connsiteY9" fmla="*/ 256288 h 411143"/>
                <a:gd name="connsiteX10" fmla="*/ 169953 w 243456"/>
                <a:gd name="connsiteY10" fmla="*/ 300396 h 411143"/>
                <a:gd name="connsiteX11" fmla="*/ 126917 w 243456"/>
                <a:gd name="connsiteY11" fmla="*/ 332908 h 411143"/>
                <a:gd name="connsiteX12" fmla="*/ 21518 w 243456"/>
                <a:gd name="connsiteY12" fmla="*/ 275015 h 411143"/>
                <a:gd name="connsiteX13" fmla="*/ 0 w 243456"/>
                <a:gd name="connsiteY13" fmla="*/ 343365 h 411143"/>
                <a:gd name="connsiteX14" fmla="*/ 123109 w 243456"/>
                <a:gd name="connsiteY14" fmla="*/ 411144 h 411143"/>
                <a:gd name="connsiteX15" fmla="*/ 243456 w 243456"/>
                <a:gd name="connsiteY15" fmla="*/ 299256 h 411143"/>
                <a:gd name="connsiteX16" fmla="*/ 188329 w 243456"/>
                <a:gd name="connsiteY16" fmla="*/ 196779 h 4111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43456" h="411143">
                  <a:moveTo>
                    <a:pt x="188329" y="196779"/>
                  </a:moveTo>
                  <a:cubicBezTo>
                    <a:pt x="166811" y="177481"/>
                    <a:pt x="144151" y="160370"/>
                    <a:pt x="113207" y="135654"/>
                  </a:cubicBezTo>
                  <a:cubicBezTo>
                    <a:pt x="101591" y="126243"/>
                    <a:pt x="86738" y="113599"/>
                    <a:pt x="86738" y="101431"/>
                  </a:cubicBezTo>
                  <a:cubicBezTo>
                    <a:pt x="86738" y="83275"/>
                    <a:pt x="106637" y="78331"/>
                    <a:pt x="123680" y="78331"/>
                  </a:cubicBezTo>
                  <a:cubicBezTo>
                    <a:pt x="154624" y="78331"/>
                    <a:pt x="190519" y="94872"/>
                    <a:pt x="213655" y="121299"/>
                  </a:cubicBezTo>
                  <a:lnTo>
                    <a:pt x="228032" y="52950"/>
                  </a:lnTo>
                  <a:cubicBezTo>
                    <a:pt x="211465" y="26522"/>
                    <a:pt x="171762" y="0"/>
                    <a:pt x="123109" y="0"/>
                  </a:cubicBezTo>
                  <a:cubicBezTo>
                    <a:pt x="62935" y="0"/>
                    <a:pt x="13234" y="35268"/>
                    <a:pt x="13234" y="98104"/>
                  </a:cubicBezTo>
                  <a:cubicBezTo>
                    <a:pt x="13234" y="133372"/>
                    <a:pt x="31991" y="158754"/>
                    <a:pt x="51890" y="179668"/>
                  </a:cubicBezTo>
                  <a:cubicBezTo>
                    <a:pt x="73979" y="202768"/>
                    <a:pt x="103781" y="225392"/>
                    <a:pt x="141294" y="256288"/>
                  </a:cubicBezTo>
                  <a:cubicBezTo>
                    <a:pt x="159480" y="271688"/>
                    <a:pt x="169953" y="283285"/>
                    <a:pt x="169953" y="300396"/>
                  </a:cubicBezTo>
                  <a:cubicBezTo>
                    <a:pt x="169953" y="322451"/>
                    <a:pt x="151196" y="332908"/>
                    <a:pt x="126917" y="332908"/>
                  </a:cubicBezTo>
                  <a:cubicBezTo>
                    <a:pt x="88261" y="332908"/>
                    <a:pt x="45226" y="308667"/>
                    <a:pt x="21518" y="275015"/>
                  </a:cubicBezTo>
                  <a:lnTo>
                    <a:pt x="0" y="343365"/>
                  </a:lnTo>
                  <a:cubicBezTo>
                    <a:pt x="13234" y="375876"/>
                    <a:pt x="62935" y="411144"/>
                    <a:pt x="123109" y="411144"/>
                  </a:cubicBezTo>
                  <a:cubicBezTo>
                    <a:pt x="193756" y="411144"/>
                    <a:pt x="243456" y="366465"/>
                    <a:pt x="243456" y="299256"/>
                  </a:cubicBezTo>
                  <a:cubicBezTo>
                    <a:pt x="243456" y="253626"/>
                    <a:pt x="218702" y="223301"/>
                    <a:pt x="188329" y="196779"/>
                  </a:cubicBezTo>
                  <a:close/>
                </a:path>
              </a:pathLst>
            </a:custGeom>
            <a:grpFill/>
            <a:ln w="9514" cap="flat">
              <a:noFill/>
              <a:prstDash val="solid"/>
              <a:miter/>
            </a:ln>
          </p:spPr>
          <p:txBody>
            <a:bodyPr rtlCol="0" anchor="ctr"/>
            <a:lstStyle/>
            <a:p>
              <a:endParaRPr lang="en-FI"/>
            </a:p>
          </p:txBody>
        </p:sp>
        <p:sp>
          <p:nvSpPr>
            <p:cNvPr id="12" name="Graphic 6">
              <a:extLst>
                <a:ext uri="{FF2B5EF4-FFF2-40B4-BE49-F238E27FC236}">
                  <a16:creationId xmlns:a16="http://schemas.microsoft.com/office/drawing/2014/main" id="{FC01C8E8-A7C8-6149-937C-B03EED9E4067}"/>
                </a:ext>
              </a:extLst>
            </p:cNvPr>
            <p:cNvSpPr/>
            <p:nvPr/>
          </p:nvSpPr>
          <p:spPr>
            <a:xfrm>
              <a:off x="-6609169" y="-2127482"/>
              <a:ext cx="322958" cy="395743"/>
            </a:xfrm>
            <a:custGeom>
              <a:avLst/>
              <a:gdLst>
                <a:gd name="connsiteX0" fmla="*/ 160622 w 322958"/>
                <a:gd name="connsiteY0" fmla="*/ 146586 h 395743"/>
                <a:gd name="connsiteX1" fmla="*/ 80073 w 322958"/>
                <a:gd name="connsiteY1" fmla="*/ 0 h 395743"/>
                <a:gd name="connsiteX2" fmla="*/ 0 w 322958"/>
                <a:gd name="connsiteY2" fmla="*/ 0 h 395743"/>
                <a:gd name="connsiteX3" fmla="*/ 125870 w 322958"/>
                <a:gd name="connsiteY3" fmla="*/ 230336 h 395743"/>
                <a:gd name="connsiteX4" fmla="*/ 125870 w 322958"/>
                <a:gd name="connsiteY4" fmla="*/ 395744 h 395743"/>
                <a:gd name="connsiteX5" fmla="*/ 198231 w 322958"/>
                <a:gd name="connsiteY5" fmla="*/ 395744 h 395743"/>
                <a:gd name="connsiteX6" fmla="*/ 198231 w 322958"/>
                <a:gd name="connsiteY6" fmla="*/ 230336 h 395743"/>
                <a:gd name="connsiteX7" fmla="*/ 322959 w 322958"/>
                <a:gd name="connsiteY7" fmla="*/ 0 h 395743"/>
                <a:gd name="connsiteX8" fmla="*/ 241267 w 322958"/>
                <a:gd name="connsiteY8" fmla="*/ 0 h 3957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22958" h="395743">
                  <a:moveTo>
                    <a:pt x="160622" y="146586"/>
                  </a:moveTo>
                  <a:lnTo>
                    <a:pt x="80073" y="0"/>
                  </a:lnTo>
                  <a:lnTo>
                    <a:pt x="0" y="0"/>
                  </a:lnTo>
                  <a:lnTo>
                    <a:pt x="125870" y="230336"/>
                  </a:lnTo>
                  <a:lnTo>
                    <a:pt x="125870" y="395744"/>
                  </a:lnTo>
                  <a:lnTo>
                    <a:pt x="198231" y="395744"/>
                  </a:lnTo>
                  <a:lnTo>
                    <a:pt x="198231" y="230336"/>
                  </a:lnTo>
                  <a:lnTo>
                    <a:pt x="322959" y="0"/>
                  </a:lnTo>
                  <a:lnTo>
                    <a:pt x="241267" y="0"/>
                  </a:lnTo>
                  <a:close/>
                </a:path>
              </a:pathLst>
            </a:custGeom>
            <a:grpFill/>
            <a:ln w="9514" cap="flat">
              <a:noFill/>
              <a:prstDash val="solid"/>
              <a:miter/>
            </a:ln>
          </p:spPr>
          <p:txBody>
            <a:bodyPr rtlCol="0" anchor="ctr"/>
            <a:lstStyle/>
            <a:p>
              <a:endParaRPr lang="en-FI"/>
            </a:p>
          </p:txBody>
        </p:sp>
        <p:sp>
          <p:nvSpPr>
            <p:cNvPr id="13" name="Graphic 6">
              <a:extLst>
                <a:ext uri="{FF2B5EF4-FFF2-40B4-BE49-F238E27FC236}">
                  <a16:creationId xmlns:a16="http://schemas.microsoft.com/office/drawing/2014/main" id="{6F1E2659-BBE6-FC4F-BA68-44356446E721}"/>
                </a:ext>
              </a:extLst>
            </p:cNvPr>
            <p:cNvSpPr/>
            <p:nvPr/>
          </p:nvSpPr>
          <p:spPr>
            <a:xfrm>
              <a:off x="-6148248" y="-2127482"/>
              <a:ext cx="339525" cy="395743"/>
            </a:xfrm>
            <a:custGeom>
              <a:avLst/>
              <a:gdLst>
                <a:gd name="connsiteX0" fmla="*/ 124251 w 339525"/>
                <a:gd name="connsiteY0" fmla="*/ 0 h 395743"/>
                <a:gd name="connsiteX1" fmla="*/ 0 w 339525"/>
                <a:gd name="connsiteY1" fmla="*/ 0 h 395743"/>
                <a:gd name="connsiteX2" fmla="*/ 0 w 339525"/>
                <a:gd name="connsiteY2" fmla="*/ 395744 h 395743"/>
                <a:gd name="connsiteX3" fmla="*/ 124251 w 339525"/>
                <a:gd name="connsiteY3" fmla="*/ 395744 h 395743"/>
                <a:gd name="connsiteX4" fmla="*/ 339525 w 339525"/>
                <a:gd name="connsiteY4" fmla="*/ 197824 h 395743"/>
                <a:gd name="connsiteX5" fmla="*/ 124251 w 339525"/>
                <a:gd name="connsiteY5" fmla="*/ 0 h 395743"/>
                <a:gd name="connsiteX6" fmla="*/ 145198 w 339525"/>
                <a:gd name="connsiteY6" fmla="*/ 317412 h 395743"/>
                <a:gd name="connsiteX7" fmla="*/ 72361 w 339525"/>
                <a:gd name="connsiteY7" fmla="*/ 317412 h 395743"/>
                <a:gd name="connsiteX8" fmla="*/ 72361 w 339525"/>
                <a:gd name="connsiteY8" fmla="*/ 78236 h 395743"/>
                <a:gd name="connsiteX9" fmla="*/ 145198 w 339525"/>
                <a:gd name="connsiteY9" fmla="*/ 78236 h 395743"/>
                <a:gd name="connsiteX10" fmla="*/ 265546 w 339525"/>
                <a:gd name="connsiteY10" fmla="*/ 197824 h 395743"/>
                <a:gd name="connsiteX11" fmla="*/ 145198 w 339525"/>
                <a:gd name="connsiteY11" fmla="*/ 317412 h 3957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39525" h="395743">
                  <a:moveTo>
                    <a:pt x="124251" y="0"/>
                  </a:moveTo>
                  <a:lnTo>
                    <a:pt x="0" y="0"/>
                  </a:lnTo>
                  <a:lnTo>
                    <a:pt x="0" y="395744"/>
                  </a:lnTo>
                  <a:lnTo>
                    <a:pt x="124251" y="395744"/>
                  </a:lnTo>
                  <a:cubicBezTo>
                    <a:pt x="247360" y="395744"/>
                    <a:pt x="339525" y="322451"/>
                    <a:pt x="339525" y="197824"/>
                  </a:cubicBezTo>
                  <a:cubicBezTo>
                    <a:pt x="339525" y="71582"/>
                    <a:pt x="248979" y="0"/>
                    <a:pt x="124251" y="0"/>
                  </a:cubicBezTo>
                  <a:close/>
                  <a:moveTo>
                    <a:pt x="145198" y="317412"/>
                  </a:moveTo>
                  <a:lnTo>
                    <a:pt x="72361" y="317412"/>
                  </a:lnTo>
                  <a:lnTo>
                    <a:pt x="72361" y="78236"/>
                  </a:lnTo>
                  <a:lnTo>
                    <a:pt x="145198" y="78236"/>
                  </a:lnTo>
                  <a:cubicBezTo>
                    <a:pt x="215845" y="78236"/>
                    <a:pt x="265546" y="130615"/>
                    <a:pt x="265546" y="197824"/>
                  </a:cubicBezTo>
                  <a:cubicBezTo>
                    <a:pt x="265546" y="270072"/>
                    <a:pt x="213084" y="317412"/>
                    <a:pt x="145198" y="317412"/>
                  </a:cubicBezTo>
                  <a:close/>
                </a:path>
              </a:pathLst>
            </a:custGeom>
            <a:grpFill/>
            <a:ln w="9514" cap="flat">
              <a:noFill/>
              <a:prstDash val="solid"/>
              <a:miter/>
            </a:ln>
          </p:spPr>
          <p:txBody>
            <a:bodyPr rtlCol="0" anchor="ctr"/>
            <a:lstStyle/>
            <a:p>
              <a:endParaRPr lang="en-FI"/>
            </a:p>
          </p:txBody>
        </p:sp>
        <p:sp>
          <p:nvSpPr>
            <p:cNvPr id="14" name="Graphic 6">
              <a:extLst>
                <a:ext uri="{FF2B5EF4-FFF2-40B4-BE49-F238E27FC236}">
                  <a16:creationId xmlns:a16="http://schemas.microsoft.com/office/drawing/2014/main" id="{1A337508-6954-B740-90F7-16AF637A1F0E}"/>
                </a:ext>
              </a:extLst>
            </p:cNvPr>
            <p:cNvSpPr/>
            <p:nvPr/>
          </p:nvSpPr>
          <p:spPr>
            <a:xfrm>
              <a:off x="-5497952" y="-2238229"/>
              <a:ext cx="79406" cy="79281"/>
            </a:xfrm>
            <a:custGeom>
              <a:avLst/>
              <a:gdLst>
                <a:gd name="connsiteX0" fmla="*/ 39703 w 79406"/>
                <a:gd name="connsiteY0" fmla="*/ 79282 h 79281"/>
                <a:gd name="connsiteX1" fmla="*/ 79407 w 79406"/>
                <a:gd name="connsiteY1" fmla="*/ 39641 h 79281"/>
                <a:gd name="connsiteX2" fmla="*/ 39703 w 79406"/>
                <a:gd name="connsiteY2" fmla="*/ 0 h 79281"/>
                <a:gd name="connsiteX3" fmla="*/ 0 w 79406"/>
                <a:gd name="connsiteY3" fmla="*/ 39641 h 79281"/>
                <a:gd name="connsiteX4" fmla="*/ 39703 w 79406"/>
                <a:gd name="connsiteY4" fmla="*/ 79282 h 7928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9406" h="79281">
                  <a:moveTo>
                    <a:pt x="39703" y="79282"/>
                  </a:moveTo>
                  <a:cubicBezTo>
                    <a:pt x="61793" y="79282"/>
                    <a:pt x="79407" y="62171"/>
                    <a:pt x="79407" y="39641"/>
                  </a:cubicBezTo>
                  <a:cubicBezTo>
                    <a:pt x="79407" y="17587"/>
                    <a:pt x="61697" y="0"/>
                    <a:pt x="39703" y="0"/>
                  </a:cubicBezTo>
                  <a:cubicBezTo>
                    <a:pt x="17043" y="0"/>
                    <a:pt x="0" y="17682"/>
                    <a:pt x="0" y="39641"/>
                  </a:cubicBezTo>
                  <a:cubicBezTo>
                    <a:pt x="0" y="62171"/>
                    <a:pt x="17138" y="79282"/>
                    <a:pt x="39703" y="79282"/>
                  </a:cubicBezTo>
                  <a:close/>
                </a:path>
              </a:pathLst>
            </a:custGeom>
            <a:grpFill/>
            <a:ln w="9514" cap="flat">
              <a:noFill/>
              <a:prstDash val="solid"/>
              <a:miter/>
            </a:ln>
          </p:spPr>
          <p:txBody>
            <a:bodyPr rtlCol="0" anchor="ctr"/>
            <a:lstStyle/>
            <a:p>
              <a:endParaRPr lang="en-FI"/>
            </a:p>
          </p:txBody>
        </p:sp>
        <p:sp>
          <p:nvSpPr>
            <p:cNvPr id="15" name="Graphic 6">
              <a:extLst>
                <a:ext uri="{FF2B5EF4-FFF2-40B4-BE49-F238E27FC236}">
                  <a16:creationId xmlns:a16="http://schemas.microsoft.com/office/drawing/2014/main" id="{3D60AF80-6C4C-DC47-96BC-1A0528C1A36A}"/>
                </a:ext>
              </a:extLst>
            </p:cNvPr>
            <p:cNvSpPr/>
            <p:nvPr/>
          </p:nvSpPr>
          <p:spPr>
            <a:xfrm>
              <a:off x="-5613825" y="-2238229"/>
              <a:ext cx="79406" cy="79281"/>
            </a:xfrm>
            <a:custGeom>
              <a:avLst/>
              <a:gdLst>
                <a:gd name="connsiteX0" fmla="*/ 39704 w 79406"/>
                <a:gd name="connsiteY0" fmla="*/ 79282 h 79281"/>
                <a:gd name="connsiteX1" fmla="*/ 79407 w 79406"/>
                <a:gd name="connsiteY1" fmla="*/ 39641 h 79281"/>
                <a:gd name="connsiteX2" fmla="*/ 39704 w 79406"/>
                <a:gd name="connsiteY2" fmla="*/ 0 h 79281"/>
                <a:gd name="connsiteX3" fmla="*/ 0 w 79406"/>
                <a:gd name="connsiteY3" fmla="*/ 39641 h 79281"/>
                <a:gd name="connsiteX4" fmla="*/ 39704 w 79406"/>
                <a:gd name="connsiteY4" fmla="*/ 79282 h 7928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9406" h="79281">
                  <a:moveTo>
                    <a:pt x="39704" y="79282"/>
                  </a:moveTo>
                  <a:cubicBezTo>
                    <a:pt x="62364" y="79282"/>
                    <a:pt x="79407" y="62171"/>
                    <a:pt x="79407" y="39641"/>
                  </a:cubicBezTo>
                  <a:cubicBezTo>
                    <a:pt x="79407" y="17587"/>
                    <a:pt x="62269" y="0"/>
                    <a:pt x="39704" y="0"/>
                  </a:cubicBezTo>
                  <a:cubicBezTo>
                    <a:pt x="17614" y="0"/>
                    <a:pt x="0" y="17682"/>
                    <a:pt x="0" y="39641"/>
                  </a:cubicBezTo>
                  <a:cubicBezTo>
                    <a:pt x="-95" y="62171"/>
                    <a:pt x="17614" y="79282"/>
                    <a:pt x="39704" y="79282"/>
                  </a:cubicBezTo>
                  <a:close/>
                </a:path>
              </a:pathLst>
            </a:custGeom>
            <a:grpFill/>
            <a:ln w="9514" cap="flat">
              <a:noFill/>
              <a:prstDash val="solid"/>
              <a:miter/>
            </a:ln>
          </p:spPr>
          <p:txBody>
            <a:bodyPr rtlCol="0" anchor="ctr"/>
            <a:lstStyle/>
            <a:p>
              <a:endParaRPr lang="en-FI"/>
            </a:p>
          </p:txBody>
        </p:sp>
        <p:sp>
          <p:nvSpPr>
            <p:cNvPr id="16" name="Graphic 6">
              <a:extLst>
                <a:ext uri="{FF2B5EF4-FFF2-40B4-BE49-F238E27FC236}">
                  <a16:creationId xmlns:a16="http://schemas.microsoft.com/office/drawing/2014/main" id="{343C6DFE-C17D-BA47-8703-836C9AA0CAFC}"/>
                </a:ext>
              </a:extLst>
            </p:cNvPr>
            <p:cNvSpPr/>
            <p:nvPr/>
          </p:nvSpPr>
          <p:spPr>
            <a:xfrm>
              <a:off x="-5708846" y="-2127482"/>
              <a:ext cx="383513" cy="395743"/>
            </a:xfrm>
            <a:custGeom>
              <a:avLst/>
              <a:gdLst>
                <a:gd name="connsiteX0" fmla="*/ 156243 w 383513"/>
                <a:gd name="connsiteY0" fmla="*/ 0 h 395743"/>
                <a:gd name="connsiteX1" fmla="*/ 0 w 383513"/>
                <a:gd name="connsiteY1" fmla="*/ 395744 h 395743"/>
                <a:gd name="connsiteX2" fmla="*/ 77788 w 383513"/>
                <a:gd name="connsiteY2" fmla="*/ 395744 h 395743"/>
                <a:gd name="connsiteX3" fmla="*/ 109779 w 383513"/>
                <a:gd name="connsiteY3" fmla="*/ 314751 h 395743"/>
                <a:gd name="connsiteX4" fmla="*/ 275353 w 383513"/>
                <a:gd name="connsiteY4" fmla="*/ 314751 h 395743"/>
                <a:gd name="connsiteX5" fmla="*/ 307344 w 383513"/>
                <a:gd name="connsiteY5" fmla="*/ 395744 h 395743"/>
                <a:gd name="connsiteX6" fmla="*/ 383513 w 383513"/>
                <a:gd name="connsiteY6" fmla="*/ 395744 h 395743"/>
                <a:gd name="connsiteX7" fmla="*/ 227271 w 383513"/>
                <a:gd name="connsiteY7" fmla="*/ 0 h 395743"/>
                <a:gd name="connsiteX8" fmla="*/ 156243 w 383513"/>
                <a:gd name="connsiteY8" fmla="*/ 0 h 395743"/>
                <a:gd name="connsiteX9" fmla="*/ 139676 w 383513"/>
                <a:gd name="connsiteY9" fmla="*/ 238036 h 395743"/>
                <a:gd name="connsiteX10" fmla="*/ 192709 w 383513"/>
                <a:gd name="connsiteY10" fmla="*/ 104663 h 395743"/>
                <a:gd name="connsiteX11" fmla="*/ 245170 w 383513"/>
                <a:gd name="connsiteY11" fmla="*/ 238036 h 395743"/>
                <a:gd name="connsiteX12" fmla="*/ 139676 w 383513"/>
                <a:gd name="connsiteY12" fmla="*/ 238036 h 3957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83513" h="395743">
                  <a:moveTo>
                    <a:pt x="156243" y="0"/>
                  </a:moveTo>
                  <a:lnTo>
                    <a:pt x="0" y="395744"/>
                  </a:lnTo>
                  <a:lnTo>
                    <a:pt x="77788" y="395744"/>
                  </a:lnTo>
                  <a:lnTo>
                    <a:pt x="109779" y="314751"/>
                  </a:lnTo>
                  <a:lnTo>
                    <a:pt x="275353" y="314751"/>
                  </a:lnTo>
                  <a:lnTo>
                    <a:pt x="307344" y="395744"/>
                  </a:lnTo>
                  <a:lnTo>
                    <a:pt x="383513" y="395744"/>
                  </a:lnTo>
                  <a:lnTo>
                    <a:pt x="227271" y="0"/>
                  </a:lnTo>
                  <a:lnTo>
                    <a:pt x="156243" y="0"/>
                  </a:lnTo>
                  <a:close/>
                  <a:moveTo>
                    <a:pt x="139676" y="238036"/>
                  </a:moveTo>
                  <a:lnTo>
                    <a:pt x="192709" y="104663"/>
                  </a:lnTo>
                  <a:lnTo>
                    <a:pt x="245170" y="238036"/>
                  </a:lnTo>
                  <a:lnTo>
                    <a:pt x="139676" y="238036"/>
                  </a:lnTo>
                  <a:close/>
                </a:path>
              </a:pathLst>
            </a:custGeom>
            <a:grpFill/>
            <a:ln w="9514" cap="flat">
              <a:noFill/>
              <a:prstDash val="solid"/>
              <a:miter/>
            </a:ln>
          </p:spPr>
          <p:txBody>
            <a:bodyPr rtlCol="0" anchor="ctr"/>
            <a:lstStyle/>
            <a:p>
              <a:endParaRPr lang="en-FI"/>
            </a:p>
          </p:txBody>
        </p:sp>
        <p:sp>
          <p:nvSpPr>
            <p:cNvPr id="17" name="Graphic 6">
              <a:extLst>
                <a:ext uri="{FF2B5EF4-FFF2-40B4-BE49-F238E27FC236}">
                  <a16:creationId xmlns:a16="http://schemas.microsoft.com/office/drawing/2014/main" id="{68AD1130-D70C-7248-9CF9-16FAEFBDB146}"/>
                </a:ext>
              </a:extLst>
            </p:cNvPr>
            <p:cNvSpPr/>
            <p:nvPr/>
          </p:nvSpPr>
          <p:spPr>
            <a:xfrm>
              <a:off x="-5186609" y="-2127482"/>
              <a:ext cx="328956" cy="395743"/>
            </a:xfrm>
            <a:custGeom>
              <a:avLst/>
              <a:gdLst>
                <a:gd name="connsiteX0" fmla="*/ 256691 w 328956"/>
                <a:gd name="connsiteY0" fmla="*/ 268360 h 395743"/>
                <a:gd name="connsiteX1" fmla="*/ 72266 w 328956"/>
                <a:gd name="connsiteY1" fmla="*/ 0 h 395743"/>
                <a:gd name="connsiteX2" fmla="*/ 0 w 328956"/>
                <a:gd name="connsiteY2" fmla="*/ 0 h 395743"/>
                <a:gd name="connsiteX3" fmla="*/ 0 w 328956"/>
                <a:gd name="connsiteY3" fmla="*/ 395744 h 395743"/>
                <a:gd name="connsiteX4" fmla="*/ 72266 w 328956"/>
                <a:gd name="connsiteY4" fmla="*/ 395744 h 395743"/>
                <a:gd name="connsiteX5" fmla="*/ 72266 w 328956"/>
                <a:gd name="connsiteY5" fmla="*/ 128904 h 395743"/>
                <a:gd name="connsiteX6" fmla="*/ 256120 w 328956"/>
                <a:gd name="connsiteY6" fmla="*/ 395744 h 395743"/>
                <a:gd name="connsiteX7" fmla="*/ 328957 w 328956"/>
                <a:gd name="connsiteY7" fmla="*/ 395744 h 395743"/>
                <a:gd name="connsiteX8" fmla="*/ 328957 w 328956"/>
                <a:gd name="connsiteY8" fmla="*/ 0 h 395743"/>
                <a:gd name="connsiteX9" fmla="*/ 256691 w 328956"/>
                <a:gd name="connsiteY9" fmla="*/ 0 h 3957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28956" h="395743">
                  <a:moveTo>
                    <a:pt x="256691" y="268360"/>
                  </a:moveTo>
                  <a:lnTo>
                    <a:pt x="72266" y="0"/>
                  </a:lnTo>
                  <a:lnTo>
                    <a:pt x="0" y="0"/>
                  </a:lnTo>
                  <a:lnTo>
                    <a:pt x="0" y="395744"/>
                  </a:lnTo>
                  <a:lnTo>
                    <a:pt x="72266" y="395744"/>
                  </a:lnTo>
                  <a:lnTo>
                    <a:pt x="72266" y="128904"/>
                  </a:lnTo>
                  <a:lnTo>
                    <a:pt x="256120" y="395744"/>
                  </a:lnTo>
                  <a:lnTo>
                    <a:pt x="328957" y="395744"/>
                  </a:lnTo>
                  <a:lnTo>
                    <a:pt x="328957" y="0"/>
                  </a:lnTo>
                  <a:lnTo>
                    <a:pt x="256691" y="0"/>
                  </a:lnTo>
                  <a:close/>
                </a:path>
              </a:pathLst>
            </a:custGeom>
            <a:grpFill/>
            <a:ln w="9514" cap="flat">
              <a:noFill/>
              <a:prstDash val="solid"/>
              <a:miter/>
            </a:ln>
          </p:spPr>
          <p:txBody>
            <a:bodyPr rtlCol="0" anchor="ctr"/>
            <a:lstStyle/>
            <a:p>
              <a:endParaRPr lang="en-FI"/>
            </a:p>
          </p:txBody>
        </p:sp>
        <p:sp>
          <p:nvSpPr>
            <p:cNvPr id="18" name="Graphic 6">
              <a:extLst>
                <a:ext uri="{FF2B5EF4-FFF2-40B4-BE49-F238E27FC236}">
                  <a16:creationId xmlns:a16="http://schemas.microsoft.com/office/drawing/2014/main" id="{A14A0473-F122-474E-AF17-D39A794741BF}"/>
                </a:ext>
              </a:extLst>
            </p:cNvPr>
            <p:cNvSpPr/>
            <p:nvPr/>
          </p:nvSpPr>
          <p:spPr>
            <a:xfrm>
              <a:off x="-4675513" y="-2127482"/>
              <a:ext cx="209751" cy="395743"/>
            </a:xfrm>
            <a:custGeom>
              <a:avLst/>
              <a:gdLst>
                <a:gd name="connsiteX0" fmla="*/ 72361 w 209751"/>
                <a:gd name="connsiteY0" fmla="*/ 0 h 395743"/>
                <a:gd name="connsiteX1" fmla="*/ 0 w 209751"/>
                <a:gd name="connsiteY1" fmla="*/ 0 h 395743"/>
                <a:gd name="connsiteX2" fmla="*/ 0 w 209751"/>
                <a:gd name="connsiteY2" fmla="*/ 395744 h 395743"/>
                <a:gd name="connsiteX3" fmla="*/ 209752 w 209751"/>
                <a:gd name="connsiteY3" fmla="*/ 395744 h 395743"/>
                <a:gd name="connsiteX4" fmla="*/ 209752 w 209751"/>
                <a:gd name="connsiteY4" fmla="*/ 317412 h 395743"/>
                <a:gd name="connsiteX5" fmla="*/ 72361 w 209751"/>
                <a:gd name="connsiteY5" fmla="*/ 317412 h 3957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9751" h="395743">
                  <a:moveTo>
                    <a:pt x="72361" y="0"/>
                  </a:moveTo>
                  <a:lnTo>
                    <a:pt x="0" y="0"/>
                  </a:lnTo>
                  <a:lnTo>
                    <a:pt x="0" y="395744"/>
                  </a:lnTo>
                  <a:lnTo>
                    <a:pt x="209752" y="395744"/>
                  </a:lnTo>
                  <a:lnTo>
                    <a:pt x="209752" y="317412"/>
                  </a:lnTo>
                  <a:lnTo>
                    <a:pt x="72361" y="317412"/>
                  </a:lnTo>
                  <a:close/>
                </a:path>
              </a:pathLst>
            </a:custGeom>
            <a:grpFill/>
            <a:ln w="9514" cap="flat">
              <a:noFill/>
              <a:prstDash val="solid"/>
              <a:miter/>
            </a:ln>
          </p:spPr>
          <p:txBody>
            <a:bodyPr rtlCol="0" anchor="ctr"/>
            <a:lstStyle/>
            <a:p>
              <a:endParaRPr lang="en-FI"/>
            </a:p>
          </p:txBody>
        </p:sp>
        <p:sp>
          <p:nvSpPr>
            <p:cNvPr id="19" name="Graphic 6">
              <a:extLst>
                <a:ext uri="{FF2B5EF4-FFF2-40B4-BE49-F238E27FC236}">
                  <a16:creationId xmlns:a16="http://schemas.microsoft.com/office/drawing/2014/main" id="{11FDBCD6-B5DE-6D4A-95C5-BA1FD24FEA0A}"/>
                </a:ext>
              </a:extLst>
            </p:cNvPr>
            <p:cNvSpPr/>
            <p:nvPr/>
          </p:nvSpPr>
          <p:spPr>
            <a:xfrm>
              <a:off x="-4319420" y="-2127482"/>
              <a:ext cx="72360" cy="395743"/>
            </a:xfrm>
            <a:custGeom>
              <a:avLst/>
              <a:gdLst>
                <a:gd name="connsiteX0" fmla="*/ 0 w 72360"/>
                <a:gd name="connsiteY0" fmla="*/ 0 h 395743"/>
                <a:gd name="connsiteX1" fmla="*/ 72361 w 72360"/>
                <a:gd name="connsiteY1" fmla="*/ 0 h 395743"/>
                <a:gd name="connsiteX2" fmla="*/ 72361 w 72360"/>
                <a:gd name="connsiteY2" fmla="*/ 395744 h 395743"/>
                <a:gd name="connsiteX3" fmla="*/ 0 w 72360"/>
                <a:gd name="connsiteY3" fmla="*/ 395744 h 395743"/>
              </a:gdLst>
              <a:ahLst/>
              <a:cxnLst>
                <a:cxn ang="0">
                  <a:pos x="connsiteX0" y="connsiteY0"/>
                </a:cxn>
                <a:cxn ang="0">
                  <a:pos x="connsiteX1" y="connsiteY1"/>
                </a:cxn>
                <a:cxn ang="0">
                  <a:pos x="connsiteX2" y="connsiteY2"/>
                </a:cxn>
                <a:cxn ang="0">
                  <a:pos x="connsiteX3" y="connsiteY3"/>
                </a:cxn>
              </a:cxnLst>
              <a:rect l="l" t="t" r="r" b="b"/>
              <a:pathLst>
                <a:path w="72360" h="395743">
                  <a:moveTo>
                    <a:pt x="0" y="0"/>
                  </a:moveTo>
                  <a:lnTo>
                    <a:pt x="72361" y="0"/>
                  </a:lnTo>
                  <a:lnTo>
                    <a:pt x="72361" y="395744"/>
                  </a:lnTo>
                  <a:lnTo>
                    <a:pt x="0" y="395744"/>
                  </a:lnTo>
                  <a:close/>
                </a:path>
              </a:pathLst>
            </a:custGeom>
            <a:grpFill/>
            <a:ln w="9514" cap="flat">
              <a:noFill/>
              <a:prstDash val="solid"/>
              <a:miter/>
            </a:ln>
          </p:spPr>
          <p:txBody>
            <a:bodyPr rtlCol="0" anchor="ctr"/>
            <a:lstStyle/>
            <a:p>
              <a:endParaRPr lang="en-FI"/>
            </a:p>
          </p:txBody>
        </p:sp>
        <p:sp>
          <p:nvSpPr>
            <p:cNvPr id="20" name="Graphic 6">
              <a:extLst>
                <a:ext uri="{FF2B5EF4-FFF2-40B4-BE49-F238E27FC236}">
                  <a16:creationId xmlns:a16="http://schemas.microsoft.com/office/drawing/2014/main" id="{AA14A200-3AD2-6A49-9F81-B1A1A5CB70AB}"/>
                </a:ext>
              </a:extLst>
            </p:cNvPr>
            <p:cNvSpPr/>
            <p:nvPr/>
          </p:nvSpPr>
          <p:spPr>
            <a:xfrm>
              <a:off x="-4065014" y="-2127482"/>
              <a:ext cx="72360" cy="395743"/>
            </a:xfrm>
            <a:custGeom>
              <a:avLst/>
              <a:gdLst>
                <a:gd name="connsiteX0" fmla="*/ 0 w 72360"/>
                <a:gd name="connsiteY0" fmla="*/ 0 h 395743"/>
                <a:gd name="connsiteX1" fmla="*/ 72361 w 72360"/>
                <a:gd name="connsiteY1" fmla="*/ 0 h 395743"/>
                <a:gd name="connsiteX2" fmla="*/ 72361 w 72360"/>
                <a:gd name="connsiteY2" fmla="*/ 395744 h 395743"/>
                <a:gd name="connsiteX3" fmla="*/ 0 w 72360"/>
                <a:gd name="connsiteY3" fmla="*/ 395744 h 395743"/>
              </a:gdLst>
              <a:ahLst/>
              <a:cxnLst>
                <a:cxn ang="0">
                  <a:pos x="connsiteX0" y="connsiteY0"/>
                </a:cxn>
                <a:cxn ang="0">
                  <a:pos x="connsiteX1" y="connsiteY1"/>
                </a:cxn>
                <a:cxn ang="0">
                  <a:pos x="connsiteX2" y="connsiteY2"/>
                </a:cxn>
                <a:cxn ang="0">
                  <a:pos x="connsiteX3" y="connsiteY3"/>
                </a:cxn>
              </a:cxnLst>
              <a:rect l="l" t="t" r="r" b="b"/>
              <a:pathLst>
                <a:path w="72360" h="395743">
                  <a:moveTo>
                    <a:pt x="0" y="0"/>
                  </a:moveTo>
                  <a:lnTo>
                    <a:pt x="72361" y="0"/>
                  </a:lnTo>
                  <a:lnTo>
                    <a:pt x="72361" y="395744"/>
                  </a:lnTo>
                  <a:lnTo>
                    <a:pt x="0" y="395744"/>
                  </a:lnTo>
                  <a:close/>
                </a:path>
              </a:pathLst>
            </a:custGeom>
            <a:grpFill/>
            <a:ln w="9514" cap="flat">
              <a:noFill/>
              <a:prstDash val="solid"/>
              <a:miter/>
            </a:ln>
          </p:spPr>
          <p:txBody>
            <a:bodyPr rtlCol="0" anchor="ctr"/>
            <a:lstStyle/>
            <a:p>
              <a:endParaRPr lang="en-FI"/>
            </a:p>
          </p:txBody>
        </p:sp>
        <p:sp>
          <p:nvSpPr>
            <p:cNvPr id="21" name="Graphic 6">
              <a:extLst>
                <a:ext uri="{FF2B5EF4-FFF2-40B4-BE49-F238E27FC236}">
                  <a16:creationId xmlns:a16="http://schemas.microsoft.com/office/drawing/2014/main" id="{6B27EAFD-8811-0549-A73B-B40936C15DD6}"/>
                </a:ext>
              </a:extLst>
            </p:cNvPr>
            <p:cNvSpPr/>
            <p:nvPr/>
          </p:nvSpPr>
          <p:spPr>
            <a:xfrm>
              <a:off x="-3850312" y="-2127482"/>
              <a:ext cx="305344" cy="395743"/>
            </a:xfrm>
            <a:custGeom>
              <a:avLst/>
              <a:gdLst>
                <a:gd name="connsiteX0" fmla="*/ 0 w 305344"/>
                <a:gd name="connsiteY0" fmla="*/ 77095 h 395743"/>
                <a:gd name="connsiteX1" fmla="*/ 116539 w 305344"/>
                <a:gd name="connsiteY1" fmla="*/ 77095 h 395743"/>
                <a:gd name="connsiteX2" fmla="*/ 116539 w 305344"/>
                <a:gd name="connsiteY2" fmla="*/ 395744 h 395743"/>
                <a:gd name="connsiteX3" fmla="*/ 188805 w 305344"/>
                <a:gd name="connsiteY3" fmla="*/ 395744 h 395743"/>
                <a:gd name="connsiteX4" fmla="*/ 188805 w 305344"/>
                <a:gd name="connsiteY4" fmla="*/ 77095 h 395743"/>
                <a:gd name="connsiteX5" fmla="*/ 305344 w 305344"/>
                <a:gd name="connsiteY5" fmla="*/ 77095 h 395743"/>
                <a:gd name="connsiteX6" fmla="*/ 305344 w 305344"/>
                <a:gd name="connsiteY6" fmla="*/ 0 h 395743"/>
                <a:gd name="connsiteX7" fmla="*/ 0 w 305344"/>
                <a:gd name="connsiteY7" fmla="*/ 0 h 3957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05344" h="395743">
                  <a:moveTo>
                    <a:pt x="0" y="77095"/>
                  </a:moveTo>
                  <a:lnTo>
                    <a:pt x="116539" y="77095"/>
                  </a:lnTo>
                  <a:lnTo>
                    <a:pt x="116539" y="395744"/>
                  </a:lnTo>
                  <a:lnTo>
                    <a:pt x="188805" y="395744"/>
                  </a:lnTo>
                  <a:lnTo>
                    <a:pt x="188805" y="77095"/>
                  </a:lnTo>
                  <a:lnTo>
                    <a:pt x="305344" y="77095"/>
                  </a:lnTo>
                  <a:lnTo>
                    <a:pt x="305344" y="0"/>
                  </a:lnTo>
                  <a:lnTo>
                    <a:pt x="0" y="0"/>
                  </a:lnTo>
                  <a:close/>
                </a:path>
              </a:pathLst>
            </a:custGeom>
            <a:grpFill/>
            <a:ln w="9514" cap="flat">
              <a:noFill/>
              <a:prstDash val="solid"/>
              <a:miter/>
            </a:ln>
          </p:spPr>
          <p:txBody>
            <a:bodyPr rtlCol="0" anchor="ctr"/>
            <a:lstStyle/>
            <a:p>
              <a:endParaRPr lang="en-FI"/>
            </a:p>
          </p:txBody>
        </p:sp>
        <p:sp>
          <p:nvSpPr>
            <p:cNvPr id="22" name="Graphic 6">
              <a:extLst>
                <a:ext uri="{FF2B5EF4-FFF2-40B4-BE49-F238E27FC236}">
                  <a16:creationId xmlns:a16="http://schemas.microsoft.com/office/drawing/2014/main" id="{A68D6EA6-314F-2C40-916E-10679DD1EC0A}"/>
                </a:ext>
              </a:extLst>
            </p:cNvPr>
            <p:cNvSpPr/>
            <p:nvPr/>
          </p:nvSpPr>
          <p:spPr>
            <a:xfrm>
              <a:off x="-3442329" y="-2127482"/>
              <a:ext cx="305248" cy="395743"/>
            </a:xfrm>
            <a:custGeom>
              <a:avLst/>
              <a:gdLst>
                <a:gd name="connsiteX0" fmla="*/ 0 w 305248"/>
                <a:gd name="connsiteY0" fmla="*/ 77095 h 395743"/>
                <a:gd name="connsiteX1" fmla="*/ 116444 w 305248"/>
                <a:gd name="connsiteY1" fmla="*/ 77095 h 395743"/>
                <a:gd name="connsiteX2" fmla="*/ 116444 w 305248"/>
                <a:gd name="connsiteY2" fmla="*/ 395744 h 395743"/>
                <a:gd name="connsiteX3" fmla="*/ 188805 w 305248"/>
                <a:gd name="connsiteY3" fmla="*/ 395744 h 395743"/>
                <a:gd name="connsiteX4" fmla="*/ 188805 w 305248"/>
                <a:gd name="connsiteY4" fmla="*/ 77095 h 395743"/>
                <a:gd name="connsiteX5" fmla="*/ 305249 w 305248"/>
                <a:gd name="connsiteY5" fmla="*/ 77095 h 395743"/>
                <a:gd name="connsiteX6" fmla="*/ 305249 w 305248"/>
                <a:gd name="connsiteY6" fmla="*/ 0 h 395743"/>
                <a:gd name="connsiteX7" fmla="*/ 0 w 305248"/>
                <a:gd name="connsiteY7" fmla="*/ 0 h 3957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05248" h="395743">
                  <a:moveTo>
                    <a:pt x="0" y="77095"/>
                  </a:moveTo>
                  <a:lnTo>
                    <a:pt x="116444" y="77095"/>
                  </a:lnTo>
                  <a:lnTo>
                    <a:pt x="116444" y="395744"/>
                  </a:lnTo>
                  <a:lnTo>
                    <a:pt x="188805" y="395744"/>
                  </a:lnTo>
                  <a:lnTo>
                    <a:pt x="188805" y="77095"/>
                  </a:lnTo>
                  <a:lnTo>
                    <a:pt x="305249" y="77095"/>
                  </a:lnTo>
                  <a:lnTo>
                    <a:pt x="305249" y="0"/>
                  </a:lnTo>
                  <a:lnTo>
                    <a:pt x="0" y="0"/>
                  </a:lnTo>
                  <a:close/>
                </a:path>
              </a:pathLst>
            </a:custGeom>
            <a:grpFill/>
            <a:ln w="9514" cap="flat">
              <a:noFill/>
              <a:prstDash val="solid"/>
              <a:miter/>
            </a:ln>
          </p:spPr>
          <p:txBody>
            <a:bodyPr rtlCol="0" anchor="ctr"/>
            <a:lstStyle/>
            <a:p>
              <a:endParaRPr lang="en-FI"/>
            </a:p>
          </p:txBody>
        </p:sp>
        <p:sp>
          <p:nvSpPr>
            <p:cNvPr id="23" name="Graphic 6">
              <a:extLst>
                <a:ext uri="{FF2B5EF4-FFF2-40B4-BE49-F238E27FC236}">
                  <a16:creationId xmlns:a16="http://schemas.microsoft.com/office/drawing/2014/main" id="{0C5CB9D4-4DA8-4E45-9FAC-90FBE3D7229C}"/>
                </a:ext>
              </a:extLst>
            </p:cNvPr>
            <p:cNvSpPr/>
            <p:nvPr/>
          </p:nvSpPr>
          <p:spPr>
            <a:xfrm>
              <a:off x="-3026159" y="-2135277"/>
              <a:ext cx="408458" cy="411238"/>
            </a:xfrm>
            <a:custGeom>
              <a:avLst/>
              <a:gdLst>
                <a:gd name="connsiteX0" fmla="*/ 204229 w 408458"/>
                <a:gd name="connsiteY0" fmla="*/ 0 h 411238"/>
                <a:gd name="connsiteX1" fmla="*/ 0 w 408458"/>
                <a:gd name="connsiteY1" fmla="*/ 205619 h 411238"/>
                <a:gd name="connsiteX2" fmla="*/ 204229 w 408458"/>
                <a:gd name="connsiteY2" fmla="*/ 411239 h 411238"/>
                <a:gd name="connsiteX3" fmla="*/ 408459 w 408458"/>
                <a:gd name="connsiteY3" fmla="*/ 205619 h 411238"/>
                <a:gd name="connsiteX4" fmla="*/ 204229 w 408458"/>
                <a:gd name="connsiteY4" fmla="*/ 0 h 411238"/>
                <a:gd name="connsiteX5" fmla="*/ 204229 w 408458"/>
                <a:gd name="connsiteY5" fmla="*/ 332908 h 411238"/>
                <a:gd name="connsiteX6" fmla="*/ 73980 w 408458"/>
                <a:gd name="connsiteY6" fmla="*/ 205619 h 411238"/>
                <a:gd name="connsiteX7" fmla="*/ 204229 w 408458"/>
                <a:gd name="connsiteY7" fmla="*/ 78331 h 411238"/>
                <a:gd name="connsiteX8" fmla="*/ 334003 w 408458"/>
                <a:gd name="connsiteY8" fmla="*/ 205619 h 411238"/>
                <a:gd name="connsiteX9" fmla="*/ 204229 w 408458"/>
                <a:gd name="connsiteY9" fmla="*/ 332908 h 4112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08458" h="411238">
                  <a:moveTo>
                    <a:pt x="204229" y="0"/>
                  </a:moveTo>
                  <a:cubicBezTo>
                    <a:pt x="93784" y="0"/>
                    <a:pt x="0" y="88218"/>
                    <a:pt x="0" y="205619"/>
                  </a:cubicBezTo>
                  <a:cubicBezTo>
                    <a:pt x="0" y="323021"/>
                    <a:pt x="93879" y="411239"/>
                    <a:pt x="204229" y="411239"/>
                  </a:cubicBezTo>
                  <a:cubicBezTo>
                    <a:pt x="314580" y="411239"/>
                    <a:pt x="408459" y="323021"/>
                    <a:pt x="408459" y="205619"/>
                  </a:cubicBezTo>
                  <a:cubicBezTo>
                    <a:pt x="408554" y="86031"/>
                    <a:pt x="314675" y="0"/>
                    <a:pt x="204229" y="0"/>
                  </a:cubicBezTo>
                  <a:close/>
                  <a:moveTo>
                    <a:pt x="204229" y="332908"/>
                  </a:moveTo>
                  <a:cubicBezTo>
                    <a:pt x="130821" y="332908"/>
                    <a:pt x="73980" y="281669"/>
                    <a:pt x="73980" y="205619"/>
                  </a:cubicBezTo>
                  <a:cubicBezTo>
                    <a:pt x="73980" y="129570"/>
                    <a:pt x="130821" y="78331"/>
                    <a:pt x="204229" y="78331"/>
                  </a:cubicBezTo>
                  <a:cubicBezTo>
                    <a:pt x="277638" y="78331"/>
                    <a:pt x="334003" y="129570"/>
                    <a:pt x="334003" y="205619"/>
                  </a:cubicBezTo>
                  <a:cubicBezTo>
                    <a:pt x="334003" y="281669"/>
                    <a:pt x="277733" y="332908"/>
                    <a:pt x="204229" y="332908"/>
                  </a:cubicBezTo>
                  <a:close/>
                </a:path>
              </a:pathLst>
            </a:custGeom>
            <a:grpFill/>
            <a:ln w="9514" cap="flat">
              <a:noFill/>
              <a:prstDash val="solid"/>
              <a:miter/>
            </a:ln>
          </p:spPr>
          <p:txBody>
            <a:bodyPr rtlCol="0" anchor="ctr"/>
            <a:lstStyle/>
            <a:p>
              <a:endParaRPr lang="en-FI"/>
            </a:p>
          </p:txBody>
        </p:sp>
      </p:grpSp>
    </p:spTree>
    <p:extLst>
      <p:ext uri="{BB962C8B-B14F-4D97-AF65-F5344CB8AC3E}">
        <p14:creationId xmlns:p14="http://schemas.microsoft.com/office/powerpoint/2010/main" val="3905634302"/>
      </p:ext>
    </p:extLst>
  </p:cSld>
  <p:clrMapOvr>
    <a:overrideClrMapping bg1="dk1" tx1="lt1" bg2="dk2" tx2="lt2" accent1="accent1" accent2="accent2" accent3="accent3" accent4="accent4" accent5="accent5" accent6="accent6" hlink="hlink" folHlink="folHlink"/>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preserve="1" userDrawn="1">
  <p:cSld name="3_Section Header">
    <p:bg>
      <p:bgRef idx="1001">
        <a:schemeClr val="bg2"/>
      </p:bgRef>
    </p:bg>
    <p:spTree>
      <p:nvGrpSpPr>
        <p:cNvPr id="1" name=""/>
        <p:cNvGrpSpPr/>
        <p:nvPr/>
      </p:nvGrpSpPr>
      <p:grpSpPr>
        <a:xfrm>
          <a:off x="0" y="0"/>
          <a:ext cx="0" cy="0"/>
          <a:chOff x="0" y="0"/>
          <a:chExt cx="0" cy="0"/>
        </a:xfrm>
      </p:grpSpPr>
      <p:sp>
        <p:nvSpPr>
          <p:cNvPr id="5" name="Footer Placeholder 4">
            <a:extLst>
              <a:ext uri="{FF2B5EF4-FFF2-40B4-BE49-F238E27FC236}">
                <a16:creationId xmlns:a16="http://schemas.microsoft.com/office/drawing/2014/main" id="{785D02C7-56AD-864F-92B3-D2D0DE206EDE}"/>
              </a:ext>
            </a:extLst>
          </p:cNvPr>
          <p:cNvSpPr>
            <a:spLocks noGrp="1"/>
          </p:cNvSpPr>
          <p:nvPr>
            <p:ph type="ftr" sz="quarter" idx="11"/>
          </p:nvPr>
        </p:nvSpPr>
        <p:spPr/>
        <p:txBody>
          <a:bodyPr>
            <a:noAutofit/>
          </a:bodyPr>
          <a:lstStyle>
            <a:lvl1pPr>
              <a:defRPr>
                <a:solidFill>
                  <a:schemeClr val="tx1"/>
                </a:solidFill>
              </a:defRPr>
            </a:lvl1pPr>
          </a:lstStyle>
          <a:p>
            <a:r>
              <a:rPr lang="en-GB"/>
              <a:t>neuvokasperhe.fi</a:t>
            </a:r>
            <a:endParaRPr lang="en-FI" dirty="0"/>
          </a:p>
        </p:txBody>
      </p:sp>
      <p:sp>
        <p:nvSpPr>
          <p:cNvPr id="7" name="Picture Placeholder 2">
            <a:extLst>
              <a:ext uri="{FF2B5EF4-FFF2-40B4-BE49-F238E27FC236}">
                <a16:creationId xmlns:a16="http://schemas.microsoft.com/office/drawing/2014/main" id="{059B9DAB-85CE-DF4D-A5C6-298EA853B8EA}"/>
              </a:ext>
            </a:extLst>
          </p:cNvPr>
          <p:cNvSpPr>
            <a:spLocks noGrp="1"/>
          </p:cNvSpPr>
          <p:nvPr>
            <p:ph type="pic" idx="1"/>
          </p:nvPr>
        </p:nvSpPr>
        <p:spPr>
          <a:xfrm>
            <a:off x="623888" y="620713"/>
            <a:ext cx="10944225" cy="5616575"/>
          </a:xfrm>
        </p:spPr>
        <p:txBody>
          <a:bodyPr anchor="ctr">
            <a:noAutofit/>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i-FI"/>
              <a:t>Lisää kuva napsauttamalla kuvaketta</a:t>
            </a:r>
            <a:endParaRPr lang="en-FI" dirty="0"/>
          </a:p>
        </p:txBody>
      </p:sp>
      <p:sp>
        <p:nvSpPr>
          <p:cNvPr id="8" name="Title 1">
            <a:extLst>
              <a:ext uri="{FF2B5EF4-FFF2-40B4-BE49-F238E27FC236}">
                <a16:creationId xmlns:a16="http://schemas.microsoft.com/office/drawing/2014/main" id="{B2D1A288-1727-6D4E-A447-37A23ABB4BD3}"/>
              </a:ext>
            </a:extLst>
          </p:cNvPr>
          <p:cNvSpPr>
            <a:spLocks noGrp="1"/>
          </p:cNvSpPr>
          <p:nvPr>
            <p:ph type="title"/>
          </p:nvPr>
        </p:nvSpPr>
        <p:spPr>
          <a:xfrm>
            <a:off x="2280000" y="1404000"/>
            <a:ext cx="7632000" cy="4050000"/>
          </a:xfrm>
        </p:spPr>
        <p:txBody>
          <a:bodyPr lIns="90000" anchor="ctr">
            <a:noAutofit/>
          </a:bodyPr>
          <a:lstStyle>
            <a:lvl1pPr algn="ctr">
              <a:defRPr sz="4800" b="0">
                <a:solidFill>
                  <a:schemeClr val="tx1"/>
                </a:solidFill>
              </a:defRPr>
            </a:lvl1pPr>
          </a:lstStyle>
          <a:p>
            <a:r>
              <a:rPr lang="fi-FI"/>
              <a:t>Muokkaa ots. perustyyl. napsautt.</a:t>
            </a:r>
            <a:endParaRPr lang="en-FI" dirty="0"/>
          </a:p>
        </p:txBody>
      </p:sp>
      <p:sp>
        <p:nvSpPr>
          <p:cNvPr id="9" name="Freeform 8">
            <a:extLst>
              <a:ext uri="{FF2B5EF4-FFF2-40B4-BE49-F238E27FC236}">
                <a16:creationId xmlns:a16="http://schemas.microsoft.com/office/drawing/2014/main" id="{5268C56E-2902-F144-8B95-290FE4ED510E}"/>
              </a:ext>
            </a:extLst>
          </p:cNvPr>
          <p:cNvSpPr/>
          <p:nvPr userDrawn="1"/>
        </p:nvSpPr>
        <p:spPr>
          <a:xfrm>
            <a:off x="625857" y="6381819"/>
            <a:ext cx="1870744" cy="263706"/>
          </a:xfrm>
          <a:custGeom>
            <a:avLst/>
            <a:gdLst>
              <a:gd name="connsiteX0" fmla="*/ 5604738 w 10836969"/>
              <a:gd name="connsiteY0" fmla="*/ 966598 h 1527612"/>
              <a:gd name="connsiteX1" fmla="*/ 5470040 w 10836969"/>
              <a:gd name="connsiteY1" fmla="*/ 1044539 h 1527612"/>
              <a:gd name="connsiteX2" fmla="*/ 5603436 w 10836969"/>
              <a:gd name="connsiteY2" fmla="*/ 1121100 h 1527612"/>
              <a:gd name="connsiteX3" fmla="*/ 5735448 w 10836969"/>
              <a:gd name="connsiteY3" fmla="*/ 1063294 h 1527612"/>
              <a:gd name="connsiteX4" fmla="*/ 5735448 w 10836969"/>
              <a:gd name="connsiteY4" fmla="*/ 1013606 h 1527612"/>
              <a:gd name="connsiteX5" fmla="*/ 5604738 w 10836969"/>
              <a:gd name="connsiteY5" fmla="*/ 966598 h 1527612"/>
              <a:gd name="connsiteX6" fmla="*/ 3703014 w 10836969"/>
              <a:gd name="connsiteY6" fmla="*/ 838644 h 1527612"/>
              <a:gd name="connsiteX7" fmla="*/ 3789286 w 10836969"/>
              <a:gd name="connsiteY7" fmla="*/ 1014743 h 1527612"/>
              <a:gd name="connsiteX8" fmla="*/ 3993164 w 10836969"/>
              <a:gd name="connsiteY8" fmla="*/ 1008410 h 1527612"/>
              <a:gd name="connsiteX9" fmla="*/ 7572305 w 10836969"/>
              <a:gd name="connsiteY9" fmla="*/ 732856 h 1527612"/>
              <a:gd name="connsiteX10" fmla="*/ 7392681 w 10836969"/>
              <a:gd name="connsiteY10" fmla="*/ 823787 h 1527612"/>
              <a:gd name="connsiteX11" fmla="*/ 7392681 w 10836969"/>
              <a:gd name="connsiteY11" fmla="*/ 1006949 h 1527612"/>
              <a:gd name="connsiteX12" fmla="*/ 7572305 w 10836969"/>
              <a:gd name="connsiteY12" fmla="*/ 1097880 h 1527612"/>
              <a:gd name="connsiteX13" fmla="*/ 7771952 w 10836969"/>
              <a:gd name="connsiteY13" fmla="*/ 914718 h 1527612"/>
              <a:gd name="connsiteX14" fmla="*/ 7572305 w 10836969"/>
              <a:gd name="connsiteY14" fmla="*/ 732856 h 1527612"/>
              <a:gd name="connsiteX15" fmla="*/ 10499363 w 10836969"/>
              <a:gd name="connsiteY15" fmla="*/ 725386 h 1527612"/>
              <a:gd name="connsiteX16" fmla="*/ 10325843 w 10836969"/>
              <a:gd name="connsiteY16" fmla="*/ 838076 h 1527612"/>
              <a:gd name="connsiteX17" fmla="*/ 10662140 w 10836969"/>
              <a:gd name="connsiteY17" fmla="*/ 838076 h 1527612"/>
              <a:gd name="connsiteX18" fmla="*/ 10499363 w 10836969"/>
              <a:gd name="connsiteY18" fmla="*/ 725386 h 1527612"/>
              <a:gd name="connsiteX19" fmla="*/ 8401166 w 10836969"/>
              <a:gd name="connsiteY19" fmla="*/ 724087 h 1527612"/>
              <a:gd name="connsiteX20" fmla="*/ 8227646 w 10836969"/>
              <a:gd name="connsiteY20" fmla="*/ 836777 h 1527612"/>
              <a:gd name="connsiteX21" fmla="*/ 8563943 w 10836969"/>
              <a:gd name="connsiteY21" fmla="*/ 836777 h 1527612"/>
              <a:gd name="connsiteX22" fmla="*/ 8401166 w 10836969"/>
              <a:gd name="connsiteY22" fmla="*/ 724087 h 1527612"/>
              <a:gd name="connsiteX23" fmla="*/ 1247442 w 10836969"/>
              <a:gd name="connsiteY23" fmla="*/ 724006 h 1527612"/>
              <a:gd name="connsiteX24" fmla="*/ 1073922 w 10836969"/>
              <a:gd name="connsiteY24" fmla="*/ 836696 h 1527612"/>
              <a:gd name="connsiteX25" fmla="*/ 1410219 w 10836969"/>
              <a:gd name="connsiteY25" fmla="*/ 836696 h 1527612"/>
              <a:gd name="connsiteX26" fmla="*/ 1247442 w 10836969"/>
              <a:gd name="connsiteY26" fmla="*/ 724006 h 1527612"/>
              <a:gd name="connsiteX27" fmla="*/ 4101044 w 10836969"/>
              <a:gd name="connsiteY27" fmla="*/ 712914 h 1527612"/>
              <a:gd name="connsiteX28" fmla="*/ 4135025 w 10836969"/>
              <a:gd name="connsiteY28" fmla="*/ 723844 h 1527612"/>
              <a:gd name="connsiteX29" fmla="*/ 4135024 w 10836969"/>
              <a:gd name="connsiteY29" fmla="*/ 723844 h 1527612"/>
              <a:gd name="connsiteX30" fmla="*/ 4189148 w 10836969"/>
              <a:gd name="connsiteY30" fmla="*/ 858618 h 1527612"/>
              <a:gd name="connsiteX31" fmla="*/ 4157244 w 10836969"/>
              <a:gd name="connsiteY31" fmla="*/ 877291 h 1527612"/>
              <a:gd name="connsiteX32" fmla="*/ 4003175 w 10836969"/>
              <a:gd name="connsiteY32" fmla="*/ 794966 h 1527612"/>
              <a:gd name="connsiteX33" fmla="*/ 4000978 w 10836969"/>
              <a:gd name="connsiteY33" fmla="*/ 757944 h 1527612"/>
              <a:gd name="connsiteX34" fmla="*/ 4101044 w 10836969"/>
              <a:gd name="connsiteY34" fmla="*/ 712914 h 1527612"/>
              <a:gd name="connsiteX35" fmla="*/ 3663772 w 10836969"/>
              <a:gd name="connsiteY35" fmla="*/ 710162 h 1527612"/>
              <a:gd name="connsiteX36" fmla="*/ 3685190 w 10836969"/>
              <a:gd name="connsiteY36" fmla="*/ 717430 h 1527612"/>
              <a:gd name="connsiteX37" fmla="*/ 4108817 w 10836969"/>
              <a:gd name="connsiteY37" fmla="*/ 962863 h 1527612"/>
              <a:gd name="connsiteX38" fmla="*/ 4108818 w 10836969"/>
              <a:gd name="connsiteY38" fmla="*/ 962863 h 1527612"/>
              <a:gd name="connsiteX39" fmla="*/ 4119958 w 10836969"/>
              <a:gd name="connsiteY39" fmla="*/ 971167 h 1527612"/>
              <a:gd name="connsiteX40" fmla="*/ 4121677 w 10836969"/>
              <a:gd name="connsiteY40" fmla="*/ 1051521 h 1527612"/>
              <a:gd name="connsiteX41" fmla="*/ 3744115 w 10836969"/>
              <a:gd name="connsiteY41" fmla="*/ 1101290 h 1527612"/>
              <a:gd name="connsiteX42" fmla="*/ 3601767 w 10836969"/>
              <a:gd name="connsiteY42" fmla="*/ 750879 h 1527612"/>
              <a:gd name="connsiteX43" fmla="*/ 3607292 w 10836969"/>
              <a:gd name="connsiteY43" fmla="*/ 737959 h 1527612"/>
              <a:gd name="connsiteX44" fmla="*/ 3663772 w 10836969"/>
              <a:gd name="connsiteY44" fmla="*/ 710162 h 1527612"/>
              <a:gd name="connsiteX45" fmla="*/ 3107332 w 10836969"/>
              <a:gd name="connsiteY45" fmla="*/ 571453 h 1527612"/>
              <a:gd name="connsiteX46" fmla="*/ 3224532 w 10836969"/>
              <a:gd name="connsiteY46" fmla="*/ 571453 h 1527612"/>
              <a:gd name="connsiteX47" fmla="*/ 3224532 w 10836969"/>
              <a:gd name="connsiteY47" fmla="*/ 718080 h 1527612"/>
              <a:gd name="connsiteX48" fmla="*/ 3195964 w 10836969"/>
              <a:gd name="connsiteY48" fmla="*/ 718080 h 1527612"/>
              <a:gd name="connsiteX49" fmla="*/ 3159584 w 10836969"/>
              <a:gd name="connsiteY49" fmla="*/ 742680 h 1527612"/>
              <a:gd name="connsiteX50" fmla="*/ 2944555 w 10836969"/>
              <a:gd name="connsiteY50" fmla="*/ 1262288 h 1527612"/>
              <a:gd name="connsiteX51" fmla="*/ 2786254 w 10836969"/>
              <a:gd name="connsiteY51" fmla="*/ 1262288 h 1527612"/>
              <a:gd name="connsiteX52" fmla="*/ 2571144 w 10836969"/>
              <a:gd name="connsiteY52" fmla="*/ 742680 h 1527612"/>
              <a:gd name="connsiteX53" fmla="*/ 2534438 w 10836969"/>
              <a:gd name="connsiteY53" fmla="*/ 718323 h 1527612"/>
              <a:gd name="connsiteX54" fmla="*/ 2505871 w 10836969"/>
              <a:gd name="connsiteY54" fmla="*/ 718323 h 1527612"/>
              <a:gd name="connsiteX55" fmla="*/ 2505871 w 10836969"/>
              <a:gd name="connsiteY55" fmla="*/ 571697 h 1527612"/>
              <a:gd name="connsiteX56" fmla="*/ 2614118 w 10836969"/>
              <a:gd name="connsiteY56" fmla="*/ 571697 h 1527612"/>
              <a:gd name="connsiteX57" fmla="*/ 2711784 w 10836969"/>
              <a:gd name="connsiteY57" fmla="*/ 636648 h 1527612"/>
              <a:gd name="connsiteX58" fmla="*/ 2845750 w 10836969"/>
              <a:gd name="connsiteY58" fmla="*/ 982512 h 1527612"/>
              <a:gd name="connsiteX59" fmla="*/ 2860643 w 10836969"/>
              <a:gd name="connsiteY59" fmla="*/ 1038857 h 1527612"/>
              <a:gd name="connsiteX60" fmla="*/ 2865119 w 10836969"/>
              <a:gd name="connsiteY60" fmla="*/ 1038857 h 1527612"/>
              <a:gd name="connsiteX61" fmla="*/ 2881398 w 10836969"/>
              <a:gd name="connsiteY61" fmla="*/ 982999 h 1527612"/>
              <a:gd name="connsiteX62" fmla="*/ 3016177 w 10836969"/>
              <a:gd name="connsiteY62" fmla="*/ 636404 h 1527612"/>
              <a:gd name="connsiteX63" fmla="*/ 3107332 w 10836969"/>
              <a:gd name="connsiteY63" fmla="*/ 571453 h 1527612"/>
              <a:gd name="connsiteX64" fmla="*/ 1666105 w 10836969"/>
              <a:gd name="connsiteY64" fmla="*/ 571453 h 1527612"/>
              <a:gd name="connsiteX65" fmla="*/ 1810976 w 10836969"/>
              <a:gd name="connsiteY65" fmla="*/ 571453 h 1527612"/>
              <a:gd name="connsiteX66" fmla="*/ 1896516 w 10836969"/>
              <a:gd name="connsiteY66" fmla="*/ 641925 h 1527612"/>
              <a:gd name="connsiteX67" fmla="*/ 1896516 w 10836969"/>
              <a:gd name="connsiteY67" fmla="*/ 944434 h 1527612"/>
              <a:gd name="connsiteX68" fmla="*/ 2043015 w 10836969"/>
              <a:gd name="connsiteY68" fmla="*/ 1099911 h 1527612"/>
              <a:gd name="connsiteX69" fmla="*/ 2196188 w 10836969"/>
              <a:gd name="connsiteY69" fmla="*/ 995421 h 1527612"/>
              <a:gd name="connsiteX70" fmla="*/ 2196188 w 10836969"/>
              <a:gd name="connsiteY70" fmla="*/ 571859 h 1527612"/>
              <a:gd name="connsiteX71" fmla="*/ 2367104 w 10836969"/>
              <a:gd name="connsiteY71" fmla="*/ 571859 h 1527612"/>
              <a:gd name="connsiteX72" fmla="*/ 2367104 w 10836969"/>
              <a:gd name="connsiteY72" fmla="*/ 1087570 h 1527612"/>
              <a:gd name="connsiteX73" fmla="*/ 2367104 w 10836969"/>
              <a:gd name="connsiteY73" fmla="*/ 1093224 h 1527612"/>
              <a:gd name="connsiteX74" fmla="*/ 2396974 w 10836969"/>
              <a:gd name="connsiteY74" fmla="*/ 1117366 h 1527612"/>
              <a:gd name="connsiteX75" fmla="*/ 2449876 w 10836969"/>
              <a:gd name="connsiteY75" fmla="*/ 1117366 h 1527612"/>
              <a:gd name="connsiteX76" fmla="*/ 2449876 w 10836969"/>
              <a:gd name="connsiteY76" fmla="*/ 1262126 h 1527612"/>
              <a:gd name="connsiteX77" fmla="*/ 2287099 w 10836969"/>
              <a:gd name="connsiteY77" fmla="*/ 1262126 h 1527612"/>
              <a:gd name="connsiteX78" fmla="*/ 2201641 w 10836969"/>
              <a:gd name="connsiteY78" fmla="*/ 1192466 h 1527612"/>
              <a:gd name="connsiteX79" fmla="*/ 2017541 w 10836969"/>
              <a:gd name="connsiteY79" fmla="*/ 1280880 h 1527612"/>
              <a:gd name="connsiteX80" fmla="*/ 1725925 w 10836969"/>
              <a:gd name="connsiteY80" fmla="*/ 972363 h 1527612"/>
              <a:gd name="connsiteX81" fmla="*/ 1725926 w 10836969"/>
              <a:gd name="connsiteY81" fmla="*/ 745035 h 1527612"/>
              <a:gd name="connsiteX82" fmla="*/ 1725926 w 10836969"/>
              <a:gd name="connsiteY82" fmla="*/ 739198 h 1527612"/>
              <a:gd name="connsiteX83" fmla="*/ 1696056 w 10836969"/>
              <a:gd name="connsiteY83" fmla="*/ 715238 h 1527612"/>
              <a:gd name="connsiteX84" fmla="*/ 1666105 w 10836969"/>
              <a:gd name="connsiteY84" fmla="*/ 715238 h 1527612"/>
              <a:gd name="connsiteX85" fmla="*/ 3804627 w 10836969"/>
              <a:gd name="connsiteY85" fmla="*/ 556870 h 1527612"/>
              <a:gd name="connsiteX86" fmla="*/ 3838608 w 10836969"/>
              <a:gd name="connsiteY86" fmla="*/ 567799 h 1527612"/>
              <a:gd name="connsiteX87" fmla="*/ 3892813 w 10836969"/>
              <a:gd name="connsiteY87" fmla="*/ 702573 h 1527612"/>
              <a:gd name="connsiteX88" fmla="*/ 3860909 w 10836969"/>
              <a:gd name="connsiteY88" fmla="*/ 721246 h 1527612"/>
              <a:gd name="connsiteX89" fmla="*/ 3706759 w 10836969"/>
              <a:gd name="connsiteY89" fmla="*/ 638921 h 1527612"/>
              <a:gd name="connsiteX90" fmla="*/ 3704561 w 10836969"/>
              <a:gd name="connsiteY90" fmla="*/ 601980 h 1527612"/>
              <a:gd name="connsiteX91" fmla="*/ 3804627 w 10836969"/>
              <a:gd name="connsiteY91" fmla="*/ 556870 h 1527612"/>
              <a:gd name="connsiteX92" fmla="*/ 6344641 w 10836969"/>
              <a:gd name="connsiteY92" fmla="*/ 555377 h 1527612"/>
              <a:gd name="connsiteX93" fmla="*/ 6587667 w 10836969"/>
              <a:gd name="connsiteY93" fmla="*/ 698919 h 1527612"/>
              <a:gd name="connsiteX94" fmla="*/ 6587667 w 10836969"/>
              <a:gd name="connsiteY94" fmla="*/ 770771 h 1527612"/>
              <a:gd name="connsiteX95" fmla="*/ 6435634 w 10836969"/>
              <a:gd name="connsiteY95" fmla="*/ 770771 h 1527612"/>
              <a:gd name="connsiteX96" fmla="*/ 6435634 w 10836969"/>
              <a:gd name="connsiteY96" fmla="*/ 736672 h 1527612"/>
              <a:gd name="connsiteX97" fmla="*/ 6348711 w 10836969"/>
              <a:gd name="connsiteY97" fmla="*/ 687958 h 1527612"/>
              <a:gd name="connsiteX98" fmla="*/ 6245510 w 10836969"/>
              <a:gd name="connsiteY98" fmla="*/ 750230 h 1527612"/>
              <a:gd name="connsiteX99" fmla="*/ 6613793 w 10836969"/>
              <a:gd name="connsiteY99" fmla="*/ 1067597 h 1527612"/>
              <a:gd name="connsiteX100" fmla="*/ 6347653 w 10836969"/>
              <a:gd name="connsiteY100" fmla="*/ 1278688 h 1527612"/>
              <a:gd name="connsiteX101" fmla="*/ 6059863 w 10836969"/>
              <a:gd name="connsiteY101" fmla="*/ 1155443 h 1527612"/>
              <a:gd name="connsiteX102" fmla="*/ 6141252 w 10836969"/>
              <a:gd name="connsiteY102" fmla="*/ 1042997 h 1527612"/>
              <a:gd name="connsiteX103" fmla="*/ 6347571 w 10836969"/>
              <a:gd name="connsiteY103" fmla="*/ 1144564 h 1527612"/>
              <a:gd name="connsiteX104" fmla="*/ 6441249 w 10836969"/>
              <a:gd name="connsiteY104" fmla="*/ 1076852 h 1527612"/>
              <a:gd name="connsiteX105" fmla="*/ 6076059 w 10836969"/>
              <a:gd name="connsiteY105" fmla="*/ 757212 h 1527612"/>
              <a:gd name="connsiteX106" fmla="*/ 6344641 w 10836969"/>
              <a:gd name="connsiteY106" fmla="*/ 555377 h 1527612"/>
              <a:gd name="connsiteX107" fmla="*/ 494191 w 10836969"/>
              <a:gd name="connsiteY107" fmla="*/ 555134 h 1527612"/>
              <a:gd name="connsiteX108" fmla="*/ 735834 w 10836969"/>
              <a:gd name="connsiteY108" fmla="*/ 817861 h 1527612"/>
              <a:gd name="connsiteX109" fmla="*/ 735834 w 10836969"/>
              <a:gd name="connsiteY109" fmla="*/ 1087407 h 1527612"/>
              <a:gd name="connsiteX110" fmla="*/ 735850 w 10836969"/>
              <a:gd name="connsiteY110" fmla="*/ 1093426 h 1527612"/>
              <a:gd name="connsiteX111" fmla="*/ 765947 w 10836969"/>
              <a:gd name="connsiteY111" fmla="*/ 1117285 h 1527612"/>
              <a:gd name="connsiteX112" fmla="*/ 820315 w 10836969"/>
              <a:gd name="connsiteY112" fmla="*/ 1117285 h 1527612"/>
              <a:gd name="connsiteX113" fmla="*/ 820315 w 10836969"/>
              <a:gd name="connsiteY113" fmla="*/ 1262207 h 1527612"/>
              <a:gd name="connsiteX114" fmla="*/ 655585 w 10836969"/>
              <a:gd name="connsiteY114" fmla="*/ 1262207 h 1527612"/>
              <a:gd name="connsiteX115" fmla="*/ 563290 w 10836969"/>
              <a:gd name="connsiteY115" fmla="*/ 1170139 h 1527612"/>
              <a:gd name="connsiteX116" fmla="*/ 563290 w 10836969"/>
              <a:gd name="connsiteY116" fmla="*/ 853503 h 1527612"/>
              <a:gd name="connsiteX117" fmla="*/ 454718 w 10836969"/>
              <a:gd name="connsiteY117" fmla="*/ 712640 h 1527612"/>
              <a:gd name="connsiteX118" fmla="*/ 268664 w 10836969"/>
              <a:gd name="connsiteY118" fmla="*/ 853503 h 1527612"/>
              <a:gd name="connsiteX119" fmla="*/ 255072 w 10836969"/>
              <a:gd name="connsiteY119" fmla="*/ 945652 h 1527612"/>
              <a:gd name="connsiteX120" fmla="*/ 255072 w 10836969"/>
              <a:gd name="connsiteY120" fmla="*/ 1262288 h 1527612"/>
              <a:gd name="connsiteX121" fmla="*/ 84156 w 10836969"/>
              <a:gd name="connsiteY121" fmla="*/ 1262288 h 1527612"/>
              <a:gd name="connsiteX122" fmla="*/ 84156 w 10836969"/>
              <a:gd name="connsiteY122" fmla="*/ 747632 h 1527612"/>
              <a:gd name="connsiteX123" fmla="*/ 54286 w 10836969"/>
              <a:gd name="connsiteY123" fmla="*/ 717836 h 1527612"/>
              <a:gd name="connsiteX124" fmla="*/ 0 w 10836969"/>
              <a:gd name="connsiteY124" fmla="*/ 717836 h 1527612"/>
              <a:gd name="connsiteX125" fmla="*/ 0 w 10836969"/>
              <a:gd name="connsiteY125" fmla="*/ 571696 h 1527612"/>
              <a:gd name="connsiteX126" fmla="*/ 159115 w 10836969"/>
              <a:gd name="connsiteY126" fmla="*/ 571696 h 1527612"/>
              <a:gd name="connsiteX127" fmla="*/ 250026 w 10836969"/>
              <a:gd name="connsiteY127" fmla="*/ 648988 h 1527612"/>
              <a:gd name="connsiteX128" fmla="*/ 250026 w 10836969"/>
              <a:gd name="connsiteY128" fmla="*/ 668961 h 1527612"/>
              <a:gd name="connsiteX129" fmla="*/ 247340 w 10836969"/>
              <a:gd name="connsiteY129" fmla="*/ 698676 h 1527612"/>
              <a:gd name="connsiteX130" fmla="*/ 250026 w 10836969"/>
              <a:gd name="connsiteY130" fmla="*/ 698676 h 1527612"/>
              <a:gd name="connsiteX131" fmla="*/ 494191 w 10836969"/>
              <a:gd name="connsiteY131" fmla="*/ 555134 h 1527612"/>
              <a:gd name="connsiteX132" fmla="*/ 9180461 w 10836969"/>
              <a:gd name="connsiteY132" fmla="*/ 552374 h 1527612"/>
              <a:gd name="connsiteX133" fmla="*/ 9255827 w 10836969"/>
              <a:gd name="connsiteY133" fmla="*/ 563496 h 1527612"/>
              <a:gd name="connsiteX134" fmla="*/ 9255827 w 10836969"/>
              <a:gd name="connsiteY134" fmla="*/ 754128 h 1527612"/>
              <a:gd name="connsiteX135" fmla="*/ 9176718 w 10836969"/>
              <a:gd name="connsiteY135" fmla="*/ 733424 h 1527612"/>
              <a:gd name="connsiteX136" fmla="*/ 9032905 w 10836969"/>
              <a:gd name="connsiteY136" fmla="*/ 846114 h 1527612"/>
              <a:gd name="connsiteX137" fmla="*/ 9032905 w 10836969"/>
              <a:gd name="connsiteY137" fmla="*/ 1261963 h 1527612"/>
              <a:gd name="connsiteX138" fmla="*/ 8861989 w 10836969"/>
              <a:gd name="connsiteY138" fmla="*/ 1261963 h 1527612"/>
              <a:gd name="connsiteX139" fmla="*/ 8861989 w 10836969"/>
              <a:gd name="connsiteY139" fmla="*/ 571128 h 1527612"/>
              <a:gd name="connsiteX140" fmla="*/ 9027370 w 10836969"/>
              <a:gd name="connsiteY140" fmla="*/ 571128 h 1527612"/>
              <a:gd name="connsiteX141" fmla="*/ 9027370 w 10836969"/>
              <a:gd name="connsiteY141" fmla="*/ 662303 h 1527612"/>
              <a:gd name="connsiteX142" fmla="*/ 9180461 w 10836969"/>
              <a:gd name="connsiteY142" fmla="*/ 552374 h 1527612"/>
              <a:gd name="connsiteX143" fmla="*/ 10499363 w 10836969"/>
              <a:gd name="connsiteY143" fmla="*/ 552373 h 1527612"/>
              <a:gd name="connsiteX144" fmla="*/ 10836962 w 10836969"/>
              <a:gd name="connsiteY144" fmla="*/ 917154 h 1527612"/>
              <a:gd name="connsiteX145" fmla="*/ 10832893 w 10836969"/>
              <a:gd name="connsiteY145" fmla="*/ 977558 h 1527612"/>
              <a:gd name="connsiteX146" fmla="*/ 10319250 w 10836969"/>
              <a:gd name="connsiteY146" fmla="*/ 977558 h 1527612"/>
              <a:gd name="connsiteX147" fmla="*/ 10520931 w 10836969"/>
              <a:gd name="connsiteY147" fmla="*/ 1109003 h 1527612"/>
              <a:gd name="connsiteX148" fmla="*/ 10733436 w 10836969"/>
              <a:gd name="connsiteY148" fmla="*/ 1023187 h 1527612"/>
              <a:gd name="connsiteX149" fmla="*/ 10785769 w 10836969"/>
              <a:gd name="connsiteY149" fmla="*/ 1154631 h 1527612"/>
              <a:gd name="connsiteX150" fmla="*/ 10515477 w 10836969"/>
              <a:gd name="connsiteY150" fmla="*/ 1280717 h 1527612"/>
              <a:gd name="connsiteX151" fmla="*/ 10144346 w 10836969"/>
              <a:gd name="connsiteY151" fmla="*/ 917154 h 1527612"/>
              <a:gd name="connsiteX152" fmla="*/ 10499363 w 10836969"/>
              <a:gd name="connsiteY152" fmla="*/ 552373 h 1527612"/>
              <a:gd name="connsiteX153" fmla="*/ 7592409 w 10836969"/>
              <a:gd name="connsiteY153" fmla="*/ 552373 h 1527612"/>
              <a:gd name="connsiteX154" fmla="*/ 7943518 w 10836969"/>
              <a:gd name="connsiteY154" fmla="*/ 914718 h 1527612"/>
              <a:gd name="connsiteX155" fmla="*/ 7595013 w 10836969"/>
              <a:gd name="connsiteY155" fmla="*/ 1278363 h 1527612"/>
              <a:gd name="connsiteX156" fmla="*/ 7392681 w 10836969"/>
              <a:gd name="connsiteY156" fmla="*/ 1187431 h 1527612"/>
              <a:gd name="connsiteX157" fmla="*/ 7392681 w 10836969"/>
              <a:gd name="connsiteY157" fmla="*/ 1457871 h 1527612"/>
              <a:gd name="connsiteX158" fmla="*/ 7307874 w 10836969"/>
              <a:gd name="connsiteY158" fmla="*/ 1527612 h 1527612"/>
              <a:gd name="connsiteX159" fmla="*/ 7137691 w 10836969"/>
              <a:gd name="connsiteY159" fmla="*/ 1527612 h 1527612"/>
              <a:gd name="connsiteX160" fmla="*/ 7137691 w 10836969"/>
              <a:gd name="connsiteY160" fmla="*/ 1384071 h 1527612"/>
              <a:gd name="connsiteX161" fmla="*/ 7192872 w 10836969"/>
              <a:gd name="connsiteY161" fmla="*/ 1384071 h 1527612"/>
              <a:gd name="connsiteX162" fmla="*/ 7198636 w 10836969"/>
              <a:gd name="connsiteY162" fmla="*/ 1384063 h 1527612"/>
              <a:gd name="connsiteX163" fmla="*/ 7222416 w 10836969"/>
              <a:gd name="connsiteY163" fmla="*/ 1354518 h 1527612"/>
              <a:gd name="connsiteX164" fmla="*/ 7222416 w 10836969"/>
              <a:gd name="connsiteY164" fmla="*/ 571046 h 1527612"/>
              <a:gd name="connsiteX165" fmla="*/ 7387309 w 10836969"/>
              <a:gd name="connsiteY165" fmla="*/ 571046 h 1527612"/>
              <a:gd name="connsiteX166" fmla="*/ 7387309 w 10836969"/>
              <a:gd name="connsiteY166" fmla="*/ 643304 h 1527612"/>
              <a:gd name="connsiteX167" fmla="*/ 7592409 w 10836969"/>
              <a:gd name="connsiteY167" fmla="*/ 552373 h 1527612"/>
              <a:gd name="connsiteX168" fmla="*/ 5600587 w 10836969"/>
              <a:gd name="connsiteY168" fmla="*/ 551155 h 1527612"/>
              <a:gd name="connsiteX169" fmla="*/ 5740820 w 10836969"/>
              <a:gd name="connsiteY169" fmla="*/ 575512 h 1527612"/>
              <a:gd name="connsiteX170" fmla="*/ 5906363 w 10836969"/>
              <a:gd name="connsiteY170" fmla="*/ 828171 h 1527612"/>
              <a:gd name="connsiteX171" fmla="*/ 5906363 w 10836969"/>
              <a:gd name="connsiteY171" fmla="*/ 1086270 h 1527612"/>
              <a:gd name="connsiteX172" fmla="*/ 5906363 w 10836969"/>
              <a:gd name="connsiteY172" fmla="*/ 1092104 h 1527612"/>
              <a:gd name="connsiteX173" fmla="*/ 5936477 w 10836969"/>
              <a:gd name="connsiteY173" fmla="*/ 1116310 h 1527612"/>
              <a:gd name="connsiteX174" fmla="*/ 5989787 w 10836969"/>
              <a:gd name="connsiteY174" fmla="*/ 1116310 h 1527612"/>
              <a:gd name="connsiteX175" fmla="*/ 5989787 w 10836969"/>
              <a:gd name="connsiteY175" fmla="*/ 1262450 h 1527612"/>
              <a:gd name="connsiteX176" fmla="*/ 5831405 w 10836969"/>
              <a:gd name="connsiteY176" fmla="*/ 1262450 h 1527612"/>
              <a:gd name="connsiteX177" fmla="*/ 5740657 w 10836969"/>
              <a:gd name="connsiteY177" fmla="*/ 1201639 h 1527612"/>
              <a:gd name="connsiteX178" fmla="*/ 5550696 w 10836969"/>
              <a:gd name="connsiteY178" fmla="*/ 1280961 h 1527612"/>
              <a:gd name="connsiteX179" fmla="*/ 5297415 w 10836969"/>
              <a:gd name="connsiteY179" fmla="*/ 1053632 h 1527612"/>
              <a:gd name="connsiteX180" fmla="*/ 5568194 w 10836969"/>
              <a:gd name="connsiteY180" fmla="*/ 826304 h 1527612"/>
              <a:gd name="connsiteX181" fmla="*/ 5735285 w 10836969"/>
              <a:gd name="connsiteY181" fmla="*/ 875017 h 1527612"/>
              <a:gd name="connsiteX182" fmla="*/ 5735285 w 10836969"/>
              <a:gd name="connsiteY182" fmla="*/ 856262 h 1527612"/>
              <a:gd name="connsiteX183" fmla="*/ 5579019 w 10836969"/>
              <a:gd name="connsiteY183" fmla="*/ 723194 h 1527612"/>
              <a:gd name="connsiteX184" fmla="*/ 5375548 w 10836969"/>
              <a:gd name="connsiteY184" fmla="*/ 813232 h 1527612"/>
              <a:gd name="connsiteX185" fmla="*/ 5333795 w 10836969"/>
              <a:gd name="connsiteY185" fmla="*/ 673425 h 1527612"/>
              <a:gd name="connsiteX186" fmla="*/ 5600587 w 10836969"/>
              <a:gd name="connsiteY186" fmla="*/ 551155 h 1527612"/>
              <a:gd name="connsiteX187" fmla="*/ 8401166 w 10836969"/>
              <a:gd name="connsiteY187" fmla="*/ 551074 h 1527612"/>
              <a:gd name="connsiteX188" fmla="*/ 8738685 w 10836969"/>
              <a:gd name="connsiteY188" fmla="*/ 915936 h 1527612"/>
              <a:gd name="connsiteX189" fmla="*/ 8734615 w 10836969"/>
              <a:gd name="connsiteY189" fmla="*/ 976259 h 1527612"/>
              <a:gd name="connsiteX190" fmla="*/ 8220972 w 10836969"/>
              <a:gd name="connsiteY190" fmla="*/ 976259 h 1527612"/>
              <a:gd name="connsiteX191" fmla="*/ 8422652 w 10836969"/>
              <a:gd name="connsiteY191" fmla="*/ 1107704 h 1527612"/>
              <a:gd name="connsiteX192" fmla="*/ 8635158 w 10836969"/>
              <a:gd name="connsiteY192" fmla="*/ 1021888 h 1527612"/>
              <a:gd name="connsiteX193" fmla="*/ 8687572 w 10836969"/>
              <a:gd name="connsiteY193" fmla="*/ 1153332 h 1527612"/>
              <a:gd name="connsiteX194" fmla="*/ 8417281 w 10836969"/>
              <a:gd name="connsiteY194" fmla="*/ 1279418 h 1527612"/>
              <a:gd name="connsiteX195" fmla="*/ 8046149 w 10836969"/>
              <a:gd name="connsiteY195" fmla="*/ 915936 h 1527612"/>
              <a:gd name="connsiteX196" fmla="*/ 8401166 w 10836969"/>
              <a:gd name="connsiteY196" fmla="*/ 551074 h 1527612"/>
              <a:gd name="connsiteX197" fmla="*/ 1247442 w 10836969"/>
              <a:gd name="connsiteY197" fmla="*/ 550506 h 1527612"/>
              <a:gd name="connsiteX198" fmla="*/ 1585042 w 10836969"/>
              <a:gd name="connsiteY198" fmla="*/ 915855 h 1527612"/>
              <a:gd name="connsiteX199" fmla="*/ 1580972 w 10836969"/>
              <a:gd name="connsiteY199" fmla="*/ 976260 h 1527612"/>
              <a:gd name="connsiteX200" fmla="*/ 1067167 w 10836969"/>
              <a:gd name="connsiteY200" fmla="*/ 976260 h 1527612"/>
              <a:gd name="connsiteX201" fmla="*/ 1268929 w 10836969"/>
              <a:gd name="connsiteY201" fmla="*/ 1107704 h 1527612"/>
              <a:gd name="connsiteX202" fmla="*/ 1481434 w 10836969"/>
              <a:gd name="connsiteY202" fmla="*/ 1021888 h 1527612"/>
              <a:gd name="connsiteX203" fmla="*/ 1533929 w 10836969"/>
              <a:gd name="connsiteY203" fmla="*/ 1153333 h 1527612"/>
              <a:gd name="connsiteX204" fmla="*/ 1263557 w 10836969"/>
              <a:gd name="connsiteY204" fmla="*/ 1279500 h 1527612"/>
              <a:gd name="connsiteX205" fmla="*/ 892344 w 10836969"/>
              <a:gd name="connsiteY205" fmla="*/ 915855 h 1527612"/>
              <a:gd name="connsiteX206" fmla="*/ 1247442 w 10836969"/>
              <a:gd name="connsiteY206" fmla="*/ 550506 h 1527612"/>
              <a:gd name="connsiteX207" fmla="*/ 3833164 w 10836969"/>
              <a:gd name="connsiteY207" fmla="*/ 434213 h 1527612"/>
              <a:gd name="connsiteX208" fmla="*/ 3668017 w 10836969"/>
              <a:gd name="connsiteY208" fmla="*/ 479059 h 1527612"/>
              <a:gd name="connsiteX209" fmla="*/ 3473581 w 10836969"/>
              <a:gd name="connsiteY209" fmla="*/ 712721 h 1527612"/>
              <a:gd name="connsiteX210" fmla="*/ 3496614 w 10836969"/>
              <a:gd name="connsiteY210" fmla="*/ 1032442 h 1527612"/>
              <a:gd name="connsiteX211" fmla="*/ 3755591 w 10836969"/>
              <a:gd name="connsiteY211" fmla="*/ 1237768 h 1527612"/>
              <a:gd name="connsiteX212" fmla="*/ 4087819 w 10836969"/>
              <a:gd name="connsiteY212" fmla="*/ 1224778 h 1527612"/>
              <a:gd name="connsiteX213" fmla="*/ 4297638 w 10836969"/>
              <a:gd name="connsiteY213" fmla="*/ 985028 h 1527612"/>
              <a:gd name="connsiteX214" fmla="*/ 4275012 w 10836969"/>
              <a:gd name="connsiteY214" fmla="*/ 662708 h 1527612"/>
              <a:gd name="connsiteX215" fmla="*/ 4021080 w 10836969"/>
              <a:gd name="connsiteY215" fmla="*/ 461766 h 1527612"/>
              <a:gd name="connsiteX216" fmla="*/ 3833164 w 10836969"/>
              <a:gd name="connsiteY216" fmla="*/ 434213 h 1527612"/>
              <a:gd name="connsiteX217" fmla="*/ 4535863 w 10836969"/>
              <a:gd name="connsiteY217" fmla="*/ 417275 h 1527612"/>
              <a:gd name="connsiteX218" fmla="*/ 4680897 w 10836969"/>
              <a:gd name="connsiteY218" fmla="*/ 417275 h 1527612"/>
              <a:gd name="connsiteX219" fmla="*/ 4766681 w 10836969"/>
              <a:gd name="connsiteY219" fmla="*/ 487909 h 1527612"/>
              <a:gd name="connsiteX220" fmla="*/ 4766681 w 10836969"/>
              <a:gd name="connsiteY220" fmla="*/ 827603 h 1527612"/>
              <a:gd name="connsiteX221" fmla="*/ 5019473 w 10836969"/>
              <a:gd name="connsiteY221" fmla="*/ 571534 h 1527612"/>
              <a:gd name="connsiteX222" fmla="*/ 5247850 w 10836969"/>
              <a:gd name="connsiteY222" fmla="*/ 571534 h 1527612"/>
              <a:gd name="connsiteX223" fmla="*/ 4928237 w 10836969"/>
              <a:gd name="connsiteY223" fmla="*/ 896126 h 1527612"/>
              <a:gd name="connsiteX224" fmla="*/ 5277801 w 10836969"/>
              <a:gd name="connsiteY224" fmla="*/ 1262288 h 1527612"/>
              <a:gd name="connsiteX225" fmla="*/ 5047878 w 10836969"/>
              <a:gd name="connsiteY225" fmla="*/ 1262288 h 1527612"/>
              <a:gd name="connsiteX226" fmla="*/ 4766844 w 10836969"/>
              <a:gd name="connsiteY226" fmla="*/ 971226 h 1527612"/>
              <a:gd name="connsiteX227" fmla="*/ 4766844 w 10836969"/>
              <a:gd name="connsiteY227" fmla="*/ 1261963 h 1527612"/>
              <a:gd name="connsiteX228" fmla="*/ 4595928 w 10836969"/>
              <a:gd name="connsiteY228" fmla="*/ 1261963 h 1527612"/>
              <a:gd name="connsiteX229" fmla="*/ 4595927 w 10836969"/>
              <a:gd name="connsiteY229" fmla="*/ 592156 h 1527612"/>
              <a:gd name="connsiteX230" fmla="*/ 4595898 w 10836969"/>
              <a:gd name="connsiteY230" fmla="*/ 586863 h 1527612"/>
              <a:gd name="connsiteX231" fmla="*/ 4565976 w 10836969"/>
              <a:gd name="connsiteY231" fmla="*/ 562603 h 1527612"/>
              <a:gd name="connsiteX232" fmla="*/ 4535863 w 10836969"/>
              <a:gd name="connsiteY232" fmla="*/ 562603 h 1527612"/>
              <a:gd name="connsiteX233" fmla="*/ 9320042 w 10836969"/>
              <a:gd name="connsiteY233" fmla="*/ 336979 h 1527612"/>
              <a:gd name="connsiteX234" fmla="*/ 9480703 w 10836969"/>
              <a:gd name="connsiteY234" fmla="*/ 336979 h 1527612"/>
              <a:gd name="connsiteX235" fmla="*/ 9566324 w 10836969"/>
              <a:gd name="connsiteY235" fmla="*/ 407451 h 1527612"/>
              <a:gd name="connsiteX236" fmla="*/ 9566324 w 10836969"/>
              <a:gd name="connsiteY236" fmla="*/ 640869 h 1527612"/>
              <a:gd name="connsiteX237" fmla="*/ 9746518 w 10836969"/>
              <a:gd name="connsiteY237" fmla="*/ 552373 h 1527612"/>
              <a:gd name="connsiteX238" fmla="*/ 10041307 w 10836969"/>
              <a:gd name="connsiteY238" fmla="*/ 860890 h 1527612"/>
              <a:gd name="connsiteX239" fmla="*/ 10041307 w 10836969"/>
              <a:gd name="connsiteY239" fmla="*/ 1261963 h 1527612"/>
              <a:gd name="connsiteX240" fmla="*/ 9870391 w 10836969"/>
              <a:gd name="connsiteY240" fmla="*/ 1261963 h 1527612"/>
              <a:gd name="connsiteX241" fmla="*/ 9870391 w 10836969"/>
              <a:gd name="connsiteY241" fmla="*/ 889063 h 1527612"/>
              <a:gd name="connsiteX242" fmla="*/ 9721125 w 10836969"/>
              <a:gd name="connsiteY242" fmla="*/ 733424 h 1527612"/>
              <a:gd name="connsiteX243" fmla="*/ 9566487 w 10836969"/>
              <a:gd name="connsiteY243" fmla="*/ 838076 h 1527612"/>
              <a:gd name="connsiteX244" fmla="*/ 9566487 w 10836969"/>
              <a:gd name="connsiteY244" fmla="*/ 1261963 h 1527612"/>
              <a:gd name="connsiteX245" fmla="*/ 9395571 w 10836969"/>
              <a:gd name="connsiteY245" fmla="*/ 1261963 h 1527612"/>
              <a:gd name="connsiteX246" fmla="*/ 9395571 w 10836969"/>
              <a:gd name="connsiteY246" fmla="*/ 511860 h 1527612"/>
              <a:gd name="connsiteX247" fmla="*/ 9395571 w 10836969"/>
              <a:gd name="connsiteY247" fmla="*/ 506207 h 1527612"/>
              <a:gd name="connsiteX248" fmla="*/ 9365619 w 10836969"/>
              <a:gd name="connsiteY248" fmla="*/ 481982 h 1527612"/>
              <a:gd name="connsiteX249" fmla="*/ 9320042 w 10836969"/>
              <a:gd name="connsiteY249" fmla="*/ 481982 h 1527612"/>
              <a:gd name="connsiteX250" fmla="*/ 4300522 w 10836969"/>
              <a:gd name="connsiteY250" fmla="*/ 237178 h 1527612"/>
              <a:gd name="connsiteX251" fmla="*/ 4242620 w 10836969"/>
              <a:gd name="connsiteY251" fmla="*/ 242313 h 1527612"/>
              <a:gd name="connsiteX252" fmla="*/ 4102387 w 10836969"/>
              <a:gd name="connsiteY252" fmla="*/ 310836 h 1527612"/>
              <a:gd name="connsiteX253" fmla="*/ 4257026 w 10836969"/>
              <a:gd name="connsiteY253" fmla="*/ 334300 h 1527612"/>
              <a:gd name="connsiteX254" fmla="*/ 4397258 w 10836969"/>
              <a:gd name="connsiteY254" fmla="*/ 265858 h 1527612"/>
              <a:gd name="connsiteX255" fmla="*/ 4300522 w 10836969"/>
              <a:gd name="connsiteY255" fmla="*/ 237178 h 1527612"/>
              <a:gd name="connsiteX256" fmla="*/ 3734288 w 10836969"/>
              <a:gd name="connsiteY256" fmla="*/ 115912 h 1527612"/>
              <a:gd name="connsiteX257" fmla="*/ 3714652 w 10836969"/>
              <a:gd name="connsiteY257" fmla="*/ 124914 h 1527612"/>
              <a:gd name="connsiteX258" fmla="*/ 3815248 w 10836969"/>
              <a:gd name="connsiteY258" fmla="*/ 243937 h 1527612"/>
              <a:gd name="connsiteX259" fmla="*/ 3965899 w 10836969"/>
              <a:gd name="connsiteY259" fmla="*/ 284531 h 1527612"/>
              <a:gd name="connsiteX260" fmla="*/ 3865303 w 10836969"/>
              <a:gd name="connsiteY260" fmla="*/ 165508 h 1527612"/>
              <a:gd name="connsiteX261" fmla="*/ 3734288 w 10836969"/>
              <a:gd name="connsiteY261" fmla="*/ 115912 h 1527612"/>
              <a:gd name="connsiteX262" fmla="*/ 3730125 w 10836969"/>
              <a:gd name="connsiteY262" fmla="*/ 11 h 1527612"/>
              <a:gd name="connsiteX263" fmla="*/ 3781310 w 10836969"/>
              <a:gd name="connsiteY263" fmla="*/ 3293 h 1527612"/>
              <a:gd name="connsiteX264" fmla="*/ 4059577 w 10836969"/>
              <a:gd name="connsiteY264" fmla="*/ 199526 h 1527612"/>
              <a:gd name="connsiteX265" fmla="*/ 4243026 w 10836969"/>
              <a:gd name="connsiteY265" fmla="*/ 135875 h 1527612"/>
              <a:gd name="connsiteX266" fmla="*/ 4500784 w 10836969"/>
              <a:gd name="connsiteY266" fmla="*/ 233301 h 1527612"/>
              <a:gd name="connsiteX267" fmla="*/ 4440557 w 10836969"/>
              <a:gd name="connsiteY267" fmla="*/ 380577 h 1527612"/>
              <a:gd name="connsiteX268" fmla="*/ 4256211 w 10836969"/>
              <a:gd name="connsiteY268" fmla="*/ 442524 h 1527612"/>
              <a:gd name="connsiteX269" fmla="*/ 4390014 w 10836969"/>
              <a:gd name="connsiteY269" fmla="*/ 598975 h 1527612"/>
              <a:gd name="connsiteX270" fmla="*/ 4422570 w 10836969"/>
              <a:gd name="connsiteY270" fmla="*/ 1026272 h 1527612"/>
              <a:gd name="connsiteX271" fmla="*/ 4143407 w 10836969"/>
              <a:gd name="connsiteY271" fmla="*/ 1343720 h 1527612"/>
              <a:gd name="connsiteX272" fmla="*/ 3704560 w 10836969"/>
              <a:gd name="connsiteY272" fmla="*/ 1358983 h 1527612"/>
              <a:gd name="connsiteX273" fmla="*/ 3381204 w 10836969"/>
              <a:gd name="connsiteY273" fmla="*/ 1095282 h 1527612"/>
              <a:gd name="connsiteX274" fmla="*/ 3348649 w 10836969"/>
              <a:gd name="connsiteY274" fmla="*/ 671477 h 1527612"/>
              <a:gd name="connsiteX275" fmla="*/ 3627485 w 10836969"/>
              <a:gd name="connsiteY275" fmla="*/ 352486 h 1527612"/>
              <a:gd name="connsiteX276" fmla="*/ 3734999 w 10836969"/>
              <a:gd name="connsiteY276" fmla="*/ 316195 h 1527612"/>
              <a:gd name="connsiteX277" fmla="*/ 3717094 w 10836969"/>
              <a:gd name="connsiteY277" fmla="*/ 307264 h 1527612"/>
              <a:gd name="connsiteX278" fmla="*/ 3611289 w 10836969"/>
              <a:gd name="connsiteY278" fmla="*/ 204479 h 1527612"/>
              <a:gd name="connsiteX279" fmla="*/ 3600302 w 10836969"/>
              <a:gd name="connsiteY279" fmla="*/ 68731 h 1527612"/>
              <a:gd name="connsiteX280" fmla="*/ 3730125 w 10836969"/>
              <a:gd name="connsiteY280" fmla="*/ 11 h 15276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Lst>
            <a:rect l="l" t="t" r="r" b="b"/>
            <a:pathLst>
              <a:path w="10836969" h="1527612">
                <a:moveTo>
                  <a:pt x="5604738" y="966598"/>
                </a:moveTo>
                <a:cubicBezTo>
                  <a:pt x="5515862" y="966598"/>
                  <a:pt x="5470040" y="997531"/>
                  <a:pt x="5470040" y="1044539"/>
                </a:cubicBezTo>
                <a:cubicBezTo>
                  <a:pt x="5470040" y="1091547"/>
                  <a:pt x="5518547" y="1121100"/>
                  <a:pt x="5603436" y="1121100"/>
                </a:cubicBezTo>
                <a:cubicBezTo>
                  <a:pt x="5665372" y="1121100"/>
                  <a:pt x="5719170" y="1095769"/>
                  <a:pt x="5735448" y="1063294"/>
                </a:cubicBezTo>
                <a:lnTo>
                  <a:pt x="5735448" y="1013606"/>
                </a:lnTo>
                <a:cubicBezTo>
                  <a:pt x="5721937" y="988113"/>
                  <a:pt x="5668058" y="966598"/>
                  <a:pt x="5604738" y="966598"/>
                </a:cubicBezTo>
                <a:close/>
                <a:moveTo>
                  <a:pt x="3703014" y="838644"/>
                </a:moveTo>
                <a:cubicBezTo>
                  <a:pt x="3676644" y="904001"/>
                  <a:pt x="3720106" y="974148"/>
                  <a:pt x="3789286" y="1014743"/>
                </a:cubicBezTo>
                <a:cubicBezTo>
                  <a:pt x="3859606" y="1055905"/>
                  <a:pt x="3944901" y="1062482"/>
                  <a:pt x="3993164" y="1008410"/>
                </a:cubicBezTo>
                <a:close/>
                <a:moveTo>
                  <a:pt x="7572305" y="732856"/>
                </a:moveTo>
                <a:cubicBezTo>
                  <a:pt x="7487824" y="732856"/>
                  <a:pt x="7414086" y="772963"/>
                  <a:pt x="7392681" y="823787"/>
                </a:cubicBezTo>
                <a:lnTo>
                  <a:pt x="7392681" y="1006949"/>
                </a:lnTo>
                <a:cubicBezTo>
                  <a:pt x="7414086" y="1059072"/>
                  <a:pt x="7487824" y="1097880"/>
                  <a:pt x="7572305" y="1097880"/>
                </a:cubicBezTo>
                <a:cubicBezTo>
                  <a:pt x="7690237" y="1097880"/>
                  <a:pt x="7771952" y="1023024"/>
                  <a:pt x="7771952" y="914718"/>
                </a:cubicBezTo>
                <a:cubicBezTo>
                  <a:pt x="7771952" y="806413"/>
                  <a:pt x="7690237" y="732856"/>
                  <a:pt x="7572305" y="732856"/>
                </a:cubicBezTo>
                <a:close/>
                <a:moveTo>
                  <a:pt x="10499363" y="725386"/>
                </a:moveTo>
                <a:cubicBezTo>
                  <a:pt x="10414637" y="725386"/>
                  <a:pt x="10340655" y="764276"/>
                  <a:pt x="10325843" y="838076"/>
                </a:cubicBezTo>
                <a:lnTo>
                  <a:pt x="10662140" y="838076"/>
                </a:lnTo>
                <a:cubicBezTo>
                  <a:pt x="10651315" y="765981"/>
                  <a:pt x="10582704" y="725386"/>
                  <a:pt x="10499363" y="725386"/>
                </a:cubicBezTo>
                <a:close/>
                <a:moveTo>
                  <a:pt x="8401166" y="724087"/>
                </a:moveTo>
                <a:cubicBezTo>
                  <a:pt x="8316441" y="724087"/>
                  <a:pt x="8242458" y="762977"/>
                  <a:pt x="8227646" y="836777"/>
                </a:cubicBezTo>
                <a:lnTo>
                  <a:pt x="8563943" y="836777"/>
                </a:lnTo>
                <a:cubicBezTo>
                  <a:pt x="8553118" y="764682"/>
                  <a:pt x="8484508" y="724087"/>
                  <a:pt x="8401166" y="724087"/>
                </a:cubicBezTo>
                <a:close/>
                <a:moveTo>
                  <a:pt x="1247442" y="724006"/>
                </a:moveTo>
                <a:cubicBezTo>
                  <a:pt x="1162635" y="724006"/>
                  <a:pt x="1088897" y="762652"/>
                  <a:pt x="1073922" y="836696"/>
                </a:cubicBezTo>
                <a:lnTo>
                  <a:pt x="1410219" y="836696"/>
                </a:lnTo>
                <a:cubicBezTo>
                  <a:pt x="1399394" y="764601"/>
                  <a:pt x="1330784" y="724006"/>
                  <a:pt x="1247442" y="724006"/>
                </a:cubicBezTo>
                <a:close/>
                <a:moveTo>
                  <a:pt x="4101044" y="712914"/>
                </a:moveTo>
                <a:cubicBezTo>
                  <a:pt x="4112689" y="714381"/>
                  <a:pt x="4124139" y="718019"/>
                  <a:pt x="4135025" y="723844"/>
                </a:cubicBezTo>
                <a:lnTo>
                  <a:pt x="4135024" y="723844"/>
                </a:lnTo>
                <a:cubicBezTo>
                  <a:pt x="4182818" y="750285"/>
                  <a:pt x="4205423" y="806574"/>
                  <a:pt x="4189148" y="858618"/>
                </a:cubicBezTo>
                <a:cubicBezTo>
                  <a:pt x="4184590" y="874206"/>
                  <a:pt x="4168719" y="883380"/>
                  <a:pt x="4157244" y="877291"/>
                </a:cubicBezTo>
                <a:lnTo>
                  <a:pt x="4003175" y="794966"/>
                </a:lnTo>
                <a:cubicBezTo>
                  <a:pt x="3991781" y="788876"/>
                  <a:pt x="3990560" y="770528"/>
                  <a:pt x="4000978" y="757944"/>
                </a:cubicBezTo>
                <a:cubicBezTo>
                  <a:pt x="4029423" y="723662"/>
                  <a:pt x="4066109" y="708515"/>
                  <a:pt x="4101044" y="712914"/>
                </a:cubicBezTo>
                <a:close/>
                <a:moveTo>
                  <a:pt x="3663772" y="710162"/>
                </a:moveTo>
                <a:cubicBezTo>
                  <a:pt x="3671113" y="711097"/>
                  <a:pt x="3678391" y="713483"/>
                  <a:pt x="3685190" y="717430"/>
                </a:cubicBezTo>
                <a:lnTo>
                  <a:pt x="4108817" y="962863"/>
                </a:lnTo>
                <a:lnTo>
                  <a:pt x="4108818" y="962863"/>
                </a:lnTo>
                <a:cubicBezTo>
                  <a:pt x="4112857" y="965167"/>
                  <a:pt x="4116598" y="967955"/>
                  <a:pt x="4119958" y="971167"/>
                </a:cubicBezTo>
                <a:cubicBezTo>
                  <a:pt x="4142676" y="992883"/>
                  <a:pt x="4143446" y="1028859"/>
                  <a:pt x="4121677" y="1051521"/>
                </a:cubicBezTo>
                <a:cubicBezTo>
                  <a:pt x="4028975" y="1144401"/>
                  <a:pt x="3890615" y="1187025"/>
                  <a:pt x="3744115" y="1101290"/>
                </a:cubicBezTo>
                <a:cubicBezTo>
                  <a:pt x="3609092" y="1022293"/>
                  <a:pt x="3565793" y="880781"/>
                  <a:pt x="3601767" y="750879"/>
                </a:cubicBezTo>
                <a:cubicBezTo>
                  <a:pt x="3603066" y="746361"/>
                  <a:pt x="3604922" y="742021"/>
                  <a:pt x="3607292" y="737959"/>
                </a:cubicBezTo>
                <a:cubicBezTo>
                  <a:pt x="3619163" y="717614"/>
                  <a:pt x="3641748" y="707357"/>
                  <a:pt x="3663772" y="710162"/>
                </a:cubicBezTo>
                <a:close/>
                <a:moveTo>
                  <a:pt x="3107332" y="571453"/>
                </a:moveTo>
                <a:lnTo>
                  <a:pt x="3224532" y="571453"/>
                </a:lnTo>
                <a:lnTo>
                  <a:pt x="3224532" y="718080"/>
                </a:lnTo>
                <a:lnTo>
                  <a:pt x="3195964" y="718080"/>
                </a:lnTo>
                <a:cubicBezTo>
                  <a:pt x="3176918" y="718080"/>
                  <a:pt x="3167397" y="722058"/>
                  <a:pt x="3159584" y="742680"/>
                </a:cubicBezTo>
                <a:lnTo>
                  <a:pt x="2944555" y="1262288"/>
                </a:lnTo>
                <a:lnTo>
                  <a:pt x="2786254" y="1262288"/>
                </a:lnTo>
                <a:lnTo>
                  <a:pt x="2571144" y="742680"/>
                </a:lnTo>
                <a:cubicBezTo>
                  <a:pt x="2563006" y="722383"/>
                  <a:pt x="2553483" y="718323"/>
                  <a:pt x="2534438" y="718323"/>
                </a:cubicBezTo>
                <a:lnTo>
                  <a:pt x="2505871" y="718323"/>
                </a:lnTo>
                <a:lnTo>
                  <a:pt x="2505871" y="571697"/>
                </a:lnTo>
                <a:lnTo>
                  <a:pt x="2614118" y="571697"/>
                </a:lnTo>
                <a:cubicBezTo>
                  <a:pt x="2662951" y="571697"/>
                  <a:pt x="2690542" y="589152"/>
                  <a:pt x="2711784" y="636648"/>
                </a:cubicBezTo>
                <a:lnTo>
                  <a:pt x="2845750" y="982512"/>
                </a:lnTo>
                <a:cubicBezTo>
                  <a:pt x="2852817" y="1000677"/>
                  <a:pt x="2857813" y="1019577"/>
                  <a:pt x="2860643" y="1038857"/>
                </a:cubicBezTo>
                <a:lnTo>
                  <a:pt x="2865119" y="1038857"/>
                </a:lnTo>
                <a:cubicBezTo>
                  <a:pt x="2868372" y="1019675"/>
                  <a:pt x="2873835" y="1000931"/>
                  <a:pt x="2881398" y="982999"/>
                </a:cubicBezTo>
                <a:lnTo>
                  <a:pt x="3016177" y="636404"/>
                </a:lnTo>
                <a:cubicBezTo>
                  <a:pt x="3034082" y="589152"/>
                  <a:pt x="3058498" y="571453"/>
                  <a:pt x="3107332" y="571453"/>
                </a:cubicBezTo>
                <a:close/>
                <a:moveTo>
                  <a:pt x="1666105" y="571453"/>
                </a:moveTo>
                <a:lnTo>
                  <a:pt x="1810976" y="571453"/>
                </a:lnTo>
                <a:cubicBezTo>
                  <a:pt x="1873402" y="571453"/>
                  <a:pt x="1896516" y="601331"/>
                  <a:pt x="1896516" y="641925"/>
                </a:cubicBezTo>
                <a:lnTo>
                  <a:pt x="1896516" y="944434"/>
                </a:lnTo>
                <a:cubicBezTo>
                  <a:pt x="1896516" y="1043647"/>
                  <a:pt x="1959755" y="1099911"/>
                  <a:pt x="2043015" y="1099911"/>
                </a:cubicBezTo>
                <a:cubicBezTo>
                  <a:pt x="2115614" y="1099911"/>
                  <a:pt x="2184143" y="1055744"/>
                  <a:pt x="2196188" y="995421"/>
                </a:cubicBezTo>
                <a:lnTo>
                  <a:pt x="2196188" y="571859"/>
                </a:lnTo>
                <a:lnTo>
                  <a:pt x="2367104" y="571859"/>
                </a:lnTo>
                <a:lnTo>
                  <a:pt x="2367104" y="1087570"/>
                </a:lnTo>
                <a:cubicBezTo>
                  <a:pt x="2366907" y="1089449"/>
                  <a:pt x="2366907" y="1091344"/>
                  <a:pt x="2367104" y="1093224"/>
                </a:cubicBezTo>
                <a:cubicBezTo>
                  <a:pt x="2368668" y="1108119"/>
                  <a:pt x="2382041" y="1118928"/>
                  <a:pt x="2396974" y="1117366"/>
                </a:cubicBezTo>
                <a:lnTo>
                  <a:pt x="2449876" y="1117366"/>
                </a:lnTo>
                <a:lnTo>
                  <a:pt x="2449876" y="1262126"/>
                </a:lnTo>
                <a:lnTo>
                  <a:pt x="2287099" y="1262126"/>
                </a:lnTo>
                <a:cubicBezTo>
                  <a:pt x="2225081" y="1262126"/>
                  <a:pt x="2201641" y="1232654"/>
                  <a:pt x="2201641" y="1192466"/>
                </a:cubicBezTo>
                <a:cubicBezTo>
                  <a:pt x="2182759" y="1243371"/>
                  <a:pt x="2116916" y="1280880"/>
                  <a:pt x="2017541" y="1280880"/>
                </a:cubicBezTo>
                <a:cubicBezTo>
                  <a:pt x="1875111" y="1280880"/>
                  <a:pt x="1725925" y="1186864"/>
                  <a:pt x="1725925" y="972363"/>
                </a:cubicBezTo>
                <a:lnTo>
                  <a:pt x="1725926" y="745035"/>
                </a:lnTo>
                <a:cubicBezTo>
                  <a:pt x="1726137" y="743095"/>
                  <a:pt x="1726137" y="741138"/>
                  <a:pt x="1725926" y="739198"/>
                </a:cubicBezTo>
                <a:cubicBezTo>
                  <a:pt x="1724309" y="724354"/>
                  <a:pt x="1710937" y="713627"/>
                  <a:pt x="1696056" y="715238"/>
                </a:cubicBezTo>
                <a:lnTo>
                  <a:pt x="1666105" y="715238"/>
                </a:lnTo>
                <a:close/>
                <a:moveTo>
                  <a:pt x="3804627" y="556870"/>
                </a:moveTo>
                <a:cubicBezTo>
                  <a:pt x="3816272" y="558336"/>
                  <a:pt x="3827722" y="561974"/>
                  <a:pt x="3838608" y="567799"/>
                </a:cubicBezTo>
                <a:cubicBezTo>
                  <a:pt x="3886432" y="594214"/>
                  <a:pt x="3909074" y="650510"/>
                  <a:pt x="3892813" y="702573"/>
                </a:cubicBezTo>
                <a:cubicBezTo>
                  <a:pt x="3888255" y="718242"/>
                  <a:pt x="3872384" y="727335"/>
                  <a:pt x="3860909" y="721246"/>
                </a:cubicBezTo>
                <a:lnTo>
                  <a:pt x="3706759" y="638921"/>
                </a:lnTo>
                <a:cubicBezTo>
                  <a:pt x="3695364" y="632750"/>
                  <a:pt x="3694143" y="614564"/>
                  <a:pt x="3704561" y="601980"/>
                </a:cubicBezTo>
                <a:cubicBezTo>
                  <a:pt x="3733006" y="567637"/>
                  <a:pt x="3769692" y="552475"/>
                  <a:pt x="3804627" y="556870"/>
                </a:cubicBezTo>
                <a:close/>
                <a:moveTo>
                  <a:pt x="6344641" y="555377"/>
                </a:moveTo>
                <a:cubicBezTo>
                  <a:pt x="6438320" y="555377"/>
                  <a:pt x="6587667" y="586553"/>
                  <a:pt x="6587667" y="698919"/>
                </a:cubicBezTo>
                <a:lnTo>
                  <a:pt x="6587667" y="770771"/>
                </a:lnTo>
                <a:lnTo>
                  <a:pt x="6435634" y="770771"/>
                </a:lnTo>
                <a:lnTo>
                  <a:pt x="6435634" y="736672"/>
                </a:lnTo>
                <a:cubicBezTo>
                  <a:pt x="6435634" y="704196"/>
                  <a:pt x="6386719" y="687958"/>
                  <a:pt x="6348711" y="687958"/>
                </a:cubicBezTo>
                <a:cubicBezTo>
                  <a:pt x="6287588" y="687958"/>
                  <a:pt x="6245510" y="709636"/>
                  <a:pt x="6245510" y="750230"/>
                </a:cubicBezTo>
                <a:cubicBezTo>
                  <a:pt x="6245510" y="858617"/>
                  <a:pt x="6613467" y="836940"/>
                  <a:pt x="6613793" y="1067597"/>
                </a:cubicBezTo>
                <a:cubicBezTo>
                  <a:pt x="6613793" y="1197499"/>
                  <a:pt x="6498384" y="1278688"/>
                  <a:pt x="6347653" y="1278688"/>
                </a:cubicBezTo>
                <a:cubicBezTo>
                  <a:pt x="6157529" y="1278688"/>
                  <a:pt x="6059863" y="1155443"/>
                  <a:pt x="6059863" y="1155443"/>
                </a:cubicBezTo>
                <a:lnTo>
                  <a:pt x="6141252" y="1042997"/>
                </a:lnTo>
                <a:cubicBezTo>
                  <a:pt x="6141252" y="1042997"/>
                  <a:pt x="6229476" y="1144564"/>
                  <a:pt x="6347571" y="1144564"/>
                </a:cubicBezTo>
                <a:cubicBezTo>
                  <a:pt x="6400555" y="1144564"/>
                  <a:pt x="6441249" y="1122886"/>
                  <a:pt x="6441249" y="1076852"/>
                </a:cubicBezTo>
                <a:cubicBezTo>
                  <a:pt x="6441249" y="979345"/>
                  <a:pt x="6076059" y="980725"/>
                  <a:pt x="6076059" y="757212"/>
                </a:cubicBezTo>
                <a:cubicBezTo>
                  <a:pt x="6076059" y="619029"/>
                  <a:pt x="6200747" y="555377"/>
                  <a:pt x="6344641" y="555377"/>
                </a:cubicBezTo>
                <a:close/>
                <a:moveTo>
                  <a:pt x="494191" y="555134"/>
                </a:moveTo>
                <a:cubicBezTo>
                  <a:pt x="647608" y="555134"/>
                  <a:pt x="735834" y="635024"/>
                  <a:pt x="735834" y="817861"/>
                </a:cubicBezTo>
                <a:lnTo>
                  <a:pt x="735834" y="1087407"/>
                </a:lnTo>
                <a:cubicBezTo>
                  <a:pt x="735615" y="1089408"/>
                  <a:pt x="735621" y="1091426"/>
                  <a:pt x="735850" y="1093426"/>
                </a:cubicBezTo>
                <a:cubicBezTo>
                  <a:pt x="737556" y="1108305"/>
                  <a:pt x="751032" y="1118987"/>
                  <a:pt x="765947" y="1117285"/>
                </a:cubicBezTo>
                <a:lnTo>
                  <a:pt x="820315" y="1117285"/>
                </a:lnTo>
                <a:lnTo>
                  <a:pt x="820315" y="1262207"/>
                </a:lnTo>
                <a:lnTo>
                  <a:pt x="655585" y="1262207"/>
                </a:lnTo>
                <a:cubicBezTo>
                  <a:pt x="590392" y="1262207"/>
                  <a:pt x="563290" y="1235090"/>
                  <a:pt x="563290" y="1170139"/>
                </a:cubicBezTo>
                <a:lnTo>
                  <a:pt x="563290" y="853503"/>
                </a:lnTo>
                <a:cubicBezTo>
                  <a:pt x="563290" y="769472"/>
                  <a:pt x="541559" y="712640"/>
                  <a:pt x="454718" y="712640"/>
                </a:cubicBezTo>
                <a:cubicBezTo>
                  <a:pt x="362342" y="712640"/>
                  <a:pt x="293080" y="770852"/>
                  <a:pt x="268664" y="853503"/>
                </a:cubicBezTo>
                <a:cubicBezTo>
                  <a:pt x="259201" y="883291"/>
                  <a:pt x="254611" y="914407"/>
                  <a:pt x="255072" y="945652"/>
                </a:cubicBezTo>
                <a:lnTo>
                  <a:pt x="255072" y="1262288"/>
                </a:lnTo>
                <a:lnTo>
                  <a:pt x="84156" y="1262288"/>
                </a:lnTo>
                <a:lnTo>
                  <a:pt x="84156" y="747632"/>
                </a:lnTo>
                <a:cubicBezTo>
                  <a:pt x="84156" y="727335"/>
                  <a:pt x="73331" y="717836"/>
                  <a:pt x="54286" y="717836"/>
                </a:cubicBezTo>
                <a:lnTo>
                  <a:pt x="0" y="717836"/>
                </a:lnTo>
                <a:lnTo>
                  <a:pt x="0" y="571696"/>
                </a:lnTo>
                <a:lnTo>
                  <a:pt x="159115" y="571696"/>
                </a:lnTo>
                <a:cubicBezTo>
                  <a:pt x="220156" y="571696"/>
                  <a:pt x="250026" y="600275"/>
                  <a:pt x="250026" y="648988"/>
                </a:cubicBezTo>
                <a:lnTo>
                  <a:pt x="250026" y="668961"/>
                </a:lnTo>
                <a:cubicBezTo>
                  <a:pt x="249905" y="678920"/>
                  <a:pt x="249007" y="688855"/>
                  <a:pt x="247340" y="698676"/>
                </a:cubicBezTo>
                <a:lnTo>
                  <a:pt x="250026" y="698676"/>
                </a:lnTo>
                <a:cubicBezTo>
                  <a:pt x="279651" y="640463"/>
                  <a:pt x="354366" y="555134"/>
                  <a:pt x="494191" y="555134"/>
                </a:cubicBezTo>
                <a:close/>
                <a:moveTo>
                  <a:pt x="9180461" y="552374"/>
                </a:moveTo>
                <a:cubicBezTo>
                  <a:pt x="9206044" y="551623"/>
                  <a:pt x="9231559" y="555389"/>
                  <a:pt x="9255827" y="563496"/>
                </a:cubicBezTo>
                <a:lnTo>
                  <a:pt x="9255827" y="754128"/>
                </a:lnTo>
                <a:cubicBezTo>
                  <a:pt x="9232061" y="739642"/>
                  <a:pt x="9204552" y="732443"/>
                  <a:pt x="9176718" y="733424"/>
                </a:cubicBezTo>
                <a:cubicBezTo>
                  <a:pt x="9097445" y="733424"/>
                  <a:pt x="9046333" y="783031"/>
                  <a:pt x="9032905" y="846114"/>
                </a:cubicBezTo>
                <a:lnTo>
                  <a:pt x="9032905" y="1261963"/>
                </a:lnTo>
                <a:lnTo>
                  <a:pt x="8861989" y="1261963"/>
                </a:lnTo>
                <a:lnTo>
                  <a:pt x="8861989" y="571128"/>
                </a:lnTo>
                <a:lnTo>
                  <a:pt x="9027370" y="571128"/>
                </a:lnTo>
                <a:lnTo>
                  <a:pt x="9027370" y="662303"/>
                </a:lnTo>
                <a:cubicBezTo>
                  <a:pt x="9047554" y="597920"/>
                  <a:pt x="9102736" y="552374"/>
                  <a:pt x="9180461" y="552374"/>
                </a:cubicBezTo>
                <a:close/>
                <a:moveTo>
                  <a:pt x="10499363" y="552373"/>
                </a:moveTo>
                <a:cubicBezTo>
                  <a:pt x="10703729" y="552373"/>
                  <a:pt x="10836881" y="724006"/>
                  <a:pt x="10836962" y="917154"/>
                </a:cubicBezTo>
                <a:cubicBezTo>
                  <a:pt x="10837085" y="937361"/>
                  <a:pt x="10835725" y="957550"/>
                  <a:pt x="10832893" y="977558"/>
                </a:cubicBezTo>
                <a:lnTo>
                  <a:pt x="10319250" y="977558"/>
                </a:lnTo>
                <a:cubicBezTo>
                  <a:pt x="10335365" y="1067434"/>
                  <a:pt x="10416021" y="1109003"/>
                  <a:pt x="10520931" y="1109003"/>
                </a:cubicBezTo>
                <a:cubicBezTo>
                  <a:pt x="10606958" y="1109003"/>
                  <a:pt x="10694369" y="1075472"/>
                  <a:pt x="10733436" y="1023187"/>
                </a:cubicBezTo>
                <a:lnTo>
                  <a:pt x="10785769" y="1154631"/>
                </a:lnTo>
                <a:cubicBezTo>
                  <a:pt x="10742715" y="1225671"/>
                  <a:pt x="10643258" y="1280717"/>
                  <a:pt x="10515477" y="1280717"/>
                </a:cubicBezTo>
                <a:cubicBezTo>
                  <a:pt x="10304356" y="1280717"/>
                  <a:pt x="10144346" y="1141235"/>
                  <a:pt x="10144346" y="917154"/>
                </a:cubicBezTo>
                <a:cubicBezTo>
                  <a:pt x="10144346" y="721327"/>
                  <a:pt x="10281485" y="552373"/>
                  <a:pt x="10499363" y="552373"/>
                </a:cubicBezTo>
                <a:close/>
                <a:moveTo>
                  <a:pt x="7592409" y="552373"/>
                </a:moveTo>
                <a:cubicBezTo>
                  <a:pt x="7777324" y="552373"/>
                  <a:pt x="7943518" y="699487"/>
                  <a:pt x="7943518" y="914718"/>
                </a:cubicBezTo>
                <a:cubicBezTo>
                  <a:pt x="7943518" y="1129950"/>
                  <a:pt x="7778707" y="1278363"/>
                  <a:pt x="7595013" y="1278363"/>
                </a:cubicBezTo>
                <a:cubicBezTo>
                  <a:pt x="7493196" y="1278363"/>
                  <a:pt x="7415470" y="1239636"/>
                  <a:pt x="7392681" y="1187431"/>
                </a:cubicBezTo>
                <a:lnTo>
                  <a:pt x="7392681" y="1457871"/>
                </a:lnTo>
                <a:cubicBezTo>
                  <a:pt x="7392681" y="1498060"/>
                  <a:pt x="7369811" y="1527612"/>
                  <a:pt x="7307874" y="1527612"/>
                </a:cubicBezTo>
                <a:lnTo>
                  <a:pt x="7137691" y="1527612"/>
                </a:lnTo>
                <a:lnTo>
                  <a:pt x="7137691" y="1384071"/>
                </a:lnTo>
                <a:lnTo>
                  <a:pt x="7192872" y="1384071"/>
                </a:lnTo>
                <a:cubicBezTo>
                  <a:pt x="7194788" y="1384274"/>
                  <a:pt x="7196721" y="1384271"/>
                  <a:pt x="7198636" y="1384063"/>
                </a:cubicBezTo>
                <a:cubicBezTo>
                  <a:pt x="7213381" y="1382455"/>
                  <a:pt x="7224028" y="1369227"/>
                  <a:pt x="7222416" y="1354518"/>
                </a:cubicBezTo>
                <a:lnTo>
                  <a:pt x="7222416" y="571046"/>
                </a:lnTo>
                <a:lnTo>
                  <a:pt x="7387309" y="571046"/>
                </a:lnTo>
                <a:lnTo>
                  <a:pt x="7387309" y="643304"/>
                </a:lnTo>
                <a:cubicBezTo>
                  <a:pt x="7410098" y="592480"/>
                  <a:pt x="7490510" y="552373"/>
                  <a:pt x="7592409" y="552373"/>
                </a:cubicBezTo>
                <a:close/>
                <a:moveTo>
                  <a:pt x="5600587" y="551155"/>
                </a:moveTo>
                <a:cubicBezTo>
                  <a:pt x="5648440" y="550540"/>
                  <a:pt x="5695991" y="558799"/>
                  <a:pt x="5740820" y="575512"/>
                </a:cubicBezTo>
                <a:cubicBezTo>
                  <a:pt x="5843125" y="615132"/>
                  <a:pt x="5906363" y="702491"/>
                  <a:pt x="5906363" y="828171"/>
                </a:cubicBezTo>
                <a:lnTo>
                  <a:pt x="5906363" y="1086270"/>
                </a:lnTo>
                <a:cubicBezTo>
                  <a:pt x="5906154" y="1088209"/>
                  <a:pt x="5906154" y="1090165"/>
                  <a:pt x="5906363" y="1092104"/>
                </a:cubicBezTo>
                <a:cubicBezTo>
                  <a:pt x="5907978" y="1107083"/>
                  <a:pt x="5921461" y="1117921"/>
                  <a:pt x="5936477" y="1116310"/>
                </a:cubicBezTo>
                <a:lnTo>
                  <a:pt x="5989787" y="1116310"/>
                </a:lnTo>
                <a:lnTo>
                  <a:pt x="5989787" y="1262450"/>
                </a:lnTo>
                <a:lnTo>
                  <a:pt x="5831405" y="1262450"/>
                </a:lnTo>
                <a:cubicBezTo>
                  <a:pt x="5773782" y="1262450"/>
                  <a:pt x="5745133" y="1237281"/>
                  <a:pt x="5740657" y="1201639"/>
                </a:cubicBezTo>
                <a:cubicBezTo>
                  <a:pt x="5706962" y="1252707"/>
                  <a:pt x="5624841" y="1280961"/>
                  <a:pt x="5550696" y="1280961"/>
                </a:cubicBezTo>
                <a:cubicBezTo>
                  <a:pt x="5405255" y="1280961"/>
                  <a:pt x="5297415" y="1193358"/>
                  <a:pt x="5297415" y="1053632"/>
                </a:cubicBezTo>
                <a:cubicBezTo>
                  <a:pt x="5297415" y="906924"/>
                  <a:pt x="5426741" y="826304"/>
                  <a:pt x="5568194" y="826304"/>
                </a:cubicBezTo>
                <a:cubicBezTo>
                  <a:pt x="5657152" y="826304"/>
                  <a:pt x="5716403" y="852203"/>
                  <a:pt x="5735285" y="875017"/>
                </a:cubicBezTo>
                <a:lnTo>
                  <a:pt x="5735285" y="856262"/>
                </a:lnTo>
                <a:cubicBezTo>
                  <a:pt x="5735285" y="776941"/>
                  <a:pt x="5681406" y="723194"/>
                  <a:pt x="5579019" y="723194"/>
                </a:cubicBezTo>
                <a:cubicBezTo>
                  <a:pt x="5491445" y="723194"/>
                  <a:pt x="5416242" y="762165"/>
                  <a:pt x="5375548" y="813232"/>
                </a:cubicBezTo>
                <a:lnTo>
                  <a:pt x="5333795" y="673425"/>
                </a:lnTo>
                <a:cubicBezTo>
                  <a:pt x="5384989" y="595484"/>
                  <a:pt x="5492747" y="551155"/>
                  <a:pt x="5600587" y="551155"/>
                </a:cubicBezTo>
                <a:close/>
                <a:moveTo>
                  <a:pt x="8401166" y="551074"/>
                </a:moveTo>
                <a:cubicBezTo>
                  <a:pt x="8605533" y="551074"/>
                  <a:pt x="8738685" y="722788"/>
                  <a:pt x="8738685" y="915936"/>
                </a:cubicBezTo>
                <a:cubicBezTo>
                  <a:pt x="8738807" y="936116"/>
                  <a:pt x="8737447" y="956278"/>
                  <a:pt x="8734615" y="976259"/>
                </a:cubicBezTo>
                <a:lnTo>
                  <a:pt x="8220972" y="976259"/>
                </a:lnTo>
                <a:cubicBezTo>
                  <a:pt x="8237087" y="1066135"/>
                  <a:pt x="8317742" y="1107704"/>
                  <a:pt x="8422652" y="1107704"/>
                </a:cubicBezTo>
                <a:cubicBezTo>
                  <a:pt x="8508681" y="1107704"/>
                  <a:pt x="8596092" y="1074173"/>
                  <a:pt x="8635158" y="1021888"/>
                </a:cubicBezTo>
                <a:lnTo>
                  <a:pt x="8687572" y="1153332"/>
                </a:lnTo>
                <a:cubicBezTo>
                  <a:pt x="8644518" y="1224454"/>
                  <a:pt x="8545061" y="1279418"/>
                  <a:pt x="8417281" y="1279418"/>
                </a:cubicBezTo>
                <a:cubicBezTo>
                  <a:pt x="8206159" y="1279418"/>
                  <a:pt x="8046149" y="1139936"/>
                  <a:pt x="8046149" y="915936"/>
                </a:cubicBezTo>
                <a:cubicBezTo>
                  <a:pt x="8046149" y="720109"/>
                  <a:pt x="8183289" y="551074"/>
                  <a:pt x="8401166" y="551074"/>
                </a:cubicBezTo>
                <a:close/>
                <a:moveTo>
                  <a:pt x="1247442" y="550506"/>
                </a:moveTo>
                <a:cubicBezTo>
                  <a:pt x="1451890" y="550506"/>
                  <a:pt x="1585042" y="722626"/>
                  <a:pt x="1585042" y="915855"/>
                </a:cubicBezTo>
                <a:cubicBezTo>
                  <a:pt x="1585160" y="936062"/>
                  <a:pt x="1583800" y="956251"/>
                  <a:pt x="1580972" y="976260"/>
                </a:cubicBezTo>
                <a:lnTo>
                  <a:pt x="1067167" y="976260"/>
                </a:lnTo>
                <a:cubicBezTo>
                  <a:pt x="1083281" y="1066136"/>
                  <a:pt x="1164019" y="1107704"/>
                  <a:pt x="1268929" y="1107704"/>
                </a:cubicBezTo>
                <a:cubicBezTo>
                  <a:pt x="1355038" y="1107704"/>
                  <a:pt x="1442449" y="1074173"/>
                  <a:pt x="1481434" y="1021888"/>
                </a:cubicBezTo>
                <a:lnTo>
                  <a:pt x="1533929" y="1153333"/>
                </a:lnTo>
                <a:cubicBezTo>
                  <a:pt x="1490875" y="1224454"/>
                  <a:pt x="1391337" y="1279500"/>
                  <a:pt x="1263557" y="1279500"/>
                </a:cubicBezTo>
                <a:cubicBezTo>
                  <a:pt x="1052354" y="1279500"/>
                  <a:pt x="892344" y="1139936"/>
                  <a:pt x="892344" y="915855"/>
                </a:cubicBezTo>
                <a:cubicBezTo>
                  <a:pt x="892344" y="719541"/>
                  <a:pt x="1029484" y="550506"/>
                  <a:pt x="1247442" y="550506"/>
                </a:cubicBezTo>
                <a:close/>
                <a:moveTo>
                  <a:pt x="3833164" y="434213"/>
                </a:moveTo>
                <a:cubicBezTo>
                  <a:pt x="3773557" y="437714"/>
                  <a:pt x="3717745" y="453282"/>
                  <a:pt x="3668017" y="479059"/>
                </a:cubicBezTo>
                <a:cubicBezTo>
                  <a:pt x="3578571" y="525418"/>
                  <a:pt x="3509066" y="605957"/>
                  <a:pt x="3473581" y="712721"/>
                </a:cubicBezTo>
                <a:cubicBezTo>
                  <a:pt x="3436060" y="825654"/>
                  <a:pt x="3444036" y="936233"/>
                  <a:pt x="3496614" y="1032442"/>
                </a:cubicBezTo>
                <a:cubicBezTo>
                  <a:pt x="3548050" y="1126702"/>
                  <a:pt x="3640996" y="1199853"/>
                  <a:pt x="3755591" y="1237768"/>
                </a:cubicBezTo>
                <a:cubicBezTo>
                  <a:pt x="3870186" y="1275683"/>
                  <a:pt x="3988199" y="1271056"/>
                  <a:pt x="4087819" y="1224778"/>
                </a:cubicBezTo>
                <a:cubicBezTo>
                  <a:pt x="4188153" y="1177465"/>
                  <a:pt x="4264186" y="1090586"/>
                  <a:pt x="4297638" y="985028"/>
                </a:cubicBezTo>
                <a:cubicBezTo>
                  <a:pt x="4336298" y="869577"/>
                  <a:pt x="4328159" y="758105"/>
                  <a:pt x="4275012" y="662708"/>
                </a:cubicBezTo>
                <a:cubicBezTo>
                  <a:pt x="4225691" y="574131"/>
                  <a:pt x="4139826" y="502929"/>
                  <a:pt x="4021080" y="461766"/>
                </a:cubicBezTo>
                <a:cubicBezTo>
                  <a:pt x="3956173" y="439277"/>
                  <a:pt x="3892771" y="430712"/>
                  <a:pt x="3833164" y="434213"/>
                </a:cubicBezTo>
                <a:close/>
                <a:moveTo>
                  <a:pt x="4535863" y="417275"/>
                </a:moveTo>
                <a:lnTo>
                  <a:pt x="4680897" y="417275"/>
                </a:lnTo>
                <a:cubicBezTo>
                  <a:pt x="4743485" y="417275"/>
                  <a:pt x="4766681" y="447315"/>
                  <a:pt x="4766681" y="487909"/>
                </a:cubicBezTo>
                <a:lnTo>
                  <a:pt x="4766681" y="827603"/>
                </a:lnTo>
                <a:lnTo>
                  <a:pt x="5019473" y="571534"/>
                </a:lnTo>
                <a:lnTo>
                  <a:pt x="5247850" y="571534"/>
                </a:lnTo>
                <a:lnTo>
                  <a:pt x="4928237" y="896126"/>
                </a:lnTo>
                <a:lnTo>
                  <a:pt x="5277801" y="1262288"/>
                </a:lnTo>
                <a:lnTo>
                  <a:pt x="5047878" y="1262288"/>
                </a:lnTo>
                <a:lnTo>
                  <a:pt x="4766844" y="971226"/>
                </a:lnTo>
                <a:lnTo>
                  <a:pt x="4766844" y="1261963"/>
                </a:lnTo>
                <a:lnTo>
                  <a:pt x="4595928" y="1261963"/>
                </a:lnTo>
                <a:lnTo>
                  <a:pt x="4595927" y="592156"/>
                </a:lnTo>
                <a:cubicBezTo>
                  <a:pt x="4596090" y="590395"/>
                  <a:pt x="4596081" y="588622"/>
                  <a:pt x="4595898" y="586863"/>
                </a:cubicBezTo>
                <a:cubicBezTo>
                  <a:pt x="4594352" y="571921"/>
                  <a:pt x="4580955" y="561060"/>
                  <a:pt x="4565976" y="562603"/>
                </a:cubicBezTo>
                <a:lnTo>
                  <a:pt x="4535863" y="562603"/>
                </a:lnTo>
                <a:close/>
                <a:moveTo>
                  <a:pt x="9320042" y="336979"/>
                </a:moveTo>
                <a:lnTo>
                  <a:pt x="9480703" y="336979"/>
                </a:lnTo>
                <a:cubicBezTo>
                  <a:pt x="9543210" y="336979"/>
                  <a:pt x="9566324" y="366856"/>
                  <a:pt x="9566324" y="407451"/>
                </a:cubicBezTo>
                <a:lnTo>
                  <a:pt x="9566324" y="640869"/>
                </a:lnTo>
                <a:cubicBezTo>
                  <a:pt x="9585125" y="589882"/>
                  <a:pt x="9646980" y="552373"/>
                  <a:pt x="9746518" y="552373"/>
                </a:cubicBezTo>
                <a:cubicBezTo>
                  <a:pt x="9889029" y="552373"/>
                  <a:pt x="10040982" y="646227"/>
                  <a:pt x="10041307" y="860890"/>
                </a:cubicBezTo>
                <a:lnTo>
                  <a:pt x="10041307" y="1261963"/>
                </a:lnTo>
                <a:lnTo>
                  <a:pt x="9870391" y="1261963"/>
                </a:lnTo>
                <a:lnTo>
                  <a:pt x="9870391" y="889063"/>
                </a:lnTo>
                <a:cubicBezTo>
                  <a:pt x="9870391" y="789769"/>
                  <a:pt x="9804467" y="733424"/>
                  <a:pt x="9721125" y="733424"/>
                </a:cubicBezTo>
                <a:cubicBezTo>
                  <a:pt x="9648526" y="733424"/>
                  <a:pt x="9578613" y="777672"/>
                  <a:pt x="9566487" y="838076"/>
                </a:cubicBezTo>
                <a:lnTo>
                  <a:pt x="9566487" y="1261963"/>
                </a:lnTo>
                <a:lnTo>
                  <a:pt x="9395571" y="1261963"/>
                </a:lnTo>
                <a:lnTo>
                  <a:pt x="9395571" y="511860"/>
                </a:lnTo>
                <a:cubicBezTo>
                  <a:pt x="9395768" y="509980"/>
                  <a:pt x="9395768" y="508086"/>
                  <a:pt x="9395571" y="506207"/>
                </a:cubicBezTo>
                <a:cubicBezTo>
                  <a:pt x="9394005" y="491267"/>
                  <a:pt x="9380596" y="480421"/>
                  <a:pt x="9365619" y="481982"/>
                </a:cubicBezTo>
                <a:lnTo>
                  <a:pt x="9320042" y="481982"/>
                </a:lnTo>
                <a:close/>
                <a:moveTo>
                  <a:pt x="4300522" y="237178"/>
                </a:moveTo>
                <a:cubicBezTo>
                  <a:pt x="4282541" y="237538"/>
                  <a:pt x="4262967" y="239207"/>
                  <a:pt x="4242620" y="242313"/>
                </a:cubicBezTo>
                <a:cubicBezTo>
                  <a:pt x="4161313" y="254735"/>
                  <a:pt x="4098074" y="285505"/>
                  <a:pt x="4102387" y="310836"/>
                </a:cubicBezTo>
                <a:cubicBezTo>
                  <a:pt x="4106701" y="336167"/>
                  <a:pt x="4175719" y="346722"/>
                  <a:pt x="4257026" y="334300"/>
                </a:cubicBezTo>
                <a:cubicBezTo>
                  <a:pt x="4338333" y="321878"/>
                  <a:pt x="4401490" y="291270"/>
                  <a:pt x="4397258" y="265858"/>
                </a:cubicBezTo>
                <a:cubicBezTo>
                  <a:pt x="4394083" y="246799"/>
                  <a:pt x="4354467" y="236097"/>
                  <a:pt x="4300522" y="237178"/>
                </a:cubicBezTo>
                <a:close/>
                <a:moveTo>
                  <a:pt x="3734288" y="115912"/>
                </a:moveTo>
                <a:cubicBezTo>
                  <a:pt x="3724927" y="116567"/>
                  <a:pt x="3718111" y="119495"/>
                  <a:pt x="3714652" y="124914"/>
                </a:cubicBezTo>
                <a:cubicBezTo>
                  <a:pt x="3700816" y="146591"/>
                  <a:pt x="3745987" y="199770"/>
                  <a:pt x="3815248" y="243937"/>
                </a:cubicBezTo>
                <a:cubicBezTo>
                  <a:pt x="3884510" y="288103"/>
                  <a:pt x="3952063" y="306127"/>
                  <a:pt x="3965899" y="284531"/>
                </a:cubicBezTo>
                <a:cubicBezTo>
                  <a:pt x="3979735" y="262935"/>
                  <a:pt x="3934564" y="209594"/>
                  <a:pt x="3865303" y="165508"/>
                </a:cubicBezTo>
                <a:cubicBezTo>
                  <a:pt x="3813356" y="132444"/>
                  <a:pt x="3762371" y="113949"/>
                  <a:pt x="3734288" y="115912"/>
                </a:cubicBezTo>
                <a:close/>
                <a:moveTo>
                  <a:pt x="3730125" y="11"/>
                </a:moveTo>
                <a:cubicBezTo>
                  <a:pt x="3747106" y="-142"/>
                  <a:pt x="3764361" y="1263"/>
                  <a:pt x="3781310" y="3293"/>
                </a:cubicBezTo>
                <a:cubicBezTo>
                  <a:pt x="3906078" y="17664"/>
                  <a:pt x="4018883" y="109245"/>
                  <a:pt x="4059577" y="199526"/>
                </a:cubicBezTo>
                <a:cubicBezTo>
                  <a:pt x="4114855" y="164207"/>
                  <a:pt x="4177708" y="142399"/>
                  <a:pt x="4243026" y="135875"/>
                </a:cubicBezTo>
                <a:cubicBezTo>
                  <a:pt x="4343867" y="127268"/>
                  <a:pt x="4480763" y="143344"/>
                  <a:pt x="4500784" y="233301"/>
                </a:cubicBezTo>
                <a:cubicBezTo>
                  <a:pt x="4515271" y="297927"/>
                  <a:pt x="4486622" y="346559"/>
                  <a:pt x="4440557" y="380577"/>
                </a:cubicBezTo>
                <a:cubicBezTo>
                  <a:pt x="4388956" y="418817"/>
                  <a:pt x="4315462" y="438627"/>
                  <a:pt x="4256211" y="442524"/>
                </a:cubicBezTo>
                <a:cubicBezTo>
                  <a:pt x="4310570" y="485516"/>
                  <a:pt x="4356017" y="538655"/>
                  <a:pt x="4390014" y="598975"/>
                </a:cubicBezTo>
                <a:cubicBezTo>
                  <a:pt x="4461474" y="727335"/>
                  <a:pt x="4472705" y="875098"/>
                  <a:pt x="4422570" y="1026272"/>
                </a:cubicBezTo>
                <a:cubicBezTo>
                  <a:pt x="4375039" y="1169407"/>
                  <a:pt x="4275908" y="1282179"/>
                  <a:pt x="4143407" y="1343720"/>
                </a:cubicBezTo>
                <a:cubicBezTo>
                  <a:pt x="4013267" y="1404124"/>
                  <a:pt x="3859198" y="1411918"/>
                  <a:pt x="3704560" y="1358983"/>
                </a:cubicBezTo>
                <a:cubicBezTo>
                  <a:pt x="3559282" y="1309296"/>
                  <a:pt x="3446315" y="1213818"/>
                  <a:pt x="3381204" y="1095282"/>
                </a:cubicBezTo>
                <a:cubicBezTo>
                  <a:pt x="3311536" y="968140"/>
                  <a:pt x="3299816" y="817617"/>
                  <a:pt x="3348649" y="671477"/>
                </a:cubicBezTo>
                <a:cubicBezTo>
                  <a:pt x="3396587" y="526961"/>
                  <a:pt x="3495637" y="413621"/>
                  <a:pt x="3627485" y="352486"/>
                </a:cubicBezTo>
                <a:cubicBezTo>
                  <a:pt x="3661902" y="336545"/>
                  <a:pt x="3697951" y="324377"/>
                  <a:pt x="3734999" y="316195"/>
                </a:cubicBezTo>
                <a:cubicBezTo>
                  <a:pt x="3728895" y="313272"/>
                  <a:pt x="3722873" y="310349"/>
                  <a:pt x="3717094" y="307264"/>
                </a:cubicBezTo>
                <a:cubicBezTo>
                  <a:pt x="3673621" y="282556"/>
                  <a:pt x="3637201" y="247175"/>
                  <a:pt x="3611289" y="204479"/>
                </a:cubicBezTo>
                <a:cubicBezTo>
                  <a:pt x="3589640" y="167863"/>
                  <a:pt x="3579222" y="105835"/>
                  <a:pt x="3600302" y="68731"/>
                </a:cubicBezTo>
                <a:cubicBezTo>
                  <a:pt x="3630700" y="14964"/>
                  <a:pt x="3679182" y="472"/>
                  <a:pt x="3730125" y="11"/>
                </a:cubicBezTo>
                <a:close/>
              </a:path>
            </a:pathLst>
          </a:custGeom>
          <a:solidFill>
            <a:schemeClr val="tx1"/>
          </a:solidFill>
          <a:ln w="8139" cap="flat">
            <a:noFill/>
            <a:prstDash val="solid"/>
            <a:miter/>
          </a:ln>
        </p:spPr>
        <p:txBody>
          <a:bodyPr rtlCol="0" anchor="ctr"/>
          <a:lstStyle/>
          <a:p>
            <a:endParaRPr lang="en-FI"/>
          </a:p>
        </p:txBody>
      </p:sp>
      <p:grpSp>
        <p:nvGrpSpPr>
          <p:cNvPr id="10" name="Graphic 6">
            <a:extLst>
              <a:ext uri="{FF2B5EF4-FFF2-40B4-BE49-F238E27FC236}">
                <a16:creationId xmlns:a16="http://schemas.microsoft.com/office/drawing/2014/main" id="{29838487-938C-7F43-A480-F91A8E792346}"/>
              </a:ext>
            </a:extLst>
          </p:cNvPr>
          <p:cNvGrpSpPr/>
          <p:nvPr userDrawn="1"/>
        </p:nvGrpSpPr>
        <p:grpSpPr>
          <a:xfrm>
            <a:off x="10262258" y="6327613"/>
            <a:ext cx="1305854" cy="317834"/>
            <a:chOff x="-8379918" y="-2906540"/>
            <a:chExt cx="5762217" cy="1402475"/>
          </a:xfrm>
          <a:solidFill>
            <a:schemeClr val="tx1"/>
          </a:solidFill>
        </p:grpSpPr>
        <p:sp>
          <p:nvSpPr>
            <p:cNvPr id="11" name="Graphic 6">
              <a:extLst>
                <a:ext uri="{FF2B5EF4-FFF2-40B4-BE49-F238E27FC236}">
                  <a16:creationId xmlns:a16="http://schemas.microsoft.com/office/drawing/2014/main" id="{88F9BF7A-BDB6-B14E-92E8-7F5E708A11A7}"/>
                </a:ext>
              </a:extLst>
            </p:cNvPr>
            <p:cNvSpPr/>
            <p:nvPr/>
          </p:nvSpPr>
          <p:spPr>
            <a:xfrm>
              <a:off x="-8009734" y="-2906540"/>
              <a:ext cx="720277" cy="271521"/>
            </a:xfrm>
            <a:custGeom>
              <a:avLst/>
              <a:gdLst>
                <a:gd name="connsiteX0" fmla="*/ 485009 w 720277"/>
                <a:gd name="connsiteY0" fmla="*/ 11907 h 271521"/>
                <a:gd name="connsiteX1" fmla="*/ 235173 w 720277"/>
                <a:gd name="connsiteY1" fmla="*/ 11907 h 271521"/>
                <a:gd name="connsiteX2" fmla="*/ 113969 w 720277"/>
                <a:gd name="connsiteY2" fmla="*/ 47840 h 271521"/>
                <a:gd name="connsiteX3" fmla="*/ 0 w 720277"/>
                <a:gd name="connsiteY3" fmla="*/ 107729 h 271521"/>
                <a:gd name="connsiteX4" fmla="*/ 108351 w 720277"/>
                <a:gd name="connsiteY4" fmla="*/ 271521 h 271521"/>
                <a:gd name="connsiteX5" fmla="*/ 187853 w 720277"/>
                <a:gd name="connsiteY5" fmla="*/ 229694 h 271521"/>
                <a:gd name="connsiteX6" fmla="*/ 272591 w 720277"/>
                <a:gd name="connsiteY6" fmla="*/ 204598 h 271521"/>
                <a:gd name="connsiteX7" fmla="*/ 447591 w 720277"/>
                <a:gd name="connsiteY7" fmla="*/ 204598 h 271521"/>
                <a:gd name="connsiteX8" fmla="*/ 532424 w 720277"/>
                <a:gd name="connsiteY8" fmla="*/ 229694 h 271521"/>
                <a:gd name="connsiteX9" fmla="*/ 611926 w 720277"/>
                <a:gd name="connsiteY9" fmla="*/ 271521 h 271521"/>
                <a:gd name="connsiteX10" fmla="*/ 720277 w 720277"/>
                <a:gd name="connsiteY10" fmla="*/ 107729 h 271521"/>
                <a:gd name="connsiteX11" fmla="*/ 606309 w 720277"/>
                <a:gd name="connsiteY11" fmla="*/ 47840 h 271521"/>
                <a:gd name="connsiteX12" fmla="*/ 485009 w 720277"/>
                <a:gd name="connsiteY12" fmla="*/ 11907 h 2715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720277" h="271521">
                  <a:moveTo>
                    <a:pt x="485009" y="11907"/>
                  </a:moveTo>
                  <a:cubicBezTo>
                    <a:pt x="403032" y="-3969"/>
                    <a:pt x="317246" y="-3969"/>
                    <a:pt x="235173" y="11907"/>
                  </a:cubicBezTo>
                  <a:cubicBezTo>
                    <a:pt x="193756" y="19892"/>
                    <a:pt x="152910" y="32060"/>
                    <a:pt x="113969" y="47840"/>
                  </a:cubicBezTo>
                  <a:cubicBezTo>
                    <a:pt x="74170" y="63906"/>
                    <a:pt x="35800" y="84059"/>
                    <a:pt x="0" y="107729"/>
                  </a:cubicBezTo>
                  <a:lnTo>
                    <a:pt x="108351" y="271521"/>
                  </a:lnTo>
                  <a:cubicBezTo>
                    <a:pt x="133297" y="255075"/>
                    <a:pt x="160051" y="241006"/>
                    <a:pt x="187853" y="229694"/>
                  </a:cubicBezTo>
                  <a:cubicBezTo>
                    <a:pt x="215084" y="218762"/>
                    <a:pt x="243647" y="210206"/>
                    <a:pt x="272591" y="204598"/>
                  </a:cubicBezTo>
                  <a:cubicBezTo>
                    <a:pt x="330099" y="193570"/>
                    <a:pt x="390273" y="193570"/>
                    <a:pt x="447591" y="204598"/>
                  </a:cubicBezTo>
                  <a:cubicBezTo>
                    <a:pt x="476535" y="210206"/>
                    <a:pt x="505194" y="218667"/>
                    <a:pt x="532424" y="229694"/>
                  </a:cubicBezTo>
                  <a:cubicBezTo>
                    <a:pt x="560131" y="241006"/>
                    <a:pt x="586886" y="254980"/>
                    <a:pt x="611926" y="271521"/>
                  </a:cubicBezTo>
                  <a:lnTo>
                    <a:pt x="720277" y="107729"/>
                  </a:lnTo>
                  <a:cubicBezTo>
                    <a:pt x="684382" y="84059"/>
                    <a:pt x="646107" y="63906"/>
                    <a:pt x="606309" y="47840"/>
                  </a:cubicBezTo>
                  <a:cubicBezTo>
                    <a:pt x="567367" y="32060"/>
                    <a:pt x="526521" y="19892"/>
                    <a:pt x="485009" y="11907"/>
                  </a:cubicBezTo>
                  <a:close/>
                </a:path>
              </a:pathLst>
            </a:custGeom>
            <a:grpFill/>
            <a:ln w="9514" cap="flat">
              <a:noFill/>
              <a:prstDash val="solid"/>
              <a:miter/>
            </a:ln>
          </p:spPr>
          <p:txBody>
            <a:bodyPr rtlCol="0" anchor="ctr"/>
            <a:lstStyle/>
            <a:p>
              <a:endParaRPr lang="en-FI"/>
            </a:p>
          </p:txBody>
        </p:sp>
        <p:sp>
          <p:nvSpPr>
            <p:cNvPr id="12" name="Graphic 6">
              <a:extLst>
                <a:ext uri="{FF2B5EF4-FFF2-40B4-BE49-F238E27FC236}">
                  <a16:creationId xmlns:a16="http://schemas.microsoft.com/office/drawing/2014/main" id="{6BE8985E-1F9F-EF4C-BF2A-5F247E59489C}"/>
                </a:ext>
              </a:extLst>
            </p:cNvPr>
            <p:cNvSpPr/>
            <p:nvPr/>
          </p:nvSpPr>
          <p:spPr>
            <a:xfrm>
              <a:off x="-8379918" y="-2575795"/>
              <a:ext cx="1073417" cy="1071730"/>
            </a:xfrm>
            <a:custGeom>
              <a:avLst/>
              <a:gdLst>
                <a:gd name="connsiteX0" fmla="*/ 1073132 w 1073417"/>
                <a:gd name="connsiteY0" fmla="*/ 341843 h 1071730"/>
                <a:gd name="connsiteX1" fmla="*/ 730751 w 1073417"/>
                <a:gd name="connsiteY1" fmla="*/ 0 h 1071730"/>
                <a:gd name="connsiteX2" fmla="*/ 388369 w 1073417"/>
                <a:gd name="connsiteY2" fmla="*/ 341843 h 1071730"/>
                <a:gd name="connsiteX3" fmla="*/ 386655 w 1073417"/>
                <a:gd name="connsiteY3" fmla="*/ 386047 h 1071730"/>
                <a:gd name="connsiteX4" fmla="*/ 386179 w 1073417"/>
                <a:gd name="connsiteY4" fmla="*/ 385572 h 1071730"/>
                <a:gd name="connsiteX5" fmla="*/ 342382 w 1073417"/>
                <a:gd name="connsiteY5" fmla="*/ 387663 h 1071730"/>
                <a:gd name="connsiteX6" fmla="*/ 0 w 1073417"/>
                <a:gd name="connsiteY6" fmla="*/ 729507 h 1071730"/>
                <a:gd name="connsiteX7" fmla="*/ 342382 w 1073417"/>
                <a:gd name="connsiteY7" fmla="*/ 1071350 h 1071730"/>
                <a:gd name="connsiteX8" fmla="*/ 1073418 w 1073417"/>
                <a:gd name="connsiteY8" fmla="*/ 1071731 h 1071730"/>
                <a:gd name="connsiteX9" fmla="*/ 1073323 w 1073417"/>
                <a:gd name="connsiteY9" fmla="*/ 1071635 h 1071730"/>
                <a:gd name="connsiteX10" fmla="*/ 1073418 w 1073417"/>
                <a:gd name="connsiteY10" fmla="*/ 1071731 h 1071730"/>
                <a:gd name="connsiteX11" fmla="*/ 1073132 w 1073417"/>
                <a:gd name="connsiteY11" fmla="*/ 341843 h 1071730"/>
                <a:gd name="connsiteX12" fmla="*/ 837959 w 1073417"/>
                <a:gd name="connsiteY12" fmla="*/ 844342 h 1071730"/>
                <a:gd name="connsiteX13" fmla="*/ 377324 w 1073417"/>
                <a:gd name="connsiteY13" fmla="*/ 844342 h 1071730"/>
                <a:gd name="connsiteX14" fmla="*/ 245361 w 1073417"/>
                <a:gd name="connsiteY14" fmla="*/ 710684 h 1071730"/>
                <a:gd name="connsiteX15" fmla="*/ 377324 w 1073417"/>
                <a:gd name="connsiteY15" fmla="*/ 578928 h 1071730"/>
                <a:gd name="connsiteX16" fmla="*/ 572128 w 1073417"/>
                <a:gd name="connsiteY16" fmla="*/ 578928 h 1071730"/>
                <a:gd name="connsiteX17" fmla="*/ 572033 w 1073417"/>
                <a:gd name="connsiteY17" fmla="*/ 578833 h 1071730"/>
                <a:gd name="connsiteX18" fmla="*/ 572128 w 1073417"/>
                <a:gd name="connsiteY18" fmla="*/ 578928 h 1071730"/>
                <a:gd name="connsiteX19" fmla="*/ 572128 w 1073417"/>
                <a:gd name="connsiteY19" fmla="*/ 376541 h 1071730"/>
                <a:gd name="connsiteX20" fmla="*/ 704091 w 1073417"/>
                <a:gd name="connsiteY20" fmla="*/ 244785 h 1071730"/>
                <a:gd name="connsiteX21" fmla="*/ 837959 w 1073417"/>
                <a:gd name="connsiteY21" fmla="*/ 376541 h 1071730"/>
                <a:gd name="connsiteX22" fmla="*/ 838530 w 1073417"/>
                <a:gd name="connsiteY22" fmla="*/ 844817 h 1071730"/>
                <a:gd name="connsiteX23" fmla="*/ 837959 w 1073417"/>
                <a:gd name="connsiteY23" fmla="*/ 844342 h 10717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1073417" h="1071730">
                  <a:moveTo>
                    <a:pt x="1073132" y="341843"/>
                  </a:moveTo>
                  <a:cubicBezTo>
                    <a:pt x="1073132" y="153050"/>
                    <a:pt x="919841" y="0"/>
                    <a:pt x="730751" y="0"/>
                  </a:cubicBezTo>
                  <a:cubicBezTo>
                    <a:pt x="541660" y="0"/>
                    <a:pt x="388369" y="153050"/>
                    <a:pt x="388369" y="341843"/>
                  </a:cubicBezTo>
                  <a:lnTo>
                    <a:pt x="386655" y="386047"/>
                  </a:lnTo>
                  <a:lnTo>
                    <a:pt x="386179" y="385572"/>
                  </a:lnTo>
                  <a:lnTo>
                    <a:pt x="342382" y="387663"/>
                  </a:lnTo>
                  <a:cubicBezTo>
                    <a:pt x="153291" y="387663"/>
                    <a:pt x="0" y="540713"/>
                    <a:pt x="0" y="729507"/>
                  </a:cubicBezTo>
                  <a:cubicBezTo>
                    <a:pt x="0" y="918300"/>
                    <a:pt x="153291" y="1071350"/>
                    <a:pt x="342382" y="1071350"/>
                  </a:cubicBezTo>
                  <a:lnTo>
                    <a:pt x="1073418" y="1071731"/>
                  </a:lnTo>
                  <a:lnTo>
                    <a:pt x="1073323" y="1071635"/>
                  </a:lnTo>
                  <a:lnTo>
                    <a:pt x="1073418" y="1071731"/>
                  </a:lnTo>
                  <a:lnTo>
                    <a:pt x="1073132" y="341843"/>
                  </a:lnTo>
                  <a:close/>
                  <a:moveTo>
                    <a:pt x="837959" y="844342"/>
                  </a:moveTo>
                  <a:lnTo>
                    <a:pt x="377324" y="844342"/>
                  </a:lnTo>
                  <a:cubicBezTo>
                    <a:pt x="304487" y="844342"/>
                    <a:pt x="245361" y="783407"/>
                    <a:pt x="245361" y="710684"/>
                  </a:cubicBezTo>
                  <a:cubicBezTo>
                    <a:pt x="245361" y="637962"/>
                    <a:pt x="304487" y="578928"/>
                    <a:pt x="377324" y="578928"/>
                  </a:cubicBezTo>
                  <a:lnTo>
                    <a:pt x="572128" y="578928"/>
                  </a:lnTo>
                  <a:lnTo>
                    <a:pt x="572033" y="578833"/>
                  </a:lnTo>
                  <a:lnTo>
                    <a:pt x="572128" y="578928"/>
                  </a:lnTo>
                  <a:lnTo>
                    <a:pt x="572128" y="376541"/>
                  </a:lnTo>
                  <a:cubicBezTo>
                    <a:pt x="572128" y="303819"/>
                    <a:pt x="631159" y="244785"/>
                    <a:pt x="704091" y="244785"/>
                  </a:cubicBezTo>
                  <a:cubicBezTo>
                    <a:pt x="776928" y="244785"/>
                    <a:pt x="837959" y="303819"/>
                    <a:pt x="837959" y="376541"/>
                  </a:cubicBezTo>
                  <a:lnTo>
                    <a:pt x="838530" y="844817"/>
                  </a:lnTo>
                  <a:lnTo>
                    <a:pt x="837959" y="844342"/>
                  </a:lnTo>
                  <a:close/>
                </a:path>
              </a:pathLst>
            </a:custGeom>
            <a:grpFill/>
            <a:ln w="9514" cap="flat">
              <a:noFill/>
              <a:prstDash val="solid"/>
              <a:miter/>
            </a:ln>
          </p:spPr>
          <p:txBody>
            <a:bodyPr rtlCol="0" anchor="ctr"/>
            <a:lstStyle/>
            <a:p>
              <a:endParaRPr lang="en-FI"/>
            </a:p>
          </p:txBody>
        </p:sp>
        <p:sp>
          <p:nvSpPr>
            <p:cNvPr id="13" name="Graphic 6">
              <a:extLst>
                <a:ext uri="{FF2B5EF4-FFF2-40B4-BE49-F238E27FC236}">
                  <a16:creationId xmlns:a16="http://schemas.microsoft.com/office/drawing/2014/main" id="{6E086F60-EAD5-BD44-8D8D-7911B42A8AC1}"/>
                </a:ext>
              </a:extLst>
            </p:cNvPr>
            <p:cNvSpPr/>
            <p:nvPr/>
          </p:nvSpPr>
          <p:spPr>
            <a:xfrm>
              <a:off x="-6953645" y="-2135277"/>
              <a:ext cx="243456" cy="411143"/>
            </a:xfrm>
            <a:custGeom>
              <a:avLst/>
              <a:gdLst>
                <a:gd name="connsiteX0" fmla="*/ 188329 w 243456"/>
                <a:gd name="connsiteY0" fmla="*/ 196779 h 411143"/>
                <a:gd name="connsiteX1" fmla="*/ 113207 w 243456"/>
                <a:gd name="connsiteY1" fmla="*/ 135654 h 411143"/>
                <a:gd name="connsiteX2" fmla="*/ 86738 w 243456"/>
                <a:gd name="connsiteY2" fmla="*/ 101431 h 411143"/>
                <a:gd name="connsiteX3" fmla="*/ 123680 w 243456"/>
                <a:gd name="connsiteY3" fmla="*/ 78331 h 411143"/>
                <a:gd name="connsiteX4" fmla="*/ 213655 w 243456"/>
                <a:gd name="connsiteY4" fmla="*/ 121299 h 411143"/>
                <a:gd name="connsiteX5" fmla="*/ 228032 w 243456"/>
                <a:gd name="connsiteY5" fmla="*/ 52950 h 411143"/>
                <a:gd name="connsiteX6" fmla="*/ 123109 w 243456"/>
                <a:gd name="connsiteY6" fmla="*/ 0 h 411143"/>
                <a:gd name="connsiteX7" fmla="*/ 13234 w 243456"/>
                <a:gd name="connsiteY7" fmla="*/ 98104 h 411143"/>
                <a:gd name="connsiteX8" fmla="*/ 51890 w 243456"/>
                <a:gd name="connsiteY8" fmla="*/ 179668 h 411143"/>
                <a:gd name="connsiteX9" fmla="*/ 141294 w 243456"/>
                <a:gd name="connsiteY9" fmla="*/ 256288 h 411143"/>
                <a:gd name="connsiteX10" fmla="*/ 169953 w 243456"/>
                <a:gd name="connsiteY10" fmla="*/ 300396 h 411143"/>
                <a:gd name="connsiteX11" fmla="*/ 126917 w 243456"/>
                <a:gd name="connsiteY11" fmla="*/ 332908 h 411143"/>
                <a:gd name="connsiteX12" fmla="*/ 21518 w 243456"/>
                <a:gd name="connsiteY12" fmla="*/ 275015 h 411143"/>
                <a:gd name="connsiteX13" fmla="*/ 0 w 243456"/>
                <a:gd name="connsiteY13" fmla="*/ 343365 h 411143"/>
                <a:gd name="connsiteX14" fmla="*/ 123109 w 243456"/>
                <a:gd name="connsiteY14" fmla="*/ 411144 h 411143"/>
                <a:gd name="connsiteX15" fmla="*/ 243456 w 243456"/>
                <a:gd name="connsiteY15" fmla="*/ 299256 h 411143"/>
                <a:gd name="connsiteX16" fmla="*/ 188329 w 243456"/>
                <a:gd name="connsiteY16" fmla="*/ 196779 h 4111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43456" h="411143">
                  <a:moveTo>
                    <a:pt x="188329" y="196779"/>
                  </a:moveTo>
                  <a:cubicBezTo>
                    <a:pt x="166811" y="177481"/>
                    <a:pt x="144151" y="160370"/>
                    <a:pt x="113207" y="135654"/>
                  </a:cubicBezTo>
                  <a:cubicBezTo>
                    <a:pt x="101591" y="126243"/>
                    <a:pt x="86738" y="113599"/>
                    <a:pt x="86738" y="101431"/>
                  </a:cubicBezTo>
                  <a:cubicBezTo>
                    <a:pt x="86738" y="83275"/>
                    <a:pt x="106637" y="78331"/>
                    <a:pt x="123680" y="78331"/>
                  </a:cubicBezTo>
                  <a:cubicBezTo>
                    <a:pt x="154624" y="78331"/>
                    <a:pt x="190519" y="94872"/>
                    <a:pt x="213655" y="121299"/>
                  </a:cubicBezTo>
                  <a:lnTo>
                    <a:pt x="228032" y="52950"/>
                  </a:lnTo>
                  <a:cubicBezTo>
                    <a:pt x="211465" y="26522"/>
                    <a:pt x="171762" y="0"/>
                    <a:pt x="123109" y="0"/>
                  </a:cubicBezTo>
                  <a:cubicBezTo>
                    <a:pt x="62935" y="0"/>
                    <a:pt x="13234" y="35268"/>
                    <a:pt x="13234" y="98104"/>
                  </a:cubicBezTo>
                  <a:cubicBezTo>
                    <a:pt x="13234" y="133372"/>
                    <a:pt x="31991" y="158754"/>
                    <a:pt x="51890" y="179668"/>
                  </a:cubicBezTo>
                  <a:cubicBezTo>
                    <a:pt x="73979" y="202768"/>
                    <a:pt x="103781" y="225392"/>
                    <a:pt x="141294" y="256288"/>
                  </a:cubicBezTo>
                  <a:cubicBezTo>
                    <a:pt x="159480" y="271688"/>
                    <a:pt x="169953" y="283285"/>
                    <a:pt x="169953" y="300396"/>
                  </a:cubicBezTo>
                  <a:cubicBezTo>
                    <a:pt x="169953" y="322451"/>
                    <a:pt x="151196" y="332908"/>
                    <a:pt x="126917" y="332908"/>
                  </a:cubicBezTo>
                  <a:cubicBezTo>
                    <a:pt x="88261" y="332908"/>
                    <a:pt x="45226" y="308667"/>
                    <a:pt x="21518" y="275015"/>
                  </a:cubicBezTo>
                  <a:lnTo>
                    <a:pt x="0" y="343365"/>
                  </a:lnTo>
                  <a:cubicBezTo>
                    <a:pt x="13234" y="375876"/>
                    <a:pt x="62935" y="411144"/>
                    <a:pt x="123109" y="411144"/>
                  </a:cubicBezTo>
                  <a:cubicBezTo>
                    <a:pt x="193756" y="411144"/>
                    <a:pt x="243456" y="366465"/>
                    <a:pt x="243456" y="299256"/>
                  </a:cubicBezTo>
                  <a:cubicBezTo>
                    <a:pt x="243456" y="253626"/>
                    <a:pt x="218702" y="223301"/>
                    <a:pt x="188329" y="196779"/>
                  </a:cubicBezTo>
                  <a:close/>
                </a:path>
              </a:pathLst>
            </a:custGeom>
            <a:grpFill/>
            <a:ln w="9514" cap="flat">
              <a:noFill/>
              <a:prstDash val="solid"/>
              <a:miter/>
            </a:ln>
          </p:spPr>
          <p:txBody>
            <a:bodyPr rtlCol="0" anchor="ctr"/>
            <a:lstStyle/>
            <a:p>
              <a:endParaRPr lang="en-FI"/>
            </a:p>
          </p:txBody>
        </p:sp>
        <p:sp>
          <p:nvSpPr>
            <p:cNvPr id="14" name="Graphic 6">
              <a:extLst>
                <a:ext uri="{FF2B5EF4-FFF2-40B4-BE49-F238E27FC236}">
                  <a16:creationId xmlns:a16="http://schemas.microsoft.com/office/drawing/2014/main" id="{4515E641-8A84-B143-BC3B-1E8BF6445084}"/>
                </a:ext>
              </a:extLst>
            </p:cNvPr>
            <p:cNvSpPr/>
            <p:nvPr/>
          </p:nvSpPr>
          <p:spPr>
            <a:xfrm>
              <a:off x="-6609169" y="-2127482"/>
              <a:ext cx="322958" cy="395743"/>
            </a:xfrm>
            <a:custGeom>
              <a:avLst/>
              <a:gdLst>
                <a:gd name="connsiteX0" fmla="*/ 160622 w 322958"/>
                <a:gd name="connsiteY0" fmla="*/ 146586 h 395743"/>
                <a:gd name="connsiteX1" fmla="*/ 80073 w 322958"/>
                <a:gd name="connsiteY1" fmla="*/ 0 h 395743"/>
                <a:gd name="connsiteX2" fmla="*/ 0 w 322958"/>
                <a:gd name="connsiteY2" fmla="*/ 0 h 395743"/>
                <a:gd name="connsiteX3" fmla="*/ 125870 w 322958"/>
                <a:gd name="connsiteY3" fmla="*/ 230336 h 395743"/>
                <a:gd name="connsiteX4" fmla="*/ 125870 w 322958"/>
                <a:gd name="connsiteY4" fmla="*/ 395744 h 395743"/>
                <a:gd name="connsiteX5" fmla="*/ 198231 w 322958"/>
                <a:gd name="connsiteY5" fmla="*/ 395744 h 395743"/>
                <a:gd name="connsiteX6" fmla="*/ 198231 w 322958"/>
                <a:gd name="connsiteY6" fmla="*/ 230336 h 395743"/>
                <a:gd name="connsiteX7" fmla="*/ 322959 w 322958"/>
                <a:gd name="connsiteY7" fmla="*/ 0 h 395743"/>
                <a:gd name="connsiteX8" fmla="*/ 241267 w 322958"/>
                <a:gd name="connsiteY8" fmla="*/ 0 h 3957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22958" h="395743">
                  <a:moveTo>
                    <a:pt x="160622" y="146586"/>
                  </a:moveTo>
                  <a:lnTo>
                    <a:pt x="80073" y="0"/>
                  </a:lnTo>
                  <a:lnTo>
                    <a:pt x="0" y="0"/>
                  </a:lnTo>
                  <a:lnTo>
                    <a:pt x="125870" y="230336"/>
                  </a:lnTo>
                  <a:lnTo>
                    <a:pt x="125870" y="395744"/>
                  </a:lnTo>
                  <a:lnTo>
                    <a:pt x="198231" y="395744"/>
                  </a:lnTo>
                  <a:lnTo>
                    <a:pt x="198231" y="230336"/>
                  </a:lnTo>
                  <a:lnTo>
                    <a:pt x="322959" y="0"/>
                  </a:lnTo>
                  <a:lnTo>
                    <a:pt x="241267" y="0"/>
                  </a:lnTo>
                  <a:close/>
                </a:path>
              </a:pathLst>
            </a:custGeom>
            <a:grpFill/>
            <a:ln w="9514" cap="flat">
              <a:noFill/>
              <a:prstDash val="solid"/>
              <a:miter/>
            </a:ln>
          </p:spPr>
          <p:txBody>
            <a:bodyPr rtlCol="0" anchor="ctr"/>
            <a:lstStyle/>
            <a:p>
              <a:endParaRPr lang="en-FI"/>
            </a:p>
          </p:txBody>
        </p:sp>
        <p:sp>
          <p:nvSpPr>
            <p:cNvPr id="15" name="Graphic 6">
              <a:extLst>
                <a:ext uri="{FF2B5EF4-FFF2-40B4-BE49-F238E27FC236}">
                  <a16:creationId xmlns:a16="http://schemas.microsoft.com/office/drawing/2014/main" id="{D1540429-40F5-6744-8E0D-12827ECEAE08}"/>
                </a:ext>
              </a:extLst>
            </p:cNvPr>
            <p:cNvSpPr/>
            <p:nvPr/>
          </p:nvSpPr>
          <p:spPr>
            <a:xfrm>
              <a:off x="-6148248" y="-2127482"/>
              <a:ext cx="339525" cy="395743"/>
            </a:xfrm>
            <a:custGeom>
              <a:avLst/>
              <a:gdLst>
                <a:gd name="connsiteX0" fmla="*/ 124251 w 339525"/>
                <a:gd name="connsiteY0" fmla="*/ 0 h 395743"/>
                <a:gd name="connsiteX1" fmla="*/ 0 w 339525"/>
                <a:gd name="connsiteY1" fmla="*/ 0 h 395743"/>
                <a:gd name="connsiteX2" fmla="*/ 0 w 339525"/>
                <a:gd name="connsiteY2" fmla="*/ 395744 h 395743"/>
                <a:gd name="connsiteX3" fmla="*/ 124251 w 339525"/>
                <a:gd name="connsiteY3" fmla="*/ 395744 h 395743"/>
                <a:gd name="connsiteX4" fmla="*/ 339525 w 339525"/>
                <a:gd name="connsiteY4" fmla="*/ 197824 h 395743"/>
                <a:gd name="connsiteX5" fmla="*/ 124251 w 339525"/>
                <a:gd name="connsiteY5" fmla="*/ 0 h 395743"/>
                <a:gd name="connsiteX6" fmla="*/ 145198 w 339525"/>
                <a:gd name="connsiteY6" fmla="*/ 317412 h 395743"/>
                <a:gd name="connsiteX7" fmla="*/ 72361 w 339525"/>
                <a:gd name="connsiteY7" fmla="*/ 317412 h 395743"/>
                <a:gd name="connsiteX8" fmla="*/ 72361 w 339525"/>
                <a:gd name="connsiteY8" fmla="*/ 78236 h 395743"/>
                <a:gd name="connsiteX9" fmla="*/ 145198 w 339525"/>
                <a:gd name="connsiteY9" fmla="*/ 78236 h 395743"/>
                <a:gd name="connsiteX10" fmla="*/ 265546 w 339525"/>
                <a:gd name="connsiteY10" fmla="*/ 197824 h 395743"/>
                <a:gd name="connsiteX11" fmla="*/ 145198 w 339525"/>
                <a:gd name="connsiteY11" fmla="*/ 317412 h 3957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39525" h="395743">
                  <a:moveTo>
                    <a:pt x="124251" y="0"/>
                  </a:moveTo>
                  <a:lnTo>
                    <a:pt x="0" y="0"/>
                  </a:lnTo>
                  <a:lnTo>
                    <a:pt x="0" y="395744"/>
                  </a:lnTo>
                  <a:lnTo>
                    <a:pt x="124251" y="395744"/>
                  </a:lnTo>
                  <a:cubicBezTo>
                    <a:pt x="247360" y="395744"/>
                    <a:pt x="339525" y="322451"/>
                    <a:pt x="339525" y="197824"/>
                  </a:cubicBezTo>
                  <a:cubicBezTo>
                    <a:pt x="339525" y="71582"/>
                    <a:pt x="248979" y="0"/>
                    <a:pt x="124251" y="0"/>
                  </a:cubicBezTo>
                  <a:close/>
                  <a:moveTo>
                    <a:pt x="145198" y="317412"/>
                  </a:moveTo>
                  <a:lnTo>
                    <a:pt x="72361" y="317412"/>
                  </a:lnTo>
                  <a:lnTo>
                    <a:pt x="72361" y="78236"/>
                  </a:lnTo>
                  <a:lnTo>
                    <a:pt x="145198" y="78236"/>
                  </a:lnTo>
                  <a:cubicBezTo>
                    <a:pt x="215845" y="78236"/>
                    <a:pt x="265546" y="130615"/>
                    <a:pt x="265546" y="197824"/>
                  </a:cubicBezTo>
                  <a:cubicBezTo>
                    <a:pt x="265546" y="270072"/>
                    <a:pt x="213084" y="317412"/>
                    <a:pt x="145198" y="317412"/>
                  </a:cubicBezTo>
                  <a:close/>
                </a:path>
              </a:pathLst>
            </a:custGeom>
            <a:grpFill/>
            <a:ln w="9514" cap="flat">
              <a:noFill/>
              <a:prstDash val="solid"/>
              <a:miter/>
            </a:ln>
          </p:spPr>
          <p:txBody>
            <a:bodyPr rtlCol="0" anchor="ctr"/>
            <a:lstStyle/>
            <a:p>
              <a:endParaRPr lang="en-FI"/>
            </a:p>
          </p:txBody>
        </p:sp>
        <p:sp>
          <p:nvSpPr>
            <p:cNvPr id="16" name="Graphic 6">
              <a:extLst>
                <a:ext uri="{FF2B5EF4-FFF2-40B4-BE49-F238E27FC236}">
                  <a16:creationId xmlns:a16="http://schemas.microsoft.com/office/drawing/2014/main" id="{E9CA8921-FD44-1F44-91C2-429C5A4E9791}"/>
                </a:ext>
              </a:extLst>
            </p:cNvPr>
            <p:cNvSpPr/>
            <p:nvPr/>
          </p:nvSpPr>
          <p:spPr>
            <a:xfrm>
              <a:off x="-5497952" y="-2238229"/>
              <a:ext cx="79406" cy="79281"/>
            </a:xfrm>
            <a:custGeom>
              <a:avLst/>
              <a:gdLst>
                <a:gd name="connsiteX0" fmla="*/ 39703 w 79406"/>
                <a:gd name="connsiteY0" fmla="*/ 79282 h 79281"/>
                <a:gd name="connsiteX1" fmla="*/ 79407 w 79406"/>
                <a:gd name="connsiteY1" fmla="*/ 39641 h 79281"/>
                <a:gd name="connsiteX2" fmla="*/ 39703 w 79406"/>
                <a:gd name="connsiteY2" fmla="*/ 0 h 79281"/>
                <a:gd name="connsiteX3" fmla="*/ 0 w 79406"/>
                <a:gd name="connsiteY3" fmla="*/ 39641 h 79281"/>
                <a:gd name="connsiteX4" fmla="*/ 39703 w 79406"/>
                <a:gd name="connsiteY4" fmla="*/ 79282 h 7928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9406" h="79281">
                  <a:moveTo>
                    <a:pt x="39703" y="79282"/>
                  </a:moveTo>
                  <a:cubicBezTo>
                    <a:pt x="61793" y="79282"/>
                    <a:pt x="79407" y="62171"/>
                    <a:pt x="79407" y="39641"/>
                  </a:cubicBezTo>
                  <a:cubicBezTo>
                    <a:pt x="79407" y="17587"/>
                    <a:pt x="61697" y="0"/>
                    <a:pt x="39703" y="0"/>
                  </a:cubicBezTo>
                  <a:cubicBezTo>
                    <a:pt x="17043" y="0"/>
                    <a:pt x="0" y="17682"/>
                    <a:pt x="0" y="39641"/>
                  </a:cubicBezTo>
                  <a:cubicBezTo>
                    <a:pt x="0" y="62171"/>
                    <a:pt x="17138" y="79282"/>
                    <a:pt x="39703" y="79282"/>
                  </a:cubicBezTo>
                  <a:close/>
                </a:path>
              </a:pathLst>
            </a:custGeom>
            <a:grpFill/>
            <a:ln w="9514" cap="flat">
              <a:noFill/>
              <a:prstDash val="solid"/>
              <a:miter/>
            </a:ln>
          </p:spPr>
          <p:txBody>
            <a:bodyPr rtlCol="0" anchor="ctr"/>
            <a:lstStyle/>
            <a:p>
              <a:endParaRPr lang="en-FI"/>
            </a:p>
          </p:txBody>
        </p:sp>
        <p:sp>
          <p:nvSpPr>
            <p:cNvPr id="17" name="Graphic 6">
              <a:extLst>
                <a:ext uri="{FF2B5EF4-FFF2-40B4-BE49-F238E27FC236}">
                  <a16:creationId xmlns:a16="http://schemas.microsoft.com/office/drawing/2014/main" id="{12A7B39C-44AD-A445-AA49-18C61042555E}"/>
                </a:ext>
              </a:extLst>
            </p:cNvPr>
            <p:cNvSpPr/>
            <p:nvPr/>
          </p:nvSpPr>
          <p:spPr>
            <a:xfrm>
              <a:off x="-5613825" y="-2238229"/>
              <a:ext cx="79406" cy="79281"/>
            </a:xfrm>
            <a:custGeom>
              <a:avLst/>
              <a:gdLst>
                <a:gd name="connsiteX0" fmla="*/ 39704 w 79406"/>
                <a:gd name="connsiteY0" fmla="*/ 79282 h 79281"/>
                <a:gd name="connsiteX1" fmla="*/ 79407 w 79406"/>
                <a:gd name="connsiteY1" fmla="*/ 39641 h 79281"/>
                <a:gd name="connsiteX2" fmla="*/ 39704 w 79406"/>
                <a:gd name="connsiteY2" fmla="*/ 0 h 79281"/>
                <a:gd name="connsiteX3" fmla="*/ 0 w 79406"/>
                <a:gd name="connsiteY3" fmla="*/ 39641 h 79281"/>
                <a:gd name="connsiteX4" fmla="*/ 39704 w 79406"/>
                <a:gd name="connsiteY4" fmla="*/ 79282 h 7928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9406" h="79281">
                  <a:moveTo>
                    <a:pt x="39704" y="79282"/>
                  </a:moveTo>
                  <a:cubicBezTo>
                    <a:pt x="62364" y="79282"/>
                    <a:pt x="79407" y="62171"/>
                    <a:pt x="79407" y="39641"/>
                  </a:cubicBezTo>
                  <a:cubicBezTo>
                    <a:pt x="79407" y="17587"/>
                    <a:pt x="62269" y="0"/>
                    <a:pt x="39704" y="0"/>
                  </a:cubicBezTo>
                  <a:cubicBezTo>
                    <a:pt x="17614" y="0"/>
                    <a:pt x="0" y="17682"/>
                    <a:pt x="0" y="39641"/>
                  </a:cubicBezTo>
                  <a:cubicBezTo>
                    <a:pt x="-95" y="62171"/>
                    <a:pt x="17614" y="79282"/>
                    <a:pt x="39704" y="79282"/>
                  </a:cubicBezTo>
                  <a:close/>
                </a:path>
              </a:pathLst>
            </a:custGeom>
            <a:grpFill/>
            <a:ln w="9514" cap="flat">
              <a:noFill/>
              <a:prstDash val="solid"/>
              <a:miter/>
            </a:ln>
          </p:spPr>
          <p:txBody>
            <a:bodyPr rtlCol="0" anchor="ctr"/>
            <a:lstStyle/>
            <a:p>
              <a:endParaRPr lang="en-FI"/>
            </a:p>
          </p:txBody>
        </p:sp>
        <p:sp>
          <p:nvSpPr>
            <p:cNvPr id="18" name="Graphic 6">
              <a:extLst>
                <a:ext uri="{FF2B5EF4-FFF2-40B4-BE49-F238E27FC236}">
                  <a16:creationId xmlns:a16="http://schemas.microsoft.com/office/drawing/2014/main" id="{F8B8E166-6079-CD42-8AB9-EAD61E6F5D3C}"/>
                </a:ext>
              </a:extLst>
            </p:cNvPr>
            <p:cNvSpPr/>
            <p:nvPr/>
          </p:nvSpPr>
          <p:spPr>
            <a:xfrm>
              <a:off x="-5708846" y="-2127482"/>
              <a:ext cx="383513" cy="395743"/>
            </a:xfrm>
            <a:custGeom>
              <a:avLst/>
              <a:gdLst>
                <a:gd name="connsiteX0" fmla="*/ 156243 w 383513"/>
                <a:gd name="connsiteY0" fmla="*/ 0 h 395743"/>
                <a:gd name="connsiteX1" fmla="*/ 0 w 383513"/>
                <a:gd name="connsiteY1" fmla="*/ 395744 h 395743"/>
                <a:gd name="connsiteX2" fmla="*/ 77788 w 383513"/>
                <a:gd name="connsiteY2" fmla="*/ 395744 h 395743"/>
                <a:gd name="connsiteX3" fmla="*/ 109779 w 383513"/>
                <a:gd name="connsiteY3" fmla="*/ 314751 h 395743"/>
                <a:gd name="connsiteX4" fmla="*/ 275353 w 383513"/>
                <a:gd name="connsiteY4" fmla="*/ 314751 h 395743"/>
                <a:gd name="connsiteX5" fmla="*/ 307344 w 383513"/>
                <a:gd name="connsiteY5" fmla="*/ 395744 h 395743"/>
                <a:gd name="connsiteX6" fmla="*/ 383513 w 383513"/>
                <a:gd name="connsiteY6" fmla="*/ 395744 h 395743"/>
                <a:gd name="connsiteX7" fmla="*/ 227271 w 383513"/>
                <a:gd name="connsiteY7" fmla="*/ 0 h 395743"/>
                <a:gd name="connsiteX8" fmla="*/ 156243 w 383513"/>
                <a:gd name="connsiteY8" fmla="*/ 0 h 395743"/>
                <a:gd name="connsiteX9" fmla="*/ 139676 w 383513"/>
                <a:gd name="connsiteY9" fmla="*/ 238036 h 395743"/>
                <a:gd name="connsiteX10" fmla="*/ 192709 w 383513"/>
                <a:gd name="connsiteY10" fmla="*/ 104663 h 395743"/>
                <a:gd name="connsiteX11" fmla="*/ 245170 w 383513"/>
                <a:gd name="connsiteY11" fmla="*/ 238036 h 395743"/>
                <a:gd name="connsiteX12" fmla="*/ 139676 w 383513"/>
                <a:gd name="connsiteY12" fmla="*/ 238036 h 3957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83513" h="395743">
                  <a:moveTo>
                    <a:pt x="156243" y="0"/>
                  </a:moveTo>
                  <a:lnTo>
                    <a:pt x="0" y="395744"/>
                  </a:lnTo>
                  <a:lnTo>
                    <a:pt x="77788" y="395744"/>
                  </a:lnTo>
                  <a:lnTo>
                    <a:pt x="109779" y="314751"/>
                  </a:lnTo>
                  <a:lnTo>
                    <a:pt x="275353" y="314751"/>
                  </a:lnTo>
                  <a:lnTo>
                    <a:pt x="307344" y="395744"/>
                  </a:lnTo>
                  <a:lnTo>
                    <a:pt x="383513" y="395744"/>
                  </a:lnTo>
                  <a:lnTo>
                    <a:pt x="227271" y="0"/>
                  </a:lnTo>
                  <a:lnTo>
                    <a:pt x="156243" y="0"/>
                  </a:lnTo>
                  <a:close/>
                  <a:moveTo>
                    <a:pt x="139676" y="238036"/>
                  </a:moveTo>
                  <a:lnTo>
                    <a:pt x="192709" y="104663"/>
                  </a:lnTo>
                  <a:lnTo>
                    <a:pt x="245170" y="238036"/>
                  </a:lnTo>
                  <a:lnTo>
                    <a:pt x="139676" y="238036"/>
                  </a:lnTo>
                  <a:close/>
                </a:path>
              </a:pathLst>
            </a:custGeom>
            <a:grpFill/>
            <a:ln w="9514" cap="flat">
              <a:noFill/>
              <a:prstDash val="solid"/>
              <a:miter/>
            </a:ln>
          </p:spPr>
          <p:txBody>
            <a:bodyPr rtlCol="0" anchor="ctr"/>
            <a:lstStyle/>
            <a:p>
              <a:endParaRPr lang="en-FI"/>
            </a:p>
          </p:txBody>
        </p:sp>
        <p:sp>
          <p:nvSpPr>
            <p:cNvPr id="19" name="Graphic 6">
              <a:extLst>
                <a:ext uri="{FF2B5EF4-FFF2-40B4-BE49-F238E27FC236}">
                  <a16:creationId xmlns:a16="http://schemas.microsoft.com/office/drawing/2014/main" id="{0E5960AE-2FBE-8143-8664-238A9ADFA534}"/>
                </a:ext>
              </a:extLst>
            </p:cNvPr>
            <p:cNvSpPr/>
            <p:nvPr/>
          </p:nvSpPr>
          <p:spPr>
            <a:xfrm>
              <a:off x="-5186609" y="-2127482"/>
              <a:ext cx="328956" cy="395743"/>
            </a:xfrm>
            <a:custGeom>
              <a:avLst/>
              <a:gdLst>
                <a:gd name="connsiteX0" fmla="*/ 256691 w 328956"/>
                <a:gd name="connsiteY0" fmla="*/ 268360 h 395743"/>
                <a:gd name="connsiteX1" fmla="*/ 72266 w 328956"/>
                <a:gd name="connsiteY1" fmla="*/ 0 h 395743"/>
                <a:gd name="connsiteX2" fmla="*/ 0 w 328956"/>
                <a:gd name="connsiteY2" fmla="*/ 0 h 395743"/>
                <a:gd name="connsiteX3" fmla="*/ 0 w 328956"/>
                <a:gd name="connsiteY3" fmla="*/ 395744 h 395743"/>
                <a:gd name="connsiteX4" fmla="*/ 72266 w 328956"/>
                <a:gd name="connsiteY4" fmla="*/ 395744 h 395743"/>
                <a:gd name="connsiteX5" fmla="*/ 72266 w 328956"/>
                <a:gd name="connsiteY5" fmla="*/ 128904 h 395743"/>
                <a:gd name="connsiteX6" fmla="*/ 256120 w 328956"/>
                <a:gd name="connsiteY6" fmla="*/ 395744 h 395743"/>
                <a:gd name="connsiteX7" fmla="*/ 328957 w 328956"/>
                <a:gd name="connsiteY7" fmla="*/ 395744 h 395743"/>
                <a:gd name="connsiteX8" fmla="*/ 328957 w 328956"/>
                <a:gd name="connsiteY8" fmla="*/ 0 h 395743"/>
                <a:gd name="connsiteX9" fmla="*/ 256691 w 328956"/>
                <a:gd name="connsiteY9" fmla="*/ 0 h 3957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28956" h="395743">
                  <a:moveTo>
                    <a:pt x="256691" y="268360"/>
                  </a:moveTo>
                  <a:lnTo>
                    <a:pt x="72266" y="0"/>
                  </a:lnTo>
                  <a:lnTo>
                    <a:pt x="0" y="0"/>
                  </a:lnTo>
                  <a:lnTo>
                    <a:pt x="0" y="395744"/>
                  </a:lnTo>
                  <a:lnTo>
                    <a:pt x="72266" y="395744"/>
                  </a:lnTo>
                  <a:lnTo>
                    <a:pt x="72266" y="128904"/>
                  </a:lnTo>
                  <a:lnTo>
                    <a:pt x="256120" y="395744"/>
                  </a:lnTo>
                  <a:lnTo>
                    <a:pt x="328957" y="395744"/>
                  </a:lnTo>
                  <a:lnTo>
                    <a:pt x="328957" y="0"/>
                  </a:lnTo>
                  <a:lnTo>
                    <a:pt x="256691" y="0"/>
                  </a:lnTo>
                  <a:close/>
                </a:path>
              </a:pathLst>
            </a:custGeom>
            <a:grpFill/>
            <a:ln w="9514" cap="flat">
              <a:noFill/>
              <a:prstDash val="solid"/>
              <a:miter/>
            </a:ln>
          </p:spPr>
          <p:txBody>
            <a:bodyPr rtlCol="0" anchor="ctr"/>
            <a:lstStyle/>
            <a:p>
              <a:endParaRPr lang="en-FI"/>
            </a:p>
          </p:txBody>
        </p:sp>
        <p:sp>
          <p:nvSpPr>
            <p:cNvPr id="20" name="Graphic 6">
              <a:extLst>
                <a:ext uri="{FF2B5EF4-FFF2-40B4-BE49-F238E27FC236}">
                  <a16:creationId xmlns:a16="http://schemas.microsoft.com/office/drawing/2014/main" id="{E189DC04-BFF8-AD45-B283-5DFE72C040EC}"/>
                </a:ext>
              </a:extLst>
            </p:cNvPr>
            <p:cNvSpPr/>
            <p:nvPr/>
          </p:nvSpPr>
          <p:spPr>
            <a:xfrm>
              <a:off x="-4675513" y="-2127482"/>
              <a:ext cx="209751" cy="395743"/>
            </a:xfrm>
            <a:custGeom>
              <a:avLst/>
              <a:gdLst>
                <a:gd name="connsiteX0" fmla="*/ 72361 w 209751"/>
                <a:gd name="connsiteY0" fmla="*/ 0 h 395743"/>
                <a:gd name="connsiteX1" fmla="*/ 0 w 209751"/>
                <a:gd name="connsiteY1" fmla="*/ 0 h 395743"/>
                <a:gd name="connsiteX2" fmla="*/ 0 w 209751"/>
                <a:gd name="connsiteY2" fmla="*/ 395744 h 395743"/>
                <a:gd name="connsiteX3" fmla="*/ 209752 w 209751"/>
                <a:gd name="connsiteY3" fmla="*/ 395744 h 395743"/>
                <a:gd name="connsiteX4" fmla="*/ 209752 w 209751"/>
                <a:gd name="connsiteY4" fmla="*/ 317412 h 395743"/>
                <a:gd name="connsiteX5" fmla="*/ 72361 w 209751"/>
                <a:gd name="connsiteY5" fmla="*/ 317412 h 3957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9751" h="395743">
                  <a:moveTo>
                    <a:pt x="72361" y="0"/>
                  </a:moveTo>
                  <a:lnTo>
                    <a:pt x="0" y="0"/>
                  </a:lnTo>
                  <a:lnTo>
                    <a:pt x="0" y="395744"/>
                  </a:lnTo>
                  <a:lnTo>
                    <a:pt x="209752" y="395744"/>
                  </a:lnTo>
                  <a:lnTo>
                    <a:pt x="209752" y="317412"/>
                  </a:lnTo>
                  <a:lnTo>
                    <a:pt x="72361" y="317412"/>
                  </a:lnTo>
                  <a:close/>
                </a:path>
              </a:pathLst>
            </a:custGeom>
            <a:grpFill/>
            <a:ln w="9514" cap="flat">
              <a:noFill/>
              <a:prstDash val="solid"/>
              <a:miter/>
            </a:ln>
          </p:spPr>
          <p:txBody>
            <a:bodyPr rtlCol="0" anchor="ctr"/>
            <a:lstStyle/>
            <a:p>
              <a:endParaRPr lang="en-FI"/>
            </a:p>
          </p:txBody>
        </p:sp>
        <p:sp>
          <p:nvSpPr>
            <p:cNvPr id="21" name="Graphic 6">
              <a:extLst>
                <a:ext uri="{FF2B5EF4-FFF2-40B4-BE49-F238E27FC236}">
                  <a16:creationId xmlns:a16="http://schemas.microsoft.com/office/drawing/2014/main" id="{8DC1B241-DA5F-D344-A22E-47422BF33113}"/>
                </a:ext>
              </a:extLst>
            </p:cNvPr>
            <p:cNvSpPr/>
            <p:nvPr/>
          </p:nvSpPr>
          <p:spPr>
            <a:xfrm>
              <a:off x="-4319420" y="-2127482"/>
              <a:ext cx="72360" cy="395743"/>
            </a:xfrm>
            <a:custGeom>
              <a:avLst/>
              <a:gdLst>
                <a:gd name="connsiteX0" fmla="*/ 0 w 72360"/>
                <a:gd name="connsiteY0" fmla="*/ 0 h 395743"/>
                <a:gd name="connsiteX1" fmla="*/ 72361 w 72360"/>
                <a:gd name="connsiteY1" fmla="*/ 0 h 395743"/>
                <a:gd name="connsiteX2" fmla="*/ 72361 w 72360"/>
                <a:gd name="connsiteY2" fmla="*/ 395744 h 395743"/>
                <a:gd name="connsiteX3" fmla="*/ 0 w 72360"/>
                <a:gd name="connsiteY3" fmla="*/ 395744 h 395743"/>
              </a:gdLst>
              <a:ahLst/>
              <a:cxnLst>
                <a:cxn ang="0">
                  <a:pos x="connsiteX0" y="connsiteY0"/>
                </a:cxn>
                <a:cxn ang="0">
                  <a:pos x="connsiteX1" y="connsiteY1"/>
                </a:cxn>
                <a:cxn ang="0">
                  <a:pos x="connsiteX2" y="connsiteY2"/>
                </a:cxn>
                <a:cxn ang="0">
                  <a:pos x="connsiteX3" y="connsiteY3"/>
                </a:cxn>
              </a:cxnLst>
              <a:rect l="l" t="t" r="r" b="b"/>
              <a:pathLst>
                <a:path w="72360" h="395743">
                  <a:moveTo>
                    <a:pt x="0" y="0"/>
                  </a:moveTo>
                  <a:lnTo>
                    <a:pt x="72361" y="0"/>
                  </a:lnTo>
                  <a:lnTo>
                    <a:pt x="72361" y="395744"/>
                  </a:lnTo>
                  <a:lnTo>
                    <a:pt x="0" y="395744"/>
                  </a:lnTo>
                  <a:close/>
                </a:path>
              </a:pathLst>
            </a:custGeom>
            <a:grpFill/>
            <a:ln w="9514" cap="flat">
              <a:noFill/>
              <a:prstDash val="solid"/>
              <a:miter/>
            </a:ln>
          </p:spPr>
          <p:txBody>
            <a:bodyPr rtlCol="0" anchor="ctr"/>
            <a:lstStyle/>
            <a:p>
              <a:endParaRPr lang="en-FI"/>
            </a:p>
          </p:txBody>
        </p:sp>
        <p:sp>
          <p:nvSpPr>
            <p:cNvPr id="22" name="Graphic 6">
              <a:extLst>
                <a:ext uri="{FF2B5EF4-FFF2-40B4-BE49-F238E27FC236}">
                  <a16:creationId xmlns:a16="http://schemas.microsoft.com/office/drawing/2014/main" id="{8EFBD9FB-7BA0-FF43-9ED4-E06782A77439}"/>
                </a:ext>
              </a:extLst>
            </p:cNvPr>
            <p:cNvSpPr/>
            <p:nvPr/>
          </p:nvSpPr>
          <p:spPr>
            <a:xfrm>
              <a:off x="-4065014" y="-2127482"/>
              <a:ext cx="72360" cy="395743"/>
            </a:xfrm>
            <a:custGeom>
              <a:avLst/>
              <a:gdLst>
                <a:gd name="connsiteX0" fmla="*/ 0 w 72360"/>
                <a:gd name="connsiteY0" fmla="*/ 0 h 395743"/>
                <a:gd name="connsiteX1" fmla="*/ 72361 w 72360"/>
                <a:gd name="connsiteY1" fmla="*/ 0 h 395743"/>
                <a:gd name="connsiteX2" fmla="*/ 72361 w 72360"/>
                <a:gd name="connsiteY2" fmla="*/ 395744 h 395743"/>
                <a:gd name="connsiteX3" fmla="*/ 0 w 72360"/>
                <a:gd name="connsiteY3" fmla="*/ 395744 h 395743"/>
              </a:gdLst>
              <a:ahLst/>
              <a:cxnLst>
                <a:cxn ang="0">
                  <a:pos x="connsiteX0" y="connsiteY0"/>
                </a:cxn>
                <a:cxn ang="0">
                  <a:pos x="connsiteX1" y="connsiteY1"/>
                </a:cxn>
                <a:cxn ang="0">
                  <a:pos x="connsiteX2" y="connsiteY2"/>
                </a:cxn>
                <a:cxn ang="0">
                  <a:pos x="connsiteX3" y="connsiteY3"/>
                </a:cxn>
              </a:cxnLst>
              <a:rect l="l" t="t" r="r" b="b"/>
              <a:pathLst>
                <a:path w="72360" h="395743">
                  <a:moveTo>
                    <a:pt x="0" y="0"/>
                  </a:moveTo>
                  <a:lnTo>
                    <a:pt x="72361" y="0"/>
                  </a:lnTo>
                  <a:lnTo>
                    <a:pt x="72361" y="395744"/>
                  </a:lnTo>
                  <a:lnTo>
                    <a:pt x="0" y="395744"/>
                  </a:lnTo>
                  <a:close/>
                </a:path>
              </a:pathLst>
            </a:custGeom>
            <a:grpFill/>
            <a:ln w="9514" cap="flat">
              <a:noFill/>
              <a:prstDash val="solid"/>
              <a:miter/>
            </a:ln>
          </p:spPr>
          <p:txBody>
            <a:bodyPr rtlCol="0" anchor="ctr"/>
            <a:lstStyle/>
            <a:p>
              <a:endParaRPr lang="en-FI"/>
            </a:p>
          </p:txBody>
        </p:sp>
        <p:sp>
          <p:nvSpPr>
            <p:cNvPr id="23" name="Graphic 6">
              <a:extLst>
                <a:ext uri="{FF2B5EF4-FFF2-40B4-BE49-F238E27FC236}">
                  <a16:creationId xmlns:a16="http://schemas.microsoft.com/office/drawing/2014/main" id="{1213EF99-ABB2-454A-8823-DE569E9A1C0C}"/>
                </a:ext>
              </a:extLst>
            </p:cNvPr>
            <p:cNvSpPr/>
            <p:nvPr/>
          </p:nvSpPr>
          <p:spPr>
            <a:xfrm>
              <a:off x="-3850312" y="-2127482"/>
              <a:ext cx="305344" cy="395743"/>
            </a:xfrm>
            <a:custGeom>
              <a:avLst/>
              <a:gdLst>
                <a:gd name="connsiteX0" fmla="*/ 0 w 305344"/>
                <a:gd name="connsiteY0" fmla="*/ 77095 h 395743"/>
                <a:gd name="connsiteX1" fmla="*/ 116539 w 305344"/>
                <a:gd name="connsiteY1" fmla="*/ 77095 h 395743"/>
                <a:gd name="connsiteX2" fmla="*/ 116539 w 305344"/>
                <a:gd name="connsiteY2" fmla="*/ 395744 h 395743"/>
                <a:gd name="connsiteX3" fmla="*/ 188805 w 305344"/>
                <a:gd name="connsiteY3" fmla="*/ 395744 h 395743"/>
                <a:gd name="connsiteX4" fmla="*/ 188805 w 305344"/>
                <a:gd name="connsiteY4" fmla="*/ 77095 h 395743"/>
                <a:gd name="connsiteX5" fmla="*/ 305344 w 305344"/>
                <a:gd name="connsiteY5" fmla="*/ 77095 h 395743"/>
                <a:gd name="connsiteX6" fmla="*/ 305344 w 305344"/>
                <a:gd name="connsiteY6" fmla="*/ 0 h 395743"/>
                <a:gd name="connsiteX7" fmla="*/ 0 w 305344"/>
                <a:gd name="connsiteY7" fmla="*/ 0 h 3957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05344" h="395743">
                  <a:moveTo>
                    <a:pt x="0" y="77095"/>
                  </a:moveTo>
                  <a:lnTo>
                    <a:pt x="116539" y="77095"/>
                  </a:lnTo>
                  <a:lnTo>
                    <a:pt x="116539" y="395744"/>
                  </a:lnTo>
                  <a:lnTo>
                    <a:pt x="188805" y="395744"/>
                  </a:lnTo>
                  <a:lnTo>
                    <a:pt x="188805" y="77095"/>
                  </a:lnTo>
                  <a:lnTo>
                    <a:pt x="305344" y="77095"/>
                  </a:lnTo>
                  <a:lnTo>
                    <a:pt x="305344" y="0"/>
                  </a:lnTo>
                  <a:lnTo>
                    <a:pt x="0" y="0"/>
                  </a:lnTo>
                  <a:close/>
                </a:path>
              </a:pathLst>
            </a:custGeom>
            <a:grpFill/>
            <a:ln w="9514" cap="flat">
              <a:noFill/>
              <a:prstDash val="solid"/>
              <a:miter/>
            </a:ln>
          </p:spPr>
          <p:txBody>
            <a:bodyPr rtlCol="0" anchor="ctr"/>
            <a:lstStyle/>
            <a:p>
              <a:endParaRPr lang="en-FI"/>
            </a:p>
          </p:txBody>
        </p:sp>
        <p:sp>
          <p:nvSpPr>
            <p:cNvPr id="24" name="Graphic 6">
              <a:extLst>
                <a:ext uri="{FF2B5EF4-FFF2-40B4-BE49-F238E27FC236}">
                  <a16:creationId xmlns:a16="http://schemas.microsoft.com/office/drawing/2014/main" id="{493C6949-C4FB-9E49-86EF-67EE02B1F2C5}"/>
                </a:ext>
              </a:extLst>
            </p:cNvPr>
            <p:cNvSpPr/>
            <p:nvPr/>
          </p:nvSpPr>
          <p:spPr>
            <a:xfrm>
              <a:off x="-3442329" y="-2127482"/>
              <a:ext cx="305248" cy="395743"/>
            </a:xfrm>
            <a:custGeom>
              <a:avLst/>
              <a:gdLst>
                <a:gd name="connsiteX0" fmla="*/ 0 w 305248"/>
                <a:gd name="connsiteY0" fmla="*/ 77095 h 395743"/>
                <a:gd name="connsiteX1" fmla="*/ 116444 w 305248"/>
                <a:gd name="connsiteY1" fmla="*/ 77095 h 395743"/>
                <a:gd name="connsiteX2" fmla="*/ 116444 w 305248"/>
                <a:gd name="connsiteY2" fmla="*/ 395744 h 395743"/>
                <a:gd name="connsiteX3" fmla="*/ 188805 w 305248"/>
                <a:gd name="connsiteY3" fmla="*/ 395744 h 395743"/>
                <a:gd name="connsiteX4" fmla="*/ 188805 w 305248"/>
                <a:gd name="connsiteY4" fmla="*/ 77095 h 395743"/>
                <a:gd name="connsiteX5" fmla="*/ 305249 w 305248"/>
                <a:gd name="connsiteY5" fmla="*/ 77095 h 395743"/>
                <a:gd name="connsiteX6" fmla="*/ 305249 w 305248"/>
                <a:gd name="connsiteY6" fmla="*/ 0 h 395743"/>
                <a:gd name="connsiteX7" fmla="*/ 0 w 305248"/>
                <a:gd name="connsiteY7" fmla="*/ 0 h 3957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05248" h="395743">
                  <a:moveTo>
                    <a:pt x="0" y="77095"/>
                  </a:moveTo>
                  <a:lnTo>
                    <a:pt x="116444" y="77095"/>
                  </a:lnTo>
                  <a:lnTo>
                    <a:pt x="116444" y="395744"/>
                  </a:lnTo>
                  <a:lnTo>
                    <a:pt x="188805" y="395744"/>
                  </a:lnTo>
                  <a:lnTo>
                    <a:pt x="188805" y="77095"/>
                  </a:lnTo>
                  <a:lnTo>
                    <a:pt x="305249" y="77095"/>
                  </a:lnTo>
                  <a:lnTo>
                    <a:pt x="305249" y="0"/>
                  </a:lnTo>
                  <a:lnTo>
                    <a:pt x="0" y="0"/>
                  </a:lnTo>
                  <a:close/>
                </a:path>
              </a:pathLst>
            </a:custGeom>
            <a:grpFill/>
            <a:ln w="9514" cap="flat">
              <a:noFill/>
              <a:prstDash val="solid"/>
              <a:miter/>
            </a:ln>
          </p:spPr>
          <p:txBody>
            <a:bodyPr rtlCol="0" anchor="ctr"/>
            <a:lstStyle/>
            <a:p>
              <a:endParaRPr lang="en-FI"/>
            </a:p>
          </p:txBody>
        </p:sp>
        <p:sp>
          <p:nvSpPr>
            <p:cNvPr id="25" name="Graphic 6">
              <a:extLst>
                <a:ext uri="{FF2B5EF4-FFF2-40B4-BE49-F238E27FC236}">
                  <a16:creationId xmlns:a16="http://schemas.microsoft.com/office/drawing/2014/main" id="{A093B9EF-BB48-7C4D-863F-EA2DECB24122}"/>
                </a:ext>
              </a:extLst>
            </p:cNvPr>
            <p:cNvSpPr/>
            <p:nvPr/>
          </p:nvSpPr>
          <p:spPr>
            <a:xfrm>
              <a:off x="-3026159" y="-2135277"/>
              <a:ext cx="408458" cy="411238"/>
            </a:xfrm>
            <a:custGeom>
              <a:avLst/>
              <a:gdLst>
                <a:gd name="connsiteX0" fmla="*/ 204229 w 408458"/>
                <a:gd name="connsiteY0" fmla="*/ 0 h 411238"/>
                <a:gd name="connsiteX1" fmla="*/ 0 w 408458"/>
                <a:gd name="connsiteY1" fmla="*/ 205619 h 411238"/>
                <a:gd name="connsiteX2" fmla="*/ 204229 w 408458"/>
                <a:gd name="connsiteY2" fmla="*/ 411239 h 411238"/>
                <a:gd name="connsiteX3" fmla="*/ 408459 w 408458"/>
                <a:gd name="connsiteY3" fmla="*/ 205619 h 411238"/>
                <a:gd name="connsiteX4" fmla="*/ 204229 w 408458"/>
                <a:gd name="connsiteY4" fmla="*/ 0 h 411238"/>
                <a:gd name="connsiteX5" fmla="*/ 204229 w 408458"/>
                <a:gd name="connsiteY5" fmla="*/ 332908 h 411238"/>
                <a:gd name="connsiteX6" fmla="*/ 73980 w 408458"/>
                <a:gd name="connsiteY6" fmla="*/ 205619 h 411238"/>
                <a:gd name="connsiteX7" fmla="*/ 204229 w 408458"/>
                <a:gd name="connsiteY7" fmla="*/ 78331 h 411238"/>
                <a:gd name="connsiteX8" fmla="*/ 334003 w 408458"/>
                <a:gd name="connsiteY8" fmla="*/ 205619 h 411238"/>
                <a:gd name="connsiteX9" fmla="*/ 204229 w 408458"/>
                <a:gd name="connsiteY9" fmla="*/ 332908 h 4112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08458" h="411238">
                  <a:moveTo>
                    <a:pt x="204229" y="0"/>
                  </a:moveTo>
                  <a:cubicBezTo>
                    <a:pt x="93784" y="0"/>
                    <a:pt x="0" y="88218"/>
                    <a:pt x="0" y="205619"/>
                  </a:cubicBezTo>
                  <a:cubicBezTo>
                    <a:pt x="0" y="323021"/>
                    <a:pt x="93879" y="411239"/>
                    <a:pt x="204229" y="411239"/>
                  </a:cubicBezTo>
                  <a:cubicBezTo>
                    <a:pt x="314580" y="411239"/>
                    <a:pt x="408459" y="323021"/>
                    <a:pt x="408459" y="205619"/>
                  </a:cubicBezTo>
                  <a:cubicBezTo>
                    <a:pt x="408554" y="86031"/>
                    <a:pt x="314675" y="0"/>
                    <a:pt x="204229" y="0"/>
                  </a:cubicBezTo>
                  <a:close/>
                  <a:moveTo>
                    <a:pt x="204229" y="332908"/>
                  </a:moveTo>
                  <a:cubicBezTo>
                    <a:pt x="130821" y="332908"/>
                    <a:pt x="73980" y="281669"/>
                    <a:pt x="73980" y="205619"/>
                  </a:cubicBezTo>
                  <a:cubicBezTo>
                    <a:pt x="73980" y="129570"/>
                    <a:pt x="130821" y="78331"/>
                    <a:pt x="204229" y="78331"/>
                  </a:cubicBezTo>
                  <a:cubicBezTo>
                    <a:pt x="277638" y="78331"/>
                    <a:pt x="334003" y="129570"/>
                    <a:pt x="334003" y="205619"/>
                  </a:cubicBezTo>
                  <a:cubicBezTo>
                    <a:pt x="334003" y="281669"/>
                    <a:pt x="277733" y="332908"/>
                    <a:pt x="204229" y="332908"/>
                  </a:cubicBezTo>
                  <a:close/>
                </a:path>
              </a:pathLst>
            </a:custGeom>
            <a:grpFill/>
            <a:ln w="9514" cap="flat">
              <a:noFill/>
              <a:prstDash val="solid"/>
              <a:miter/>
            </a:ln>
          </p:spPr>
          <p:txBody>
            <a:bodyPr rtlCol="0" anchor="ctr"/>
            <a:lstStyle/>
            <a:p>
              <a:endParaRPr lang="en-FI"/>
            </a:p>
          </p:txBody>
        </p:sp>
      </p:grpSp>
    </p:spTree>
    <p:extLst>
      <p:ext uri="{BB962C8B-B14F-4D97-AF65-F5344CB8AC3E}">
        <p14:creationId xmlns:p14="http://schemas.microsoft.com/office/powerpoint/2010/main" val="351605448"/>
      </p:ext>
    </p:extLst>
  </p:cSld>
  <p:clrMapOvr>
    <a:overrideClrMapping bg1="dk1" tx1="lt1" bg2="dk2" tx2="lt2" accent1="accent1" accent2="accent2" accent3="accent3" accent4="accent4" accent5="accent5" accent6="accent6" hlink="hlink" folHlink="folHlink"/>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preserve="1" userDrawn="1">
  <p:cSld name="Kaksi sisältökohdetta">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E5A0FA-2B72-944B-9AF2-23F24293BCF0}"/>
              </a:ext>
            </a:extLst>
          </p:cNvPr>
          <p:cNvSpPr>
            <a:spLocks noGrp="1"/>
          </p:cNvSpPr>
          <p:nvPr>
            <p:ph type="title"/>
          </p:nvPr>
        </p:nvSpPr>
        <p:spPr>
          <a:xfrm>
            <a:off x="522000" y="522514"/>
            <a:ext cx="11156400" cy="1160917"/>
          </a:xfrm>
        </p:spPr>
        <p:txBody>
          <a:bodyPr>
            <a:noAutofit/>
          </a:bodyPr>
          <a:lstStyle/>
          <a:p>
            <a:r>
              <a:rPr lang="fi-FI"/>
              <a:t>Muokkaa ots. perustyyl. napsautt.</a:t>
            </a:r>
            <a:endParaRPr lang="en-FI" dirty="0"/>
          </a:p>
        </p:txBody>
      </p:sp>
      <p:sp>
        <p:nvSpPr>
          <p:cNvPr id="3" name="Content Placeholder 2">
            <a:extLst>
              <a:ext uri="{FF2B5EF4-FFF2-40B4-BE49-F238E27FC236}">
                <a16:creationId xmlns:a16="http://schemas.microsoft.com/office/drawing/2014/main" id="{C28F0AC2-6BD0-2149-9273-97128F87B761}"/>
              </a:ext>
            </a:extLst>
          </p:cNvPr>
          <p:cNvSpPr>
            <a:spLocks noGrp="1"/>
          </p:cNvSpPr>
          <p:nvPr>
            <p:ph sz="half" idx="1" hasCustomPrompt="1"/>
          </p:nvPr>
        </p:nvSpPr>
        <p:spPr>
          <a:xfrm>
            <a:off x="522000" y="1800000"/>
            <a:ext cx="5414400" cy="4351338"/>
          </a:xfrm>
        </p:spPr>
        <p:txBody>
          <a:bodyPr>
            <a:noAutofit/>
          </a:bodyPr>
          <a:lstStyle>
            <a:lvl1pPr marL="0" indent="0">
              <a:buNone/>
              <a:defRPr sz="1600"/>
            </a:lvl1pPr>
            <a:lvl2pPr marL="457200" indent="0">
              <a:buNone/>
              <a:defRPr/>
            </a:lvl2pPr>
            <a:lvl3pPr marL="914400" indent="0">
              <a:buNone/>
              <a:defRPr sz="1600"/>
            </a:lvl3pPr>
            <a:lvl4pPr marL="1371600" indent="0">
              <a:buNone/>
              <a:defRPr sz="1600"/>
            </a:lvl4pPr>
            <a:lvl5pPr marL="1828800" indent="0">
              <a:buNone/>
              <a:defRPr sz="1600"/>
            </a:lvl5pPr>
          </a:lstStyle>
          <a:p>
            <a:pPr lvl="0"/>
            <a:r>
              <a:rPr lang="en-GB" dirty="0"/>
              <a:t>Second level</a:t>
            </a:r>
            <a:endParaRPr lang="en-FI" dirty="0"/>
          </a:p>
        </p:txBody>
      </p:sp>
      <p:sp>
        <p:nvSpPr>
          <p:cNvPr id="6" name="Footer Placeholder 5">
            <a:extLst>
              <a:ext uri="{FF2B5EF4-FFF2-40B4-BE49-F238E27FC236}">
                <a16:creationId xmlns:a16="http://schemas.microsoft.com/office/drawing/2014/main" id="{7E04F519-6FF4-D349-B4E6-56FC5A556BED}"/>
              </a:ext>
            </a:extLst>
          </p:cNvPr>
          <p:cNvSpPr>
            <a:spLocks noGrp="1"/>
          </p:cNvSpPr>
          <p:nvPr>
            <p:ph type="ftr" sz="quarter" idx="11"/>
          </p:nvPr>
        </p:nvSpPr>
        <p:spPr/>
        <p:txBody>
          <a:bodyPr>
            <a:noAutofit/>
          </a:bodyPr>
          <a:lstStyle/>
          <a:p>
            <a:r>
              <a:rPr lang="en-GB" dirty="0" err="1"/>
              <a:t>neuvokasperhe.fi</a:t>
            </a:r>
            <a:endParaRPr lang="en-FI" dirty="0"/>
          </a:p>
        </p:txBody>
      </p:sp>
      <p:sp>
        <p:nvSpPr>
          <p:cNvPr id="8" name="Content Placeholder 2">
            <a:extLst>
              <a:ext uri="{FF2B5EF4-FFF2-40B4-BE49-F238E27FC236}">
                <a16:creationId xmlns:a16="http://schemas.microsoft.com/office/drawing/2014/main" id="{440ECBD2-33AA-6144-9B90-F1F6784AB014}"/>
              </a:ext>
            </a:extLst>
          </p:cNvPr>
          <p:cNvSpPr>
            <a:spLocks noGrp="1"/>
          </p:cNvSpPr>
          <p:nvPr>
            <p:ph sz="half" idx="13" hasCustomPrompt="1"/>
          </p:nvPr>
        </p:nvSpPr>
        <p:spPr>
          <a:xfrm>
            <a:off x="6263976" y="1800000"/>
            <a:ext cx="5415662" cy="4351338"/>
          </a:xfrm>
        </p:spPr>
        <p:txBody>
          <a:bodyPr>
            <a:noAutofit/>
          </a:bodyPr>
          <a:lstStyle>
            <a:lvl1pPr marL="0" indent="0">
              <a:buNone/>
              <a:defRPr sz="1600"/>
            </a:lvl1pPr>
            <a:lvl2pPr marL="457200" indent="0">
              <a:buNone/>
              <a:defRPr/>
            </a:lvl2pPr>
            <a:lvl3pPr marL="914400" indent="0">
              <a:buNone/>
              <a:defRPr sz="1600"/>
            </a:lvl3pPr>
            <a:lvl4pPr marL="1371600" indent="0">
              <a:buNone/>
              <a:defRPr sz="1600"/>
            </a:lvl4pPr>
            <a:lvl5pPr marL="1828800" indent="0">
              <a:buNone/>
              <a:defRPr sz="1600"/>
            </a:lvl5pPr>
          </a:lstStyle>
          <a:p>
            <a:pPr lvl="0"/>
            <a:r>
              <a:rPr lang="en-GB" dirty="0"/>
              <a:t>Second level</a:t>
            </a:r>
            <a:endParaRPr lang="en-FI" dirty="0"/>
          </a:p>
        </p:txBody>
      </p:sp>
      <p:sp>
        <p:nvSpPr>
          <p:cNvPr id="7" name="Freeform 6">
            <a:extLst>
              <a:ext uri="{FF2B5EF4-FFF2-40B4-BE49-F238E27FC236}">
                <a16:creationId xmlns:a16="http://schemas.microsoft.com/office/drawing/2014/main" id="{6C88F9FF-8407-964E-AB6B-E7A90A59957A}"/>
              </a:ext>
            </a:extLst>
          </p:cNvPr>
          <p:cNvSpPr/>
          <p:nvPr userDrawn="1"/>
        </p:nvSpPr>
        <p:spPr>
          <a:xfrm>
            <a:off x="625857" y="6381819"/>
            <a:ext cx="1870744" cy="263706"/>
          </a:xfrm>
          <a:custGeom>
            <a:avLst/>
            <a:gdLst>
              <a:gd name="connsiteX0" fmla="*/ 5604738 w 10836969"/>
              <a:gd name="connsiteY0" fmla="*/ 966598 h 1527612"/>
              <a:gd name="connsiteX1" fmla="*/ 5470040 w 10836969"/>
              <a:gd name="connsiteY1" fmla="*/ 1044539 h 1527612"/>
              <a:gd name="connsiteX2" fmla="*/ 5603436 w 10836969"/>
              <a:gd name="connsiteY2" fmla="*/ 1121100 h 1527612"/>
              <a:gd name="connsiteX3" fmla="*/ 5735448 w 10836969"/>
              <a:gd name="connsiteY3" fmla="*/ 1063294 h 1527612"/>
              <a:gd name="connsiteX4" fmla="*/ 5735448 w 10836969"/>
              <a:gd name="connsiteY4" fmla="*/ 1013606 h 1527612"/>
              <a:gd name="connsiteX5" fmla="*/ 5604738 w 10836969"/>
              <a:gd name="connsiteY5" fmla="*/ 966598 h 1527612"/>
              <a:gd name="connsiteX6" fmla="*/ 3703014 w 10836969"/>
              <a:gd name="connsiteY6" fmla="*/ 838644 h 1527612"/>
              <a:gd name="connsiteX7" fmla="*/ 3789286 w 10836969"/>
              <a:gd name="connsiteY7" fmla="*/ 1014743 h 1527612"/>
              <a:gd name="connsiteX8" fmla="*/ 3993164 w 10836969"/>
              <a:gd name="connsiteY8" fmla="*/ 1008410 h 1527612"/>
              <a:gd name="connsiteX9" fmla="*/ 7572305 w 10836969"/>
              <a:gd name="connsiteY9" fmla="*/ 732856 h 1527612"/>
              <a:gd name="connsiteX10" fmla="*/ 7392681 w 10836969"/>
              <a:gd name="connsiteY10" fmla="*/ 823787 h 1527612"/>
              <a:gd name="connsiteX11" fmla="*/ 7392681 w 10836969"/>
              <a:gd name="connsiteY11" fmla="*/ 1006949 h 1527612"/>
              <a:gd name="connsiteX12" fmla="*/ 7572305 w 10836969"/>
              <a:gd name="connsiteY12" fmla="*/ 1097880 h 1527612"/>
              <a:gd name="connsiteX13" fmla="*/ 7771952 w 10836969"/>
              <a:gd name="connsiteY13" fmla="*/ 914718 h 1527612"/>
              <a:gd name="connsiteX14" fmla="*/ 7572305 w 10836969"/>
              <a:gd name="connsiteY14" fmla="*/ 732856 h 1527612"/>
              <a:gd name="connsiteX15" fmla="*/ 10499363 w 10836969"/>
              <a:gd name="connsiteY15" fmla="*/ 725386 h 1527612"/>
              <a:gd name="connsiteX16" fmla="*/ 10325843 w 10836969"/>
              <a:gd name="connsiteY16" fmla="*/ 838076 h 1527612"/>
              <a:gd name="connsiteX17" fmla="*/ 10662140 w 10836969"/>
              <a:gd name="connsiteY17" fmla="*/ 838076 h 1527612"/>
              <a:gd name="connsiteX18" fmla="*/ 10499363 w 10836969"/>
              <a:gd name="connsiteY18" fmla="*/ 725386 h 1527612"/>
              <a:gd name="connsiteX19" fmla="*/ 8401166 w 10836969"/>
              <a:gd name="connsiteY19" fmla="*/ 724087 h 1527612"/>
              <a:gd name="connsiteX20" fmla="*/ 8227646 w 10836969"/>
              <a:gd name="connsiteY20" fmla="*/ 836777 h 1527612"/>
              <a:gd name="connsiteX21" fmla="*/ 8563943 w 10836969"/>
              <a:gd name="connsiteY21" fmla="*/ 836777 h 1527612"/>
              <a:gd name="connsiteX22" fmla="*/ 8401166 w 10836969"/>
              <a:gd name="connsiteY22" fmla="*/ 724087 h 1527612"/>
              <a:gd name="connsiteX23" fmla="*/ 1247442 w 10836969"/>
              <a:gd name="connsiteY23" fmla="*/ 724006 h 1527612"/>
              <a:gd name="connsiteX24" fmla="*/ 1073922 w 10836969"/>
              <a:gd name="connsiteY24" fmla="*/ 836696 h 1527612"/>
              <a:gd name="connsiteX25" fmla="*/ 1410219 w 10836969"/>
              <a:gd name="connsiteY25" fmla="*/ 836696 h 1527612"/>
              <a:gd name="connsiteX26" fmla="*/ 1247442 w 10836969"/>
              <a:gd name="connsiteY26" fmla="*/ 724006 h 1527612"/>
              <a:gd name="connsiteX27" fmla="*/ 4101044 w 10836969"/>
              <a:gd name="connsiteY27" fmla="*/ 712914 h 1527612"/>
              <a:gd name="connsiteX28" fmla="*/ 4135025 w 10836969"/>
              <a:gd name="connsiteY28" fmla="*/ 723844 h 1527612"/>
              <a:gd name="connsiteX29" fmla="*/ 4135024 w 10836969"/>
              <a:gd name="connsiteY29" fmla="*/ 723844 h 1527612"/>
              <a:gd name="connsiteX30" fmla="*/ 4189148 w 10836969"/>
              <a:gd name="connsiteY30" fmla="*/ 858618 h 1527612"/>
              <a:gd name="connsiteX31" fmla="*/ 4157244 w 10836969"/>
              <a:gd name="connsiteY31" fmla="*/ 877291 h 1527612"/>
              <a:gd name="connsiteX32" fmla="*/ 4003175 w 10836969"/>
              <a:gd name="connsiteY32" fmla="*/ 794966 h 1527612"/>
              <a:gd name="connsiteX33" fmla="*/ 4000978 w 10836969"/>
              <a:gd name="connsiteY33" fmla="*/ 757944 h 1527612"/>
              <a:gd name="connsiteX34" fmla="*/ 4101044 w 10836969"/>
              <a:gd name="connsiteY34" fmla="*/ 712914 h 1527612"/>
              <a:gd name="connsiteX35" fmla="*/ 3663772 w 10836969"/>
              <a:gd name="connsiteY35" fmla="*/ 710162 h 1527612"/>
              <a:gd name="connsiteX36" fmla="*/ 3685190 w 10836969"/>
              <a:gd name="connsiteY36" fmla="*/ 717430 h 1527612"/>
              <a:gd name="connsiteX37" fmla="*/ 4108817 w 10836969"/>
              <a:gd name="connsiteY37" fmla="*/ 962863 h 1527612"/>
              <a:gd name="connsiteX38" fmla="*/ 4108818 w 10836969"/>
              <a:gd name="connsiteY38" fmla="*/ 962863 h 1527612"/>
              <a:gd name="connsiteX39" fmla="*/ 4119958 w 10836969"/>
              <a:gd name="connsiteY39" fmla="*/ 971167 h 1527612"/>
              <a:gd name="connsiteX40" fmla="*/ 4121677 w 10836969"/>
              <a:gd name="connsiteY40" fmla="*/ 1051521 h 1527612"/>
              <a:gd name="connsiteX41" fmla="*/ 3744115 w 10836969"/>
              <a:gd name="connsiteY41" fmla="*/ 1101290 h 1527612"/>
              <a:gd name="connsiteX42" fmla="*/ 3601767 w 10836969"/>
              <a:gd name="connsiteY42" fmla="*/ 750879 h 1527612"/>
              <a:gd name="connsiteX43" fmla="*/ 3607292 w 10836969"/>
              <a:gd name="connsiteY43" fmla="*/ 737959 h 1527612"/>
              <a:gd name="connsiteX44" fmla="*/ 3663772 w 10836969"/>
              <a:gd name="connsiteY44" fmla="*/ 710162 h 1527612"/>
              <a:gd name="connsiteX45" fmla="*/ 3107332 w 10836969"/>
              <a:gd name="connsiteY45" fmla="*/ 571453 h 1527612"/>
              <a:gd name="connsiteX46" fmla="*/ 3224532 w 10836969"/>
              <a:gd name="connsiteY46" fmla="*/ 571453 h 1527612"/>
              <a:gd name="connsiteX47" fmla="*/ 3224532 w 10836969"/>
              <a:gd name="connsiteY47" fmla="*/ 718080 h 1527612"/>
              <a:gd name="connsiteX48" fmla="*/ 3195964 w 10836969"/>
              <a:gd name="connsiteY48" fmla="*/ 718080 h 1527612"/>
              <a:gd name="connsiteX49" fmla="*/ 3159584 w 10836969"/>
              <a:gd name="connsiteY49" fmla="*/ 742680 h 1527612"/>
              <a:gd name="connsiteX50" fmla="*/ 2944555 w 10836969"/>
              <a:gd name="connsiteY50" fmla="*/ 1262288 h 1527612"/>
              <a:gd name="connsiteX51" fmla="*/ 2786254 w 10836969"/>
              <a:gd name="connsiteY51" fmla="*/ 1262288 h 1527612"/>
              <a:gd name="connsiteX52" fmla="*/ 2571144 w 10836969"/>
              <a:gd name="connsiteY52" fmla="*/ 742680 h 1527612"/>
              <a:gd name="connsiteX53" fmla="*/ 2534438 w 10836969"/>
              <a:gd name="connsiteY53" fmla="*/ 718323 h 1527612"/>
              <a:gd name="connsiteX54" fmla="*/ 2505871 w 10836969"/>
              <a:gd name="connsiteY54" fmla="*/ 718323 h 1527612"/>
              <a:gd name="connsiteX55" fmla="*/ 2505871 w 10836969"/>
              <a:gd name="connsiteY55" fmla="*/ 571697 h 1527612"/>
              <a:gd name="connsiteX56" fmla="*/ 2614118 w 10836969"/>
              <a:gd name="connsiteY56" fmla="*/ 571697 h 1527612"/>
              <a:gd name="connsiteX57" fmla="*/ 2711784 w 10836969"/>
              <a:gd name="connsiteY57" fmla="*/ 636648 h 1527612"/>
              <a:gd name="connsiteX58" fmla="*/ 2845750 w 10836969"/>
              <a:gd name="connsiteY58" fmla="*/ 982512 h 1527612"/>
              <a:gd name="connsiteX59" fmla="*/ 2860643 w 10836969"/>
              <a:gd name="connsiteY59" fmla="*/ 1038857 h 1527612"/>
              <a:gd name="connsiteX60" fmla="*/ 2865119 w 10836969"/>
              <a:gd name="connsiteY60" fmla="*/ 1038857 h 1527612"/>
              <a:gd name="connsiteX61" fmla="*/ 2881398 w 10836969"/>
              <a:gd name="connsiteY61" fmla="*/ 982999 h 1527612"/>
              <a:gd name="connsiteX62" fmla="*/ 3016177 w 10836969"/>
              <a:gd name="connsiteY62" fmla="*/ 636404 h 1527612"/>
              <a:gd name="connsiteX63" fmla="*/ 3107332 w 10836969"/>
              <a:gd name="connsiteY63" fmla="*/ 571453 h 1527612"/>
              <a:gd name="connsiteX64" fmla="*/ 1666105 w 10836969"/>
              <a:gd name="connsiteY64" fmla="*/ 571453 h 1527612"/>
              <a:gd name="connsiteX65" fmla="*/ 1810976 w 10836969"/>
              <a:gd name="connsiteY65" fmla="*/ 571453 h 1527612"/>
              <a:gd name="connsiteX66" fmla="*/ 1896516 w 10836969"/>
              <a:gd name="connsiteY66" fmla="*/ 641925 h 1527612"/>
              <a:gd name="connsiteX67" fmla="*/ 1896516 w 10836969"/>
              <a:gd name="connsiteY67" fmla="*/ 944434 h 1527612"/>
              <a:gd name="connsiteX68" fmla="*/ 2043015 w 10836969"/>
              <a:gd name="connsiteY68" fmla="*/ 1099911 h 1527612"/>
              <a:gd name="connsiteX69" fmla="*/ 2196188 w 10836969"/>
              <a:gd name="connsiteY69" fmla="*/ 995421 h 1527612"/>
              <a:gd name="connsiteX70" fmla="*/ 2196188 w 10836969"/>
              <a:gd name="connsiteY70" fmla="*/ 571859 h 1527612"/>
              <a:gd name="connsiteX71" fmla="*/ 2367104 w 10836969"/>
              <a:gd name="connsiteY71" fmla="*/ 571859 h 1527612"/>
              <a:gd name="connsiteX72" fmla="*/ 2367104 w 10836969"/>
              <a:gd name="connsiteY72" fmla="*/ 1087570 h 1527612"/>
              <a:gd name="connsiteX73" fmla="*/ 2367104 w 10836969"/>
              <a:gd name="connsiteY73" fmla="*/ 1093224 h 1527612"/>
              <a:gd name="connsiteX74" fmla="*/ 2396974 w 10836969"/>
              <a:gd name="connsiteY74" fmla="*/ 1117366 h 1527612"/>
              <a:gd name="connsiteX75" fmla="*/ 2449876 w 10836969"/>
              <a:gd name="connsiteY75" fmla="*/ 1117366 h 1527612"/>
              <a:gd name="connsiteX76" fmla="*/ 2449876 w 10836969"/>
              <a:gd name="connsiteY76" fmla="*/ 1262126 h 1527612"/>
              <a:gd name="connsiteX77" fmla="*/ 2287099 w 10836969"/>
              <a:gd name="connsiteY77" fmla="*/ 1262126 h 1527612"/>
              <a:gd name="connsiteX78" fmla="*/ 2201641 w 10836969"/>
              <a:gd name="connsiteY78" fmla="*/ 1192466 h 1527612"/>
              <a:gd name="connsiteX79" fmla="*/ 2017541 w 10836969"/>
              <a:gd name="connsiteY79" fmla="*/ 1280880 h 1527612"/>
              <a:gd name="connsiteX80" fmla="*/ 1725925 w 10836969"/>
              <a:gd name="connsiteY80" fmla="*/ 972363 h 1527612"/>
              <a:gd name="connsiteX81" fmla="*/ 1725926 w 10836969"/>
              <a:gd name="connsiteY81" fmla="*/ 745035 h 1527612"/>
              <a:gd name="connsiteX82" fmla="*/ 1725926 w 10836969"/>
              <a:gd name="connsiteY82" fmla="*/ 739198 h 1527612"/>
              <a:gd name="connsiteX83" fmla="*/ 1696056 w 10836969"/>
              <a:gd name="connsiteY83" fmla="*/ 715238 h 1527612"/>
              <a:gd name="connsiteX84" fmla="*/ 1666105 w 10836969"/>
              <a:gd name="connsiteY84" fmla="*/ 715238 h 1527612"/>
              <a:gd name="connsiteX85" fmla="*/ 3804627 w 10836969"/>
              <a:gd name="connsiteY85" fmla="*/ 556870 h 1527612"/>
              <a:gd name="connsiteX86" fmla="*/ 3838608 w 10836969"/>
              <a:gd name="connsiteY86" fmla="*/ 567799 h 1527612"/>
              <a:gd name="connsiteX87" fmla="*/ 3892813 w 10836969"/>
              <a:gd name="connsiteY87" fmla="*/ 702573 h 1527612"/>
              <a:gd name="connsiteX88" fmla="*/ 3860909 w 10836969"/>
              <a:gd name="connsiteY88" fmla="*/ 721246 h 1527612"/>
              <a:gd name="connsiteX89" fmla="*/ 3706759 w 10836969"/>
              <a:gd name="connsiteY89" fmla="*/ 638921 h 1527612"/>
              <a:gd name="connsiteX90" fmla="*/ 3704561 w 10836969"/>
              <a:gd name="connsiteY90" fmla="*/ 601980 h 1527612"/>
              <a:gd name="connsiteX91" fmla="*/ 3804627 w 10836969"/>
              <a:gd name="connsiteY91" fmla="*/ 556870 h 1527612"/>
              <a:gd name="connsiteX92" fmla="*/ 6344641 w 10836969"/>
              <a:gd name="connsiteY92" fmla="*/ 555377 h 1527612"/>
              <a:gd name="connsiteX93" fmla="*/ 6587667 w 10836969"/>
              <a:gd name="connsiteY93" fmla="*/ 698919 h 1527612"/>
              <a:gd name="connsiteX94" fmla="*/ 6587667 w 10836969"/>
              <a:gd name="connsiteY94" fmla="*/ 770771 h 1527612"/>
              <a:gd name="connsiteX95" fmla="*/ 6435634 w 10836969"/>
              <a:gd name="connsiteY95" fmla="*/ 770771 h 1527612"/>
              <a:gd name="connsiteX96" fmla="*/ 6435634 w 10836969"/>
              <a:gd name="connsiteY96" fmla="*/ 736672 h 1527612"/>
              <a:gd name="connsiteX97" fmla="*/ 6348711 w 10836969"/>
              <a:gd name="connsiteY97" fmla="*/ 687958 h 1527612"/>
              <a:gd name="connsiteX98" fmla="*/ 6245510 w 10836969"/>
              <a:gd name="connsiteY98" fmla="*/ 750230 h 1527612"/>
              <a:gd name="connsiteX99" fmla="*/ 6613793 w 10836969"/>
              <a:gd name="connsiteY99" fmla="*/ 1067597 h 1527612"/>
              <a:gd name="connsiteX100" fmla="*/ 6347653 w 10836969"/>
              <a:gd name="connsiteY100" fmla="*/ 1278688 h 1527612"/>
              <a:gd name="connsiteX101" fmla="*/ 6059863 w 10836969"/>
              <a:gd name="connsiteY101" fmla="*/ 1155443 h 1527612"/>
              <a:gd name="connsiteX102" fmla="*/ 6141252 w 10836969"/>
              <a:gd name="connsiteY102" fmla="*/ 1042997 h 1527612"/>
              <a:gd name="connsiteX103" fmla="*/ 6347571 w 10836969"/>
              <a:gd name="connsiteY103" fmla="*/ 1144564 h 1527612"/>
              <a:gd name="connsiteX104" fmla="*/ 6441249 w 10836969"/>
              <a:gd name="connsiteY104" fmla="*/ 1076852 h 1527612"/>
              <a:gd name="connsiteX105" fmla="*/ 6076059 w 10836969"/>
              <a:gd name="connsiteY105" fmla="*/ 757212 h 1527612"/>
              <a:gd name="connsiteX106" fmla="*/ 6344641 w 10836969"/>
              <a:gd name="connsiteY106" fmla="*/ 555377 h 1527612"/>
              <a:gd name="connsiteX107" fmla="*/ 494191 w 10836969"/>
              <a:gd name="connsiteY107" fmla="*/ 555134 h 1527612"/>
              <a:gd name="connsiteX108" fmla="*/ 735834 w 10836969"/>
              <a:gd name="connsiteY108" fmla="*/ 817861 h 1527612"/>
              <a:gd name="connsiteX109" fmla="*/ 735834 w 10836969"/>
              <a:gd name="connsiteY109" fmla="*/ 1087407 h 1527612"/>
              <a:gd name="connsiteX110" fmla="*/ 735850 w 10836969"/>
              <a:gd name="connsiteY110" fmla="*/ 1093426 h 1527612"/>
              <a:gd name="connsiteX111" fmla="*/ 765947 w 10836969"/>
              <a:gd name="connsiteY111" fmla="*/ 1117285 h 1527612"/>
              <a:gd name="connsiteX112" fmla="*/ 820315 w 10836969"/>
              <a:gd name="connsiteY112" fmla="*/ 1117285 h 1527612"/>
              <a:gd name="connsiteX113" fmla="*/ 820315 w 10836969"/>
              <a:gd name="connsiteY113" fmla="*/ 1262207 h 1527612"/>
              <a:gd name="connsiteX114" fmla="*/ 655585 w 10836969"/>
              <a:gd name="connsiteY114" fmla="*/ 1262207 h 1527612"/>
              <a:gd name="connsiteX115" fmla="*/ 563290 w 10836969"/>
              <a:gd name="connsiteY115" fmla="*/ 1170139 h 1527612"/>
              <a:gd name="connsiteX116" fmla="*/ 563290 w 10836969"/>
              <a:gd name="connsiteY116" fmla="*/ 853503 h 1527612"/>
              <a:gd name="connsiteX117" fmla="*/ 454718 w 10836969"/>
              <a:gd name="connsiteY117" fmla="*/ 712640 h 1527612"/>
              <a:gd name="connsiteX118" fmla="*/ 268664 w 10836969"/>
              <a:gd name="connsiteY118" fmla="*/ 853503 h 1527612"/>
              <a:gd name="connsiteX119" fmla="*/ 255072 w 10836969"/>
              <a:gd name="connsiteY119" fmla="*/ 945652 h 1527612"/>
              <a:gd name="connsiteX120" fmla="*/ 255072 w 10836969"/>
              <a:gd name="connsiteY120" fmla="*/ 1262288 h 1527612"/>
              <a:gd name="connsiteX121" fmla="*/ 84156 w 10836969"/>
              <a:gd name="connsiteY121" fmla="*/ 1262288 h 1527612"/>
              <a:gd name="connsiteX122" fmla="*/ 84156 w 10836969"/>
              <a:gd name="connsiteY122" fmla="*/ 747632 h 1527612"/>
              <a:gd name="connsiteX123" fmla="*/ 54286 w 10836969"/>
              <a:gd name="connsiteY123" fmla="*/ 717836 h 1527612"/>
              <a:gd name="connsiteX124" fmla="*/ 0 w 10836969"/>
              <a:gd name="connsiteY124" fmla="*/ 717836 h 1527612"/>
              <a:gd name="connsiteX125" fmla="*/ 0 w 10836969"/>
              <a:gd name="connsiteY125" fmla="*/ 571696 h 1527612"/>
              <a:gd name="connsiteX126" fmla="*/ 159115 w 10836969"/>
              <a:gd name="connsiteY126" fmla="*/ 571696 h 1527612"/>
              <a:gd name="connsiteX127" fmla="*/ 250026 w 10836969"/>
              <a:gd name="connsiteY127" fmla="*/ 648988 h 1527612"/>
              <a:gd name="connsiteX128" fmla="*/ 250026 w 10836969"/>
              <a:gd name="connsiteY128" fmla="*/ 668961 h 1527612"/>
              <a:gd name="connsiteX129" fmla="*/ 247340 w 10836969"/>
              <a:gd name="connsiteY129" fmla="*/ 698676 h 1527612"/>
              <a:gd name="connsiteX130" fmla="*/ 250026 w 10836969"/>
              <a:gd name="connsiteY130" fmla="*/ 698676 h 1527612"/>
              <a:gd name="connsiteX131" fmla="*/ 494191 w 10836969"/>
              <a:gd name="connsiteY131" fmla="*/ 555134 h 1527612"/>
              <a:gd name="connsiteX132" fmla="*/ 9180461 w 10836969"/>
              <a:gd name="connsiteY132" fmla="*/ 552374 h 1527612"/>
              <a:gd name="connsiteX133" fmla="*/ 9255827 w 10836969"/>
              <a:gd name="connsiteY133" fmla="*/ 563496 h 1527612"/>
              <a:gd name="connsiteX134" fmla="*/ 9255827 w 10836969"/>
              <a:gd name="connsiteY134" fmla="*/ 754128 h 1527612"/>
              <a:gd name="connsiteX135" fmla="*/ 9176718 w 10836969"/>
              <a:gd name="connsiteY135" fmla="*/ 733424 h 1527612"/>
              <a:gd name="connsiteX136" fmla="*/ 9032905 w 10836969"/>
              <a:gd name="connsiteY136" fmla="*/ 846114 h 1527612"/>
              <a:gd name="connsiteX137" fmla="*/ 9032905 w 10836969"/>
              <a:gd name="connsiteY137" fmla="*/ 1261963 h 1527612"/>
              <a:gd name="connsiteX138" fmla="*/ 8861989 w 10836969"/>
              <a:gd name="connsiteY138" fmla="*/ 1261963 h 1527612"/>
              <a:gd name="connsiteX139" fmla="*/ 8861989 w 10836969"/>
              <a:gd name="connsiteY139" fmla="*/ 571128 h 1527612"/>
              <a:gd name="connsiteX140" fmla="*/ 9027370 w 10836969"/>
              <a:gd name="connsiteY140" fmla="*/ 571128 h 1527612"/>
              <a:gd name="connsiteX141" fmla="*/ 9027370 w 10836969"/>
              <a:gd name="connsiteY141" fmla="*/ 662303 h 1527612"/>
              <a:gd name="connsiteX142" fmla="*/ 9180461 w 10836969"/>
              <a:gd name="connsiteY142" fmla="*/ 552374 h 1527612"/>
              <a:gd name="connsiteX143" fmla="*/ 10499363 w 10836969"/>
              <a:gd name="connsiteY143" fmla="*/ 552373 h 1527612"/>
              <a:gd name="connsiteX144" fmla="*/ 10836962 w 10836969"/>
              <a:gd name="connsiteY144" fmla="*/ 917154 h 1527612"/>
              <a:gd name="connsiteX145" fmla="*/ 10832893 w 10836969"/>
              <a:gd name="connsiteY145" fmla="*/ 977558 h 1527612"/>
              <a:gd name="connsiteX146" fmla="*/ 10319250 w 10836969"/>
              <a:gd name="connsiteY146" fmla="*/ 977558 h 1527612"/>
              <a:gd name="connsiteX147" fmla="*/ 10520931 w 10836969"/>
              <a:gd name="connsiteY147" fmla="*/ 1109003 h 1527612"/>
              <a:gd name="connsiteX148" fmla="*/ 10733436 w 10836969"/>
              <a:gd name="connsiteY148" fmla="*/ 1023187 h 1527612"/>
              <a:gd name="connsiteX149" fmla="*/ 10785769 w 10836969"/>
              <a:gd name="connsiteY149" fmla="*/ 1154631 h 1527612"/>
              <a:gd name="connsiteX150" fmla="*/ 10515477 w 10836969"/>
              <a:gd name="connsiteY150" fmla="*/ 1280717 h 1527612"/>
              <a:gd name="connsiteX151" fmla="*/ 10144346 w 10836969"/>
              <a:gd name="connsiteY151" fmla="*/ 917154 h 1527612"/>
              <a:gd name="connsiteX152" fmla="*/ 10499363 w 10836969"/>
              <a:gd name="connsiteY152" fmla="*/ 552373 h 1527612"/>
              <a:gd name="connsiteX153" fmla="*/ 7592409 w 10836969"/>
              <a:gd name="connsiteY153" fmla="*/ 552373 h 1527612"/>
              <a:gd name="connsiteX154" fmla="*/ 7943518 w 10836969"/>
              <a:gd name="connsiteY154" fmla="*/ 914718 h 1527612"/>
              <a:gd name="connsiteX155" fmla="*/ 7595013 w 10836969"/>
              <a:gd name="connsiteY155" fmla="*/ 1278363 h 1527612"/>
              <a:gd name="connsiteX156" fmla="*/ 7392681 w 10836969"/>
              <a:gd name="connsiteY156" fmla="*/ 1187431 h 1527612"/>
              <a:gd name="connsiteX157" fmla="*/ 7392681 w 10836969"/>
              <a:gd name="connsiteY157" fmla="*/ 1457871 h 1527612"/>
              <a:gd name="connsiteX158" fmla="*/ 7307874 w 10836969"/>
              <a:gd name="connsiteY158" fmla="*/ 1527612 h 1527612"/>
              <a:gd name="connsiteX159" fmla="*/ 7137691 w 10836969"/>
              <a:gd name="connsiteY159" fmla="*/ 1527612 h 1527612"/>
              <a:gd name="connsiteX160" fmla="*/ 7137691 w 10836969"/>
              <a:gd name="connsiteY160" fmla="*/ 1384071 h 1527612"/>
              <a:gd name="connsiteX161" fmla="*/ 7192872 w 10836969"/>
              <a:gd name="connsiteY161" fmla="*/ 1384071 h 1527612"/>
              <a:gd name="connsiteX162" fmla="*/ 7198636 w 10836969"/>
              <a:gd name="connsiteY162" fmla="*/ 1384063 h 1527612"/>
              <a:gd name="connsiteX163" fmla="*/ 7222416 w 10836969"/>
              <a:gd name="connsiteY163" fmla="*/ 1354518 h 1527612"/>
              <a:gd name="connsiteX164" fmla="*/ 7222416 w 10836969"/>
              <a:gd name="connsiteY164" fmla="*/ 571046 h 1527612"/>
              <a:gd name="connsiteX165" fmla="*/ 7387309 w 10836969"/>
              <a:gd name="connsiteY165" fmla="*/ 571046 h 1527612"/>
              <a:gd name="connsiteX166" fmla="*/ 7387309 w 10836969"/>
              <a:gd name="connsiteY166" fmla="*/ 643304 h 1527612"/>
              <a:gd name="connsiteX167" fmla="*/ 7592409 w 10836969"/>
              <a:gd name="connsiteY167" fmla="*/ 552373 h 1527612"/>
              <a:gd name="connsiteX168" fmla="*/ 5600587 w 10836969"/>
              <a:gd name="connsiteY168" fmla="*/ 551155 h 1527612"/>
              <a:gd name="connsiteX169" fmla="*/ 5740820 w 10836969"/>
              <a:gd name="connsiteY169" fmla="*/ 575512 h 1527612"/>
              <a:gd name="connsiteX170" fmla="*/ 5906363 w 10836969"/>
              <a:gd name="connsiteY170" fmla="*/ 828171 h 1527612"/>
              <a:gd name="connsiteX171" fmla="*/ 5906363 w 10836969"/>
              <a:gd name="connsiteY171" fmla="*/ 1086270 h 1527612"/>
              <a:gd name="connsiteX172" fmla="*/ 5906363 w 10836969"/>
              <a:gd name="connsiteY172" fmla="*/ 1092104 h 1527612"/>
              <a:gd name="connsiteX173" fmla="*/ 5936477 w 10836969"/>
              <a:gd name="connsiteY173" fmla="*/ 1116310 h 1527612"/>
              <a:gd name="connsiteX174" fmla="*/ 5989787 w 10836969"/>
              <a:gd name="connsiteY174" fmla="*/ 1116310 h 1527612"/>
              <a:gd name="connsiteX175" fmla="*/ 5989787 w 10836969"/>
              <a:gd name="connsiteY175" fmla="*/ 1262450 h 1527612"/>
              <a:gd name="connsiteX176" fmla="*/ 5831405 w 10836969"/>
              <a:gd name="connsiteY176" fmla="*/ 1262450 h 1527612"/>
              <a:gd name="connsiteX177" fmla="*/ 5740657 w 10836969"/>
              <a:gd name="connsiteY177" fmla="*/ 1201639 h 1527612"/>
              <a:gd name="connsiteX178" fmla="*/ 5550696 w 10836969"/>
              <a:gd name="connsiteY178" fmla="*/ 1280961 h 1527612"/>
              <a:gd name="connsiteX179" fmla="*/ 5297415 w 10836969"/>
              <a:gd name="connsiteY179" fmla="*/ 1053632 h 1527612"/>
              <a:gd name="connsiteX180" fmla="*/ 5568194 w 10836969"/>
              <a:gd name="connsiteY180" fmla="*/ 826304 h 1527612"/>
              <a:gd name="connsiteX181" fmla="*/ 5735285 w 10836969"/>
              <a:gd name="connsiteY181" fmla="*/ 875017 h 1527612"/>
              <a:gd name="connsiteX182" fmla="*/ 5735285 w 10836969"/>
              <a:gd name="connsiteY182" fmla="*/ 856262 h 1527612"/>
              <a:gd name="connsiteX183" fmla="*/ 5579019 w 10836969"/>
              <a:gd name="connsiteY183" fmla="*/ 723194 h 1527612"/>
              <a:gd name="connsiteX184" fmla="*/ 5375548 w 10836969"/>
              <a:gd name="connsiteY184" fmla="*/ 813232 h 1527612"/>
              <a:gd name="connsiteX185" fmla="*/ 5333795 w 10836969"/>
              <a:gd name="connsiteY185" fmla="*/ 673425 h 1527612"/>
              <a:gd name="connsiteX186" fmla="*/ 5600587 w 10836969"/>
              <a:gd name="connsiteY186" fmla="*/ 551155 h 1527612"/>
              <a:gd name="connsiteX187" fmla="*/ 8401166 w 10836969"/>
              <a:gd name="connsiteY187" fmla="*/ 551074 h 1527612"/>
              <a:gd name="connsiteX188" fmla="*/ 8738685 w 10836969"/>
              <a:gd name="connsiteY188" fmla="*/ 915936 h 1527612"/>
              <a:gd name="connsiteX189" fmla="*/ 8734615 w 10836969"/>
              <a:gd name="connsiteY189" fmla="*/ 976259 h 1527612"/>
              <a:gd name="connsiteX190" fmla="*/ 8220972 w 10836969"/>
              <a:gd name="connsiteY190" fmla="*/ 976259 h 1527612"/>
              <a:gd name="connsiteX191" fmla="*/ 8422652 w 10836969"/>
              <a:gd name="connsiteY191" fmla="*/ 1107704 h 1527612"/>
              <a:gd name="connsiteX192" fmla="*/ 8635158 w 10836969"/>
              <a:gd name="connsiteY192" fmla="*/ 1021888 h 1527612"/>
              <a:gd name="connsiteX193" fmla="*/ 8687572 w 10836969"/>
              <a:gd name="connsiteY193" fmla="*/ 1153332 h 1527612"/>
              <a:gd name="connsiteX194" fmla="*/ 8417281 w 10836969"/>
              <a:gd name="connsiteY194" fmla="*/ 1279418 h 1527612"/>
              <a:gd name="connsiteX195" fmla="*/ 8046149 w 10836969"/>
              <a:gd name="connsiteY195" fmla="*/ 915936 h 1527612"/>
              <a:gd name="connsiteX196" fmla="*/ 8401166 w 10836969"/>
              <a:gd name="connsiteY196" fmla="*/ 551074 h 1527612"/>
              <a:gd name="connsiteX197" fmla="*/ 1247442 w 10836969"/>
              <a:gd name="connsiteY197" fmla="*/ 550506 h 1527612"/>
              <a:gd name="connsiteX198" fmla="*/ 1585042 w 10836969"/>
              <a:gd name="connsiteY198" fmla="*/ 915855 h 1527612"/>
              <a:gd name="connsiteX199" fmla="*/ 1580972 w 10836969"/>
              <a:gd name="connsiteY199" fmla="*/ 976260 h 1527612"/>
              <a:gd name="connsiteX200" fmla="*/ 1067167 w 10836969"/>
              <a:gd name="connsiteY200" fmla="*/ 976260 h 1527612"/>
              <a:gd name="connsiteX201" fmla="*/ 1268929 w 10836969"/>
              <a:gd name="connsiteY201" fmla="*/ 1107704 h 1527612"/>
              <a:gd name="connsiteX202" fmla="*/ 1481434 w 10836969"/>
              <a:gd name="connsiteY202" fmla="*/ 1021888 h 1527612"/>
              <a:gd name="connsiteX203" fmla="*/ 1533929 w 10836969"/>
              <a:gd name="connsiteY203" fmla="*/ 1153333 h 1527612"/>
              <a:gd name="connsiteX204" fmla="*/ 1263557 w 10836969"/>
              <a:gd name="connsiteY204" fmla="*/ 1279500 h 1527612"/>
              <a:gd name="connsiteX205" fmla="*/ 892344 w 10836969"/>
              <a:gd name="connsiteY205" fmla="*/ 915855 h 1527612"/>
              <a:gd name="connsiteX206" fmla="*/ 1247442 w 10836969"/>
              <a:gd name="connsiteY206" fmla="*/ 550506 h 1527612"/>
              <a:gd name="connsiteX207" fmla="*/ 3833164 w 10836969"/>
              <a:gd name="connsiteY207" fmla="*/ 434213 h 1527612"/>
              <a:gd name="connsiteX208" fmla="*/ 3668017 w 10836969"/>
              <a:gd name="connsiteY208" fmla="*/ 479059 h 1527612"/>
              <a:gd name="connsiteX209" fmla="*/ 3473581 w 10836969"/>
              <a:gd name="connsiteY209" fmla="*/ 712721 h 1527612"/>
              <a:gd name="connsiteX210" fmla="*/ 3496614 w 10836969"/>
              <a:gd name="connsiteY210" fmla="*/ 1032442 h 1527612"/>
              <a:gd name="connsiteX211" fmla="*/ 3755591 w 10836969"/>
              <a:gd name="connsiteY211" fmla="*/ 1237768 h 1527612"/>
              <a:gd name="connsiteX212" fmla="*/ 4087819 w 10836969"/>
              <a:gd name="connsiteY212" fmla="*/ 1224778 h 1527612"/>
              <a:gd name="connsiteX213" fmla="*/ 4297638 w 10836969"/>
              <a:gd name="connsiteY213" fmla="*/ 985028 h 1527612"/>
              <a:gd name="connsiteX214" fmla="*/ 4275012 w 10836969"/>
              <a:gd name="connsiteY214" fmla="*/ 662708 h 1527612"/>
              <a:gd name="connsiteX215" fmla="*/ 4021080 w 10836969"/>
              <a:gd name="connsiteY215" fmla="*/ 461766 h 1527612"/>
              <a:gd name="connsiteX216" fmla="*/ 3833164 w 10836969"/>
              <a:gd name="connsiteY216" fmla="*/ 434213 h 1527612"/>
              <a:gd name="connsiteX217" fmla="*/ 4535863 w 10836969"/>
              <a:gd name="connsiteY217" fmla="*/ 417275 h 1527612"/>
              <a:gd name="connsiteX218" fmla="*/ 4680897 w 10836969"/>
              <a:gd name="connsiteY218" fmla="*/ 417275 h 1527612"/>
              <a:gd name="connsiteX219" fmla="*/ 4766681 w 10836969"/>
              <a:gd name="connsiteY219" fmla="*/ 487909 h 1527612"/>
              <a:gd name="connsiteX220" fmla="*/ 4766681 w 10836969"/>
              <a:gd name="connsiteY220" fmla="*/ 827603 h 1527612"/>
              <a:gd name="connsiteX221" fmla="*/ 5019473 w 10836969"/>
              <a:gd name="connsiteY221" fmla="*/ 571534 h 1527612"/>
              <a:gd name="connsiteX222" fmla="*/ 5247850 w 10836969"/>
              <a:gd name="connsiteY222" fmla="*/ 571534 h 1527612"/>
              <a:gd name="connsiteX223" fmla="*/ 4928237 w 10836969"/>
              <a:gd name="connsiteY223" fmla="*/ 896126 h 1527612"/>
              <a:gd name="connsiteX224" fmla="*/ 5277801 w 10836969"/>
              <a:gd name="connsiteY224" fmla="*/ 1262288 h 1527612"/>
              <a:gd name="connsiteX225" fmla="*/ 5047878 w 10836969"/>
              <a:gd name="connsiteY225" fmla="*/ 1262288 h 1527612"/>
              <a:gd name="connsiteX226" fmla="*/ 4766844 w 10836969"/>
              <a:gd name="connsiteY226" fmla="*/ 971226 h 1527612"/>
              <a:gd name="connsiteX227" fmla="*/ 4766844 w 10836969"/>
              <a:gd name="connsiteY227" fmla="*/ 1261963 h 1527612"/>
              <a:gd name="connsiteX228" fmla="*/ 4595928 w 10836969"/>
              <a:gd name="connsiteY228" fmla="*/ 1261963 h 1527612"/>
              <a:gd name="connsiteX229" fmla="*/ 4595927 w 10836969"/>
              <a:gd name="connsiteY229" fmla="*/ 592156 h 1527612"/>
              <a:gd name="connsiteX230" fmla="*/ 4595898 w 10836969"/>
              <a:gd name="connsiteY230" fmla="*/ 586863 h 1527612"/>
              <a:gd name="connsiteX231" fmla="*/ 4565976 w 10836969"/>
              <a:gd name="connsiteY231" fmla="*/ 562603 h 1527612"/>
              <a:gd name="connsiteX232" fmla="*/ 4535863 w 10836969"/>
              <a:gd name="connsiteY232" fmla="*/ 562603 h 1527612"/>
              <a:gd name="connsiteX233" fmla="*/ 9320042 w 10836969"/>
              <a:gd name="connsiteY233" fmla="*/ 336979 h 1527612"/>
              <a:gd name="connsiteX234" fmla="*/ 9480703 w 10836969"/>
              <a:gd name="connsiteY234" fmla="*/ 336979 h 1527612"/>
              <a:gd name="connsiteX235" fmla="*/ 9566324 w 10836969"/>
              <a:gd name="connsiteY235" fmla="*/ 407451 h 1527612"/>
              <a:gd name="connsiteX236" fmla="*/ 9566324 w 10836969"/>
              <a:gd name="connsiteY236" fmla="*/ 640869 h 1527612"/>
              <a:gd name="connsiteX237" fmla="*/ 9746518 w 10836969"/>
              <a:gd name="connsiteY237" fmla="*/ 552373 h 1527612"/>
              <a:gd name="connsiteX238" fmla="*/ 10041307 w 10836969"/>
              <a:gd name="connsiteY238" fmla="*/ 860890 h 1527612"/>
              <a:gd name="connsiteX239" fmla="*/ 10041307 w 10836969"/>
              <a:gd name="connsiteY239" fmla="*/ 1261963 h 1527612"/>
              <a:gd name="connsiteX240" fmla="*/ 9870391 w 10836969"/>
              <a:gd name="connsiteY240" fmla="*/ 1261963 h 1527612"/>
              <a:gd name="connsiteX241" fmla="*/ 9870391 w 10836969"/>
              <a:gd name="connsiteY241" fmla="*/ 889063 h 1527612"/>
              <a:gd name="connsiteX242" fmla="*/ 9721125 w 10836969"/>
              <a:gd name="connsiteY242" fmla="*/ 733424 h 1527612"/>
              <a:gd name="connsiteX243" fmla="*/ 9566487 w 10836969"/>
              <a:gd name="connsiteY243" fmla="*/ 838076 h 1527612"/>
              <a:gd name="connsiteX244" fmla="*/ 9566487 w 10836969"/>
              <a:gd name="connsiteY244" fmla="*/ 1261963 h 1527612"/>
              <a:gd name="connsiteX245" fmla="*/ 9395571 w 10836969"/>
              <a:gd name="connsiteY245" fmla="*/ 1261963 h 1527612"/>
              <a:gd name="connsiteX246" fmla="*/ 9395571 w 10836969"/>
              <a:gd name="connsiteY246" fmla="*/ 511860 h 1527612"/>
              <a:gd name="connsiteX247" fmla="*/ 9395571 w 10836969"/>
              <a:gd name="connsiteY247" fmla="*/ 506207 h 1527612"/>
              <a:gd name="connsiteX248" fmla="*/ 9365619 w 10836969"/>
              <a:gd name="connsiteY248" fmla="*/ 481982 h 1527612"/>
              <a:gd name="connsiteX249" fmla="*/ 9320042 w 10836969"/>
              <a:gd name="connsiteY249" fmla="*/ 481982 h 1527612"/>
              <a:gd name="connsiteX250" fmla="*/ 4300522 w 10836969"/>
              <a:gd name="connsiteY250" fmla="*/ 237178 h 1527612"/>
              <a:gd name="connsiteX251" fmla="*/ 4242620 w 10836969"/>
              <a:gd name="connsiteY251" fmla="*/ 242313 h 1527612"/>
              <a:gd name="connsiteX252" fmla="*/ 4102387 w 10836969"/>
              <a:gd name="connsiteY252" fmla="*/ 310836 h 1527612"/>
              <a:gd name="connsiteX253" fmla="*/ 4257026 w 10836969"/>
              <a:gd name="connsiteY253" fmla="*/ 334300 h 1527612"/>
              <a:gd name="connsiteX254" fmla="*/ 4397258 w 10836969"/>
              <a:gd name="connsiteY254" fmla="*/ 265858 h 1527612"/>
              <a:gd name="connsiteX255" fmla="*/ 4300522 w 10836969"/>
              <a:gd name="connsiteY255" fmla="*/ 237178 h 1527612"/>
              <a:gd name="connsiteX256" fmla="*/ 3734288 w 10836969"/>
              <a:gd name="connsiteY256" fmla="*/ 115912 h 1527612"/>
              <a:gd name="connsiteX257" fmla="*/ 3714652 w 10836969"/>
              <a:gd name="connsiteY257" fmla="*/ 124914 h 1527612"/>
              <a:gd name="connsiteX258" fmla="*/ 3815248 w 10836969"/>
              <a:gd name="connsiteY258" fmla="*/ 243937 h 1527612"/>
              <a:gd name="connsiteX259" fmla="*/ 3965899 w 10836969"/>
              <a:gd name="connsiteY259" fmla="*/ 284531 h 1527612"/>
              <a:gd name="connsiteX260" fmla="*/ 3865303 w 10836969"/>
              <a:gd name="connsiteY260" fmla="*/ 165508 h 1527612"/>
              <a:gd name="connsiteX261" fmla="*/ 3734288 w 10836969"/>
              <a:gd name="connsiteY261" fmla="*/ 115912 h 1527612"/>
              <a:gd name="connsiteX262" fmla="*/ 3730125 w 10836969"/>
              <a:gd name="connsiteY262" fmla="*/ 11 h 1527612"/>
              <a:gd name="connsiteX263" fmla="*/ 3781310 w 10836969"/>
              <a:gd name="connsiteY263" fmla="*/ 3293 h 1527612"/>
              <a:gd name="connsiteX264" fmla="*/ 4059577 w 10836969"/>
              <a:gd name="connsiteY264" fmla="*/ 199526 h 1527612"/>
              <a:gd name="connsiteX265" fmla="*/ 4243026 w 10836969"/>
              <a:gd name="connsiteY265" fmla="*/ 135875 h 1527612"/>
              <a:gd name="connsiteX266" fmla="*/ 4500784 w 10836969"/>
              <a:gd name="connsiteY266" fmla="*/ 233301 h 1527612"/>
              <a:gd name="connsiteX267" fmla="*/ 4440557 w 10836969"/>
              <a:gd name="connsiteY267" fmla="*/ 380577 h 1527612"/>
              <a:gd name="connsiteX268" fmla="*/ 4256211 w 10836969"/>
              <a:gd name="connsiteY268" fmla="*/ 442524 h 1527612"/>
              <a:gd name="connsiteX269" fmla="*/ 4390014 w 10836969"/>
              <a:gd name="connsiteY269" fmla="*/ 598975 h 1527612"/>
              <a:gd name="connsiteX270" fmla="*/ 4422570 w 10836969"/>
              <a:gd name="connsiteY270" fmla="*/ 1026272 h 1527612"/>
              <a:gd name="connsiteX271" fmla="*/ 4143407 w 10836969"/>
              <a:gd name="connsiteY271" fmla="*/ 1343720 h 1527612"/>
              <a:gd name="connsiteX272" fmla="*/ 3704560 w 10836969"/>
              <a:gd name="connsiteY272" fmla="*/ 1358983 h 1527612"/>
              <a:gd name="connsiteX273" fmla="*/ 3381204 w 10836969"/>
              <a:gd name="connsiteY273" fmla="*/ 1095282 h 1527612"/>
              <a:gd name="connsiteX274" fmla="*/ 3348649 w 10836969"/>
              <a:gd name="connsiteY274" fmla="*/ 671477 h 1527612"/>
              <a:gd name="connsiteX275" fmla="*/ 3627485 w 10836969"/>
              <a:gd name="connsiteY275" fmla="*/ 352486 h 1527612"/>
              <a:gd name="connsiteX276" fmla="*/ 3734999 w 10836969"/>
              <a:gd name="connsiteY276" fmla="*/ 316195 h 1527612"/>
              <a:gd name="connsiteX277" fmla="*/ 3717094 w 10836969"/>
              <a:gd name="connsiteY277" fmla="*/ 307264 h 1527612"/>
              <a:gd name="connsiteX278" fmla="*/ 3611289 w 10836969"/>
              <a:gd name="connsiteY278" fmla="*/ 204479 h 1527612"/>
              <a:gd name="connsiteX279" fmla="*/ 3600302 w 10836969"/>
              <a:gd name="connsiteY279" fmla="*/ 68731 h 1527612"/>
              <a:gd name="connsiteX280" fmla="*/ 3730125 w 10836969"/>
              <a:gd name="connsiteY280" fmla="*/ 11 h 15276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Lst>
            <a:rect l="l" t="t" r="r" b="b"/>
            <a:pathLst>
              <a:path w="10836969" h="1527612">
                <a:moveTo>
                  <a:pt x="5604738" y="966598"/>
                </a:moveTo>
                <a:cubicBezTo>
                  <a:pt x="5515862" y="966598"/>
                  <a:pt x="5470040" y="997531"/>
                  <a:pt x="5470040" y="1044539"/>
                </a:cubicBezTo>
                <a:cubicBezTo>
                  <a:pt x="5470040" y="1091547"/>
                  <a:pt x="5518547" y="1121100"/>
                  <a:pt x="5603436" y="1121100"/>
                </a:cubicBezTo>
                <a:cubicBezTo>
                  <a:pt x="5665372" y="1121100"/>
                  <a:pt x="5719170" y="1095769"/>
                  <a:pt x="5735448" y="1063294"/>
                </a:cubicBezTo>
                <a:lnTo>
                  <a:pt x="5735448" y="1013606"/>
                </a:lnTo>
                <a:cubicBezTo>
                  <a:pt x="5721937" y="988113"/>
                  <a:pt x="5668058" y="966598"/>
                  <a:pt x="5604738" y="966598"/>
                </a:cubicBezTo>
                <a:close/>
                <a:moveTo>
                  <a:pt x="3703014" y="838644"/>
                </a:moveTo>
                <a:cubicBezTo>
                  <a:pt x="3676644" y="904001"/>
                  <a:pt x="3720106" y="974148"/>
                  <a:pt x="3789286" y="1014743"/>
                </a:cubicBezTo>
                <a:cubicBezTo>
                  <a:pt x="3859606" y="1055905"/>
                  <a:pt x="3944901" y="1062482"/>
                  <a:pt x="3993164" y="1008410"/>
                </a:cubicBezTo>
                <a:close/>
                <a:moveTo>
                  <a:pt x="7572305" y="732856"/>
                </a:moveTo>
                <a:cubicBezTo>
                  <a:pt x="7487824" y="732856"/>
                  <a:pt x="7414086" y="772963"/>
                  <a:pt x="7392681" y="823787"/>
                </a:cubicBezTo>
                <a:lnTo>
                  <a:pt x="7392681" y="1006949"/>
                </a:lnTo>
                <a:cubicBezTo>
                  <a:pt x="7414086" y="1059072"/>
                  <a:pt x="7487824" y="1097880"/>
                  <a:pt x="7572305" y="1097880"/>
                </a:cubicBezTo>
                <a:cubicBezTo>
                  <a:pt x="7690237" y="1097880"/>
                  <a:pt x="7771952" y="1023024"/>
                  <a:pt x="7771952" y="914718"/>
                </a:cubicBezTo>
                <a:cubicBezTo>
                  <a:pt x="7771952" y="806413"/>
                  <a:pt x="7690237" y="732856"/>
                  <a:pt x="7572305" y="732856"/>
                </a:cubicBezTo>
                <a:close/>
                <a:moveTo>
                  <a:pt x="10499363" y="725386"/>
                </a:moveTo>
                <a:cubicBezTo>
                  <a:pt x="10414637" y="725386"/>
                  <a:pt x="10340655" y="764276"/>
                  <a:pt x="10325843" y="838076"/>
                </a:cubicBezTo>
                <a:lnTo>
                  <a:pt x="10662140" y="838076"/>
                </a:lnTo>
                <a:cubicBezTo>
                  <a:pt x="10651315" y="765981"/>
                  <a:pt x="10582704" y="725386"/>
                  <a:pt x="10499363" y="725386"/>
                </a:cubicBezTo>
                <a:close/>
                <a:moveTo>
                  <a:pt x="8401166" y="724087"/>
                </a:moveTo>
                <a:cubicBezTo>
                  <a:pt x="8316441" y="724087"/>
                  <a:pt x="8242458" y="762977"/>
                  <a:pt x="8227646" y="836777"/>
                </a:cubicBezTo>
                <a:lnTo>
                  <a:pt x="8563943" y="836777"/>
                </a:lnTo>
                <a:cubicBezTo>
                  <a:pt x="8553118" y="764682"/>
                  <a:pt x="8484508" y="724087"/>
                  <a:pt x="8401166" y="724087"/>
                </a:cubicBezTo>
                <a:close/>
                <a:moveTo>
                  <a:pt x="1247442" y="724006"/>
                </a:moveTo>
                <a:cubicBezTo>
                  <a:pt x="1162635" y="724006"/>
                  <a:pt x="1088897" y="762652"/>
                  <a:pt x="1073922" y="836696"/>
                </a:cubicBezTo>
                <a:lnTo>
                  <a:pt x="1410219" y="836696"/>
                </a:lnTo>
                <a:cubicBezTo>
                  <a:pt x="1399394" y="764601"/>
                  <a:pt x="1330784" y="724006"/>
                  <a:pt x="1247442" y="724006"/>
                </a:cubicBezTo>
                <a:close/>
                <a:moveTo>
                  <a:pt x="4101044" y="712914"/>
                </a:moveTo>
                <a:cubicBezTo>
                  <a:pt x="4112689" y="714381"/>
                  <a:pt x="4124139" y="718019"/>
                  <a:pt x="4135025" y="723844"/>
                </a:cubicBezTo>
                <a:lnTo>
                  <a:pt x="4135024" y="723844"/>
                </a:lnTo>
                <a:cubicBezTo>
                  <a:pt x="4182818" y="750285"/>
                  <a:pt x="4205423" y="806574"/>
                  <a:pt x="4189148" y="858618"/>
                </a:cubicBezTo>
                <a:cubicBezTo>
                  <a:pt x="4184590" y="874206"/>
                  <a:pt x="4168719" y="883380"/>
                  <a:pt x="4157244" y="877291"/>
                </a:cubicBezTo>
                <a:lnTo>
                  <a:pt x="4003175" y="794966"/>
                </a:lnTo>
                <a:cubicBezTo>
                  <a:pt x="3991781" y="788876"/>
                  <a:pt x="3990560" y="770528"/>
                  <a:pt x="4000978" y="757944"/>
                </a:cubicBezTo>
                <a:cubicBezTo>
                  <a:pt x="4029423" y="723662"/>
                  <a:pt x="4066109" y="708515"/>
                  <a:pt x="4101044" y="712914"/>
                </a:cubicBezTo>
                <a:close/>
                <a:moveTo>
                  <a:pt x="3663772" y="710162"/>
                </a:moveTo>
                <a:cubicBezTo>
                  <a:pt x="3671113" y="711097"/>
                  <a:pt x="3678391" y="713483"/>
                  <a:pt x="3685190" y="717430"/>
                </a:cubicBezTo>
                <a:lnTo>
                  <a:pt x="4108817" y="962863"/>
                </a:lnTo>
                <a:lnTo>
                  <a:pt x="4108818" y="962863"/>
                </a:lnTo>
                <a:cubicBezTo>
                  <a:pt x="4112857" y="965167"/>
                  <a:pt x="4116598" y="967955"/>
                  <a:pt x="4119958" y="971167"/>
                </a:cubicBezTo>
                <a:cubicBezTo>
                  <a:pt x="4142676" y="992883"/>
                  <a:pt x="4143446" y="1028859"/>
                  <a:pt x="4121677" y="1051521"/>
                </a:cubicBezTo>
                <a:cubicBezTo>
                  <a:pt x="4028975" y="1144401"/>
                  <a:pt x="3890615" y="1187025"/>
                  <a:pt x="3744115" y="1101290"/>
                </a:cubicBezTo>
                <a:cubicBezTo>
                  <a:pt x="3609092" y="1022293"/>
                  <a:pt x="3565793" y="880781"/>
                  <a:pt x="3601767" y="750879"/>
                </a:cubicBezTo>
                <a:cubicBezTo>
                  <a:pt x="3603066" y="746361"/>
                  <a:pt x="3604922" y="742021"/>
                  <a:pt x="3607292" y="737959"/>
                </a:cubicBezTo>
                <a:cubicBezTo>
                  <a:pt x="3619163" y="717614"/>
                  <a:pt x="3641748" y="707357"/>
                  <a:pt x="3663772" y="710162"/>
                </a:cubicBezTo>
                <a:close/>
                <a:moveTo>
                  <a:pt x="3107332" y="571453"/>
                </a:moveTo>
                <a:lnTo>
                  <a:pt x="3224532" y="571453"/>
                </a:lnTo>
                <a:lnTo>
                  <a:pt x="3224532" y="718080"/>
                </a:lnTo>
                <a:lnTo>
                  <a:pt x="3195964" y="718080"/>
                </a:lnTo>
                <a:cubicBezTo>
                  <a:pt x="3176918" y="718080"/>
                  <a:pt x="3167397" y="722058"/>
                  <a:pt x="3159584" y="742680"/>
                </a:cubicBezTo>
                <a:lnTo>
                  <a:pt x="2944555" y="1262288"/>
                </a:lnTo>
                <a:lnTo>
                  <a:pt x="2786254" y="1262288"/>
                </a:lnTo>
                <a:lnTo>
                  <a:pt x="2571144" y="742680"/>
                </a:lnTo>
                <a:cubicBezTo>
                  <a:pt x="2563006" y="722383"/>
                  <a:pt x="2553483" y="718323"/>
                  <a:pt x="2534438" y="718323"/>
                </a:cubicBezTo>
                <a:lnTo>
                  <a:pt x="2505871" y="718323"/>
                </a:lnTo>
                <a:lnTo>
                  <a:pt x="2505871" y="571697"/>
                </a:lnTo>
                <a:lnTo>
                  <a:pt x="2614118" y="571697"/>
                </a:lnTo>
                <a:cubicBezTo>
                  <a:pt x="2662951" y="571697"/>
                  <a:pt x="2690542" y="589152"/>
                  <a:pt x="2711784" y="636648"/>
                </a:cubicBezTo>
                <a:lnTo>
                  <a:pt x="2845750" y="982512"/>
                </a:lnTo>
                <a:cubicBezTo>
                  <a:pt x="2852817" y="1000677"/>
                  <a:pt x="2857813" y="1019577"/>
                  <a:pt x="2860643" y="1038857"/>
                </a:cubicBezTo>
                <a:lnTo>
                  <a:pt x="2865119" y="1038857"/>
                </a:lnTo>
                <a:cubicBezTo>
                  <a:pt x="2868372" y="1019675"/>
                  <a:pt x="2873835" y="1000931"/>
                  <a:pt x="2881398" y="982999"/>
                </a:cubicBezTo>
                <a:lnTo>
                  <a:pt x="3016177" y="636404"/>
                </a:lnTo>
                <a:cubicBezTo>
                  <a:pt x="3034082" y="589152"/>
                  <a:pt x="3058498" y="571453"/>
                  <a:pt x="3107332" y="571453"/>
                </a:cubicBezTo>
                <a:close/>
                <a:moveTo>
                  <a:pt x="1666105" y="571453"/>
                </a:moveTo>
                <a:lnTo>
                  <a:pt x="1810976" y="571453"/>
                </a:lnTo>
                <a:cubicBezTo>
                  <a:pt x="1873402" y="571453"/>
                  <a:pt x="1896516" y="601331"/>
                  <a:pt x="1896516" y="641925"/>
                </a:cubicBezTo>
                <a:lnTo>
                  <a:pt x="1896516" y="944434"/>
                </a:lnTo>
                <a:cubicBezTo>
                  <a:pt x="1896516" y="1043647"/>
                  <a:pt x="1959755" y="1099911"/>
                  <a:pt x="2043015" y="1099911"/>
                </a:cubicBezTo>
                <a:cubicBezTo>
                  <a:pt x="2115614" y="1099911"/>
                  <a:pt x="2184143" y="1055744"/>
                  <a:pt x="2196188" y="995421"/>
                </a:cubicBezTo>
                <a:lnTo>
                  <a:pt x="2196188" y="571859"/>
                </a:lnTo>
                <a:lnTo>
                  <a:pt x="2367104" y="571859"/>
                </a:lnTo>
                <a:lnTo>
                  <a:pt x="2367104" y="1087570"/>
                </a:lnTo>
                <a:cubicBezTo>
                  <a:pt x="2366907" y="1089449"/>
                  <a:pt x="2366907" y="1091344"/>
                  <a:pt x="2367104" y="1093224"/>
                </a:cubicBezTo>
                <a:cubicBezTo>
                  <a:pt x="2368668" y="1108119"/>
                  <a:pt x="2382041" y="1118928"/>
                  <a:pt x="2396974" y="1117366"/>
                </a:cubicBezTo>
                <a:lnTo>
                  <a:pt x="2449876" y="1117366"/>
                </a:lnTo>
                <a:lnTo>
                  <a:pt x="2449876" y="1262126"/>
                </a:lnTo>
                <a:lnTo>
                  <a:pt x="2287099" y="1262126"/>
                </a:lnTo>
                <a:cubicBezTo>
                  <a:pt x="2225081" y="1262126"/>
                  <a:pt x="2201641" y="1232654"/>
                  <a:pt x="2201641" y="1192466"/>
                </a:cubicBezTo>
                <a:cubicBezTo>
                  <a:pt x="2182759" y="1243371"/>
                  <a:pt x="2116916" y="1280880"/>
                  <a:pt x="2017541" y="1280880"/>
                </a:cubicBezTo>
                <a:cubicBezTo>
                  <a:pt x="1875111" y="1280880"/>
                  <a:pt x="1725925" y="1186864"/>
                  <a:pt x="1725925" y="972363"/>
                </a:cubicBezTo>
                <a:lnTo>
                  <a:pt x="1725926" y="745035"/>
                </a:lnTo>
                <a:cubicBezTo>
                  <a:pt x="1726137" y="743095"/>
                  <a:pt x="1726137" y="741138"/>
                  <a:pt x="1725926" y="739198"/>
                </a:cubicBezTo>
                <a:cubicBezTo>
                  <a:pt x="1724309" y="724354"/>
                  <a:pt x="1710937" y="713627"/>
                  <a:pt x="1696056" y="715238"/>
                </a:cubicBezTo>
                <a:lnTo>
                  <a:pt x="1666105" y="715238"/>
                </a:lnTo>
                <a:close/>
                <a:moveTo>
                  <a:pt x="3804627" y="556870"/>
                </a:moveTo>
                <a:cubicBezTo>
                  <a:pt x="3816272" y="558336"/>
                  <a:pt x="3827722" y="561974"/>
                  <a:pt x="3838608" y="567799"/>
                </a:cubicBezTo>
                <a:cubicBezTo>
                  <a:pt x="3886432" y="594214"/>
                  <a:pt x="3909074" y="650510"/>
                  <a:pt x="3892813" y="702573"/>
                </a:cubicBezTo>
                <a:cubicBezTo>
                  <a:pt x="3888255" y="718242"/>
                  <a:pt x="3872384" y="727335"/>
                  <a:pt x="3860909" y="721246"/>
                </a:cubicBezTo>
                <a:lnTo>
                  <a:pt x="3706759" y="638921"/>
                </a:lnTo>
                <a:cubicBezTo>
                  <a:pt x="3695364" y="632750"/>
                  <a:pt x="3694143" y="614564"/>
                  <a:pt x="3704561" y="601980"/>
                </a:cubicBezTo>
                <a:cubicBezTo>
                  <a:pt x="3733006" y="567637"/>
                  <a:pt x="3769692" y="552475"/>
                  <a:pt x="3804627" y="556870"/>
                </a:cubicBezTo>
                <a:close/>
                <a:moveTo>
                  <a:pt x="6344641" y="555377"/>
                </a:moveTo>
                <a:cubicBezTo>
                  <a:pt x="6438320" y="555377"/>
                  <a:pt x="6587667" y="586553"/>
                  <a:pt x="6587667" y="698919"/>
                </a:cubicBezTo>
                <a:lnTo>
                  <a:pt x="6587667" y="770771"/>
                </a:lnTo>
                <a:lnTo>
                  <a:pt x="6435634" y="770771"/>
                </a:lnTo>
                <a:lnTo>
                  <a:pt x="6435634" y="736672"/>
                </a:lnTo>
                <a:cubicBezTo>
                  <a:pt x="6435634" y="704196"/>
                  <a:pt x="6386719" y="687958"/>
                  <a:pt x="6348711" y="687958"/>
                </a:cubicBezTo>
                <a:cubicBezTo>
                  <a:pt x="6287588" y="687958"/>
                  <a:pt x="6245510" y="709636"/>
                  <a:pt x="6245510" y="750230"/>
                </a:cubicBezTo>
                <a:cubicBezTo>
                  <a:pt x="6245510" y="858617"/>
                  <a:pt x="6613467" y="836940"/>
                  <a:pt x="6613793" y="1067597"/>
                </a:cubicBezTo>
                <a:cubicBezTo>
                  <a:pt x="6613793" y="1197499"/>
                  <a:pt x="6498384" y="1278688"/>
                  <a:pt x="6347653" y="1278688"/>
                </a:cubicBezTo>
                <a:cubicBezTo>
                  <a:pt x="6157529" y="1278688"/>
                  <a:pt x="6059863" y="1155443"/>
                  <a:pt x="6059863" y="1155443"/>
                </a:cubicBezTo>
                <a:lnTo>
                  <a:pt x="6141252" y="1042997"/>
                </a:lnTo>
                <a:cubicBezTo>
                  <a:pt x="6141252" y="1042997"/>
                  <a:pt x="6229476" y="1144564"/>
                  <a:pt x="6347571" y="1144564"/>
                </a:cubicBezTo>
                <a:cubicBezTo>
                  <a:pt x="6400555" y="1144564"/>
                  <a:pt x="6441249" y="1122886"/>
                  <a:pt x="6441249" y="1076852"/>
                </a:cubicBezTo>
                <a:cubicBezTo>
                  <a:pt x="6441249" y="979345"/>
                  <a:pt x="6076059" y="980725"/>
                  <a:pt x="6076059" y="757212"/>
                </a:cubicBezTo>
                <a:cubicBezTo>
                  <a:pt x="6076059" y="619029"/>
                  <a:pt x="6200747" y="555377"/>
                  <a:pt x="6344641" y="555377"/>
                </a:cubicBezTo>
                <a:close/>
                <a:moveTo>
                  <a:pt x="494191" y="555134"/>
                </a:moveTo>
                <a:cubicBezTo>
                  <a:pt x="647608" y="555134"/>
                  <a:pt x="735834" y="635024"/>
                  <a:pt x="735834" y="817861"/>
                </a:cubicBezTo>
                <a:lnTo>
                  <a:pt x="735834" y="1087407"/>
                </a:lnTo>
                <a:cubicBezTo>
                  <a:pt x="735615" y="1089408"/>
                  <a:pt x="735621" y="1091426"/>
                  <a:pt x="735850" y="1093426"/>
                </a:cubicBezTo>
                <a:cubicBezTo>
                  <a:pt x="737556" y="1108305"/>
                  <a:pt x="751032" y="1118987"/>
                  <a:pt x="765947" y="1117285"/>
                </a:cubicBezTo>
                <a:lnTo>
                  <a:pt x="820315" y="1117285"/>
                </a:lnTo>
                <a:lnTo>
                  <a:pt x="820315" y="1262207"/>
                </a:lnTo>
                <a:lnTo>
                  <a:pt x="655585" y="1262207"/>
                </a:lnTo>
                <a:cubicBezTo>
                  <a:pt x="590392" y="1262207"/>
                  <a:pt x="563290" y="1235090"/>
                  <a:pt x="563290" y="1170139"/>
                </a:cubicBezTo>
                <a:lnTo>
                  <a:pt x="563290" y="853503"/>
                </a:lnTo>
                <a:cubicBezTo>
                  <a:pt x="563290" y="769472"/>
                  <a:pt x="541559" y="712640"/>
                  <a:pt x="454718" y="712640"/>
                </a:cubicBezTo>
                <a:cubicBezTo>
                  <a:pt x="362342" y="712640"/>
                  <a:pt x="293080" y="770852"/>
                  <a:pt x="268664" y="853503"/>
                </a:cubicBezTo>
                <a:cubicBezTo>
                  <a:pt x="259201" y="883291"/>
                  <a:pt x="254611" y="914407"/>
                  <a:pt x="255072" y="945652"/>
                </a:cubicBezTo>
                <a:lnTo>
                  <a:pt x="255072" y="1262288"/>
                </a:lnTo>
                <a:lnTo>
                  <a:pt x="84156" y="1262288"/>
                </a:lnTo>
                <a:lnTo>
                  <a:pt x="84156" y="747632"/>
                </a:lnTo>
                <a:cubicBezTo>
                  <a:pt x="84156" y="727335"/>
                  <a:pt x="73331" y="717836"/>
                  <a:pt x="54286" y="717836"/>
                </a:cubicBezTo>
                <a:lnTo>
                  <a:pt x="0" y="717836"/>
                </a:lnTo>
                <a:lnTo>
                  <a:pt x="0" y="571696"/>
                </a:lnTo>
                <a:lnTo>
                  <a:pt x="159115" y="571696"/>
                </a:lnTo>
                <a:cubicBezTo>
                  <a:pt x="220156" y="571696"/>
                  <a:pt x="250026" y="600275"/>
                  <a:pt x="250026" y="648988"/>
                </a:cubicBezTo>
                <a:lnTo>
                  <a:pt x="250026" y="668961"/>
                </a:lnTo>
                <a:cubicBezTo>
                  <a:pt x="249905" y="678920"/>
                  <a:pt x="249007" y="688855"/>
                  <a:pt x="247340" y="698676"/>
                </a:cubicBezTo>
                <a:lnTo>
                  <a:pt x="250026" y="698676"/>
                </a:lnTo>
                <a:cubicBezTo>
                  <a:pt x="279651" y="640463"/>
                  <a:pt x="354366" y="555134"/>
                  <a:pt x="494191" y="555134"/>
                </a:cubicBezTo>
                <a:close/>
                <a:moveTo>
                  <a:pt x="9180461" y="552374"/>
                </a:moveTo>
                <a:cubicBezTo>
                  <a:pt x="9206044" y="551623"/>
                  <a:pt x="9231559" y="555389"/>
                  <a:pt x="9255827" y="563496"/>
                </a:cubicBezTo>
                <a:lnTo>
                  <a:pt x="9255827" y="754128"/>
                </a:lnTo>
                <a:cubicBezTo>
                  <a:pt x="9232061" y="739642"/>
                  <a:pt x="9204552" y="732443"/>
                  <a:pt x="9176718" y="733424"/>
                </a:cubicBezTo>
                <a:cubicBezTo>
                  <a:pt x="9097445" y="733424"/>
                  <a:pt x="9046333" y="783031"/>
                  <a:pt x="9032905" y="846114"/>
                </a:cubicBezTo>
                <a:lnTo>
                  <a:pt x="9032905" y="1261963"/>
                </a:lnTo>
                <a:lnTo>
                  <a:pt x="8861989" y="1261963"/>
                </a:lnTo>
                <a:lnTo>
                  <a:pt x="8861989" y="571128"/>
                </a:lnTo>
                <a:lnTo>
                  <a:pt x="9027370" y="571128"/>
                </a:lnTo>
                <a:lnTo>
                  <a:pt x="9027370" y="662303"/>
                </a:lnTo>
                <a:cubicBezTo>
                  <a:pt x="9047554" y="597920"/>
                  <a:pt x="9102736" y="552374"/>
                  <a:pt x="9180461" y="552374"/>
                </a:cubicBezTo>
                <a:close/>
                <a:moveTo>
                  <a:pt x="10499363" y="552373"/>
                </a:moveTo>
                <a:cubicBezTo>
                  <a:pt x="10703729" y="552373"/>
                  <a:pt x="10836881" y="724006"/>
                  <a:pt x="10836962" y="917154"/>
                </a:cubicBezTo>
                <a:cubicBezTo>
                  <a:pt x="10837085" y="937361"/>
                  <a:pt x="10835725" y="957550"/>
                  <a:pt x="10832893" y="977558"/>
                </a:cubicBezTo>
                <a:lnTo>
                  <a:pt x="10319250" y="977558"/>
                </a:lnTo>
                <a:cubicBezTo>
                  <a:pt x="10335365" y="1067434"/>
                  <a:pt x="10416021" y="1109003"/>
                  <a:pt x="10520931" y="1109003"/>
                </a:cubicBezTo>
                <a:cubicBezTo>
                  <a:pt x="10606958" y="1109003"/>
                  <a:pt x="10694369" y="1075472"/>
                  <a:pt x="10733436" y="1023187"/>
                </a:cubicBezTo>
                <a:lnTo>
                  <a:pt x="10785769" y="1154631"/>
                </a:lnTo>
                <a:cubicBezTo>
                  <a:pt x="10742715" y="1225671"/>
                  <a:pt x="10643258" y="1280717"/>
                  <a:pt x="10515477" y="1280717"/>
                </a:cubicBezTo>
                <a:cubicBezTo>
                  <a:pt x="10304356" y="1280717"/>
                  <a:pt x="10144346" y="1141235"/>
                  <a:pt x="10144346" y="917154"/>
                </a:cubicBezTo>
                <a:cubicBezTo>
                  <a:pt x="10144346" y="721327"/>
                  <a:pt x="10281485" y="552373"/>
                  <a:pt x="10499363" y="552373"/>
                </a:cubicBezTo>
                <a:close/>
                <a:moveTo>
                  <a:pt x="7592409" y="552373"/>
                </a:moveTo>
                <a:cubicBezTo>
                  <a:pt x="7777324" y="552373"/>
                  <a:pt x="7943518" y="699487"/>
                  <a:pt x="7943518" y="914718"/>
                </a:cubicBezTo>
                <a:cubicBezTo>
                  <a:pt x="7943518" y="1129950"/>
                  <a:pt x="7778707" y="1278363"/>
                  <a:pt x="7595013" y="1278363"/>
                </a:cubicBezTo>
                <a:cubicBezTo>
                  <a:pt x="7493196" y="1278363"/>
                  <a:pt x="7415470" y="1239636"/>
                  <a:pt x="7392681" y="1187431"/>
                </a:cubicBezTo>
                <a:lnTo>
                  <a:pt x="7392681" y="1457871"/>
                </a:lnTo>
                <a:cubicBezTo>
                  <a:pt x="7392681" y="1498060"/>
                  <a:pt x="7369811" y="1527612"/>
                  <a:pt x="7307874" y="1527612"/>
                </a:cubicBezTo>
                <a:lnTo>
                  <a:pt x="7137691" y="1527612"/>
                </a:lnTo>
                <a:lnTo>
                  <a:pt x="7137691" y="1384071"/>
                </a:lnTo>
                <a:lnTo>
                  <a:pt x="7192872" y="1384071"/>
                </a:lnTo>
                <a:cubicBezTo>
                  <a:pt x="7194788" y="1384274"/>
                  <a:pt x="7196721" y="1384271"/>
                  <a:pt x="7198636" y="1384063"/>
                </a:cubicBezTo>
                <a:cubicBezTo>
                  <a:pt x="7213381" y="1382455"/>
                  <a:pt x="7224028" y="1369227"/>
                  <a:pt x="7222416" y="1354518"/>
                </a:cubicBezTo>
                <a:lnTo>
                  <a:pt x="7222416" y="571046"/>
                </a:lnTo>
                <a:lnTo>
                  <a:pt x="7387309" y="571046"/>
                </a:lnTo>
                <a:lnTo>
                  <a:pt x="7387309" y="643304"/>
                </a:lnTo>
                <a:cubicBezTo>
                  <a:pt x="7410098" y="592480"/>
                  <a:pt x="7490510" y="552373"/>
                  <a:pt x="7592409" y="552373"/>
                </a:cubicBezTo>
                <a:close/>
                <a:moveTo>
                  <a:pt x="5600587" y="551155"/>
                </a:moveTo>
                <a:cubicBezTo>
                  <a:pt x="5648440" y="550540"/>
                  <a:pt x="5695991" y="558799"/>
                  <a:pt x="5740820" y="575512"/>
                </a:cubicBezTo>
                <a:cubicBezTo>
                  <a:pt x="5843125" y="615132"/>
                  <a:pt x="5906363" y="702491"/>
                  <a:pt x="5906363" y="828171"/>
                </a:cubicBezTo>
                <a:lnTo>
                  <a:pt x="5906363" y="1086270"/>
                </a:lnTo>
                <a:cubicBezTo>
                  <a:pt x="5906154" y="1088209"/>
                  <a:pt x="5906154" y="1090165"/>
                  <a:pt x="5906363" y="1092104"/>
                </a:cubicBezTo>
                <a:cubicBezTo>
                  <a:pt x="5907978" y="1107083"/>
                  <a:pt x="5921461" y="1117921"/>
                  <a:pt x="5936477" y="1116310"/>
                </a:cubicBezTo>
                <a:lnTo>
                  <a:pt x="5989787" y="1116310"/>
                </a:lnTo>
                <a:lnTo>
                  <a:pt x="5989787" y="1262450"/>
                </a:lnTo>
                <a:lnTo>
                  <a:pt x="5831405" y="1262450"/>
                </a:lnTo>
                <a:cubicBezTo>
                  <a:pt x="5773782" y="1262450"/>
                  <a:pt x="5745133" y="1237281"/>
                  <a:pt x="5740657" y="1201639"/>
                </a:cubicBezTo>
                <a:cubicBezTo>
                  <a:pt x="5706962" y="1252707"/>
                  <a:pt x="5624841" y="1280961"/>
                  <a:pt x="5550696" y="1280961"/>
                </a:cubicBezTo>
                <a:cubicBezTo>
                  <a:pt x="5405255" y="1280961"/>
                  <a:pt x="5297415" y="1193358"/>
                  <a:pt x="5297415" y="1053632"/>
                </a:cubicBezTo>
                <a:cubicBezTo>
                  <a:pt x="5297415" y="906924"/>
                  <a:pt x="5426741" y="826304"/>
                  <a:pt x="5568194" y="826304"/>
                </a:cubicBezTo>
                <a:cubicBezTo>
                  <a:pt x="5657152" y="826304"/>
                  <a:pt x="5716403" y="852203"/>
                  <a:pt x="5735285" y="875017"/>
                </a:cubicBezTo>
                <a:lnTo>
                  <a:pt x="5735285" y="856262"/>
                </a:lnTo>
                <a:cubicBezTo>
                  <a:pt x="5735285" y="776941"/>
                  <a:pt x="5681406" y="723194"/>
                  <a:pt x="5579019" y="723194"/>
                </a:cubicBezTo>
                <a:cubicBezTo>
                  <a:pt x="5491445" y="723194"/>
                  <a:pt x="5416242" y="762165"/>
                  <a:pt x="5375548" y="813232"/>
                </a:cubicBezTo>
                <a:lnTo>
                  <a:pt x="5333795" y="673425"/>
                </a:lnTo>
                <a:cubicBezTo>
                  <a:pt x="5384989" y="595484"/>
                  <a:pt x="5492747" y="551155"/>
                  <a:pt x="5600587" y="551155"/>
                </a:cubicBezTo>
                <a:close/>
                <a:moveTo>
                  <a:pt x="8401166" y="551074"/>
                </a:moveTo>
                <a:cubicBezTo>
                  <a:pt x="8605533" y="551074"/>
                  <a:pt x="8738685" y="722788"/>
                  <a:pt x="8738685" y="915936"/>
                </a:cubicBezTo>
                <a:cubicBezTo>
                  <a:pt x="8738807" y="936116"/>
                  <a:pt x="8737447" y="956278"/>
                  <a:pt x="8734615" y="976259"/>
                </a:cubicBezTo>
                <a:lnTo>
                  <a:pt x="8220972" y="976259"/>
                </a:lnTo>
                <a:cubicBezTo>
                  <a:pt x="8237087" y="1066135"/>
                  <a:pt x="8317742" y="1107704"/>
                  <a:pt x="8422652" y="1107704"/>
                </a:cubicBezTo>
                <a:cubicBezTo>
                  <a:pt x="8508681" y="1107704"/>
                  <a:pt x="8596092" y="1074173"/>
                  <a:pt x="8635158" y="1021888"/>
                </a:cubicBezTo>
                <a:lnTo>
                  <a:pt x="8687572" y="1153332"/>
                </a:lnTo>
                <a:cubicBezTo>
                  <a:pt x="8644518" y="1224454"/>
                  <a:pt x="8545061" y="1279418"/>
                  <a:pt x="8417281" y="1279418"/>
                </a:cubicBezTo>
                <a:cubicBezTo>
                  <a:pt x="8206159" y="1279418"/>
                  <a:pt x="8046149" y="1139936"/>
                  <a:pt x="8046149" y="915936"/>
                </a:cubicBezTo>
                <a:cubicBezTo>
                  <a:pt x="8046149" y="720109"/>
                  <a:pt x="8183289" y="551074"/>
                  <a:pt x="8401166" y="551074"/>
                </a:cubicBezTo>
                <a:close/>
                <a:moveTo>
                  <a:pt x="1247442" y="550506"/>
                </a:moveTo>
                <a:cubicBezTo>
                  <a:pt x="1451890" y="550506"/>
                  <a:pt x="1585042" y="722626"/>
                  <a:pt x="1585042" y="915855"/>
                </a:cubicBezTo>
                <a:cubicBezTo>
                  <a:pt x="1585160" y="936062"/>
                  <a:pt x="1583800" y="956251"/>
                  <a:pt x="1580972" y="976260"/>
                </a:cubicBezTo>
                <a:lnTo>
                  <a:pt x="1067167" y="976260"/>
                </a:lnTo>
                <a:cubicBezTo>
                  <a:pt x="1083281" y="1066136"/>
                  <a:pt x="1164019" y="1107704"/>
                  <a:pt x="1268929" y="1107704"/>
                </a:cubicBezTo>
                <a:cubicBezTo>
                  <a:pt x="1355038" y="1107704"/>
                  <a:pt x="1442449" y="1074173"/>
                  <a:pt x="1481434" y="1021888"/>
                </a:cubicBezTo>
                <a:lnTo>
                  <a:pt x="1533929" y="1153333"/>
                </a:lnTo>
                <a:cubicBezTo>
                  <a:pt x="1490875" y="1224454"/>
                  <a:pt x="1391337" y="1279500"/>
                  <a:pt x="1263557" y="1279500"/>
                </a:cubicBezTo>
                <a:cubicBezTo>
                  <a:pt x="1052354" y="1279500"/>
                  <a:pt x="892344" y="1139936"/>
                  <a:pt x="892344" y="915855"/>
                </a:cubicBezTo>
                <a:cubicBezTo>
                  <a:pt x="892344" y="719541"/>
                  <a:pt x="1029484" y="550506"/>
                  <a:pt x="1247442" y="550506"/>
                </a:cubicBezTo>
                <a:close/>
                <a:moveTo>
                  <a:pt x="3833164" y="434213"/>
                </a:moveTo>
                <a:cubicBezTo>
                  <a:pt x="3773557" y="437714"/>
                  <a:pt x="3717745" y="453282"/>
                  <a:pt x="3668017" y="479059"/>
                </a:cubicBezTo>
                <a:cubicBezTo>
                  <a:pt x="3578571" y="525418"/>
                  <a:pt x="3509066" y="605957"/>
                  <a:pt x="3473581" y="712721"/>
                </a:cubicBezTo>
                <a:cubicBezTo>
                  <a:pt x="3436060" y="825654"/>
                  <a:pt x="3444036" y="936233"/>
                  <a:pt x="3496614" y="1032442"/>
                </a:cubicBezTo>
                <a:cubicBezTo>
                  <a:pt x="3548050" y="1126702"/>
                  <a:pt x="3640996" y="1199853"/>
                  <a:pt x="3755591" y="1237768"/>
                </a:cubicBezTo>
                <a:cubicBezTo>
                  <a:pt x="3870186" y="1275683"/>
                  <a:pt x="3988199" y="1271056"/>
                  <a:pt x="4087819" y="1224778"/>
                </a:cubicBezTo>
                <a:cubicBezTo>
                  <a:pt x="4188153" y="1177465"/>
                  <a:pt x="4264186" y="1090586"/>
                  <a:pt x="4297638" y="985028"/>
                </a:cubicBezTo>
                <a:cubicBezTo>
                  <a:pt x="4336298" y="869577"/>
                  <a:pt x="4328159" y="758105"/>
                  <a:pt x="4275012" y="662708"/>
                </a:cubicBezTo>
                <a:cubicBezTo>
                  <a:pt x="4225691" y="574131"/>
                  <a:pt x="4139826" y="502929"/>
                  <a:pt x="4021080" y="461766"/>
                </a:cubicBezTo>
                <a:cubicBezTo>
                  <a:pt x="3956173" y="439277"/>
                  <a:pt x="3892771" y="430712"/>
                  <a:pt x="3833164" y="434213"/>
                </a:cubicBezTo>
                <a:close/>
                <a:moveTo>
                  <a:pt x="4535863" y="417275"/>
                </a:moveTo>
                <a:lnTo>
                  <a:pt x="4680897" y="417275"/>
                </a:lnTo>
                <a:cubicBezTo>
                  <a:pt x="4743485" y="417275"/>
                  <a:pt x="4766681" y="447315"/>
                  <a:pt x="4766681" y="487909"/>
                </a:cubicBezTo>
                <a:lnTo>
                  <a:pt x="4766681" y="827603"/>
                </a:lnTo>
                <a:lnTo>
                  <a:pt x="5019473" y="571534"/>
                </a:lnTo>
                <a:lnTo>
                  <a:pt x="5247850" y="571534"/>
                </a:lnTo>
                <a:lnTo>
                  <a:pt x="4928237" y="896126"/>
                </a:lnTo>
                <a:lnTo>
                  <a:pt x="5277801" y="1262288"/>
                </a:lnTo>
                <a:lnTo>
                  <a:pt x="5047878" y="1262288"/>
                </a:lnTo>
                <a:lnTo>
                  <a:pt x="4766844" y="971226"/>
                </a:lnTo>
                <a:lnTo>
                  <a:pt x="4766844" y="1261963"/>
                </a:lnTo>
                <a:lnTo>
                  <a:pt x="4595928" y="1261963"/>
                </a:lnTo>
                <a:lnTo>
                  <a:pt x="4595927" y="592156"/>
                </a:lnTo>
                <a:cubicBezTo>
                  <a:pt x="4596090" y="590395"/>
                  <a:pt x="4596081" y="588622"/>
                  <a:pt x="4595898" y="586863"/>
                </a:cubicBezTo>
                <a:cubicBezTo>
                  <a:pt x="4594352" y="571921"/>
                  <a:pt x="4580955" y="561060"/>
                  <a:pt x="4565976" y="562603"/>
                </a:cubicBezTo>
                <a:lnTo>
                  <a:pt x="4535863" y="562603"/>
                </a:lnTo>
                <a:close/>
                <a:moveTo>
                  <a:pt x="9320042" y="336979"/>
                </a:moveTo>
                <a:lnTo>
                  <a:pt x="9480703" y="336979"/>
                </a:lnTo>
                <a:cubicBezTo>
                  <a:pt x="9543210" y="336979"/>
                  <a:pt x="9566324" y="366856"/>
                  <a:pt x="9566324" y="407451"/>
                </a:cubicBezTo>
                <a:lnTo>
                  <a:pt x="9566324" y="640869"/>
                </a:lnTo>
                <a:cubicBezTo>
                  <a:pt x="9585125" y="589882"/>
                  <a:pt x="9646980" y="552373"/>
                  <a:pt x="9746518" y="552373"/>
                </a:cubicBezTo>
                <a:cubicBezTo>
                  <a:pt x="9889029" y="552373"/>
                  <a:pt x="10040982" y="646227"/>
                  <a:pt x="10041307" y="860890"/>
                </a:cubicBezTo>
                <a:lnTo>
                  <a:pt x="10041307" y="1261963"/>
                </a:lnTo>
                <a:lnTo>
                  <a:pt x="9870391" y="1261963"/>
                </a:lnTo>
                <a:lnTo>
                  <a:pt x="9870391" y="889063"/>
                </a:lnTo>
                <a:cubicBezTo>
                  <a:pt x="9870391" y="789769"/>
                  <a:pt x="9804467" y="733424"/>
                  <a:pt x="9721125" y="733424"/>
                </a:cubicBezTo>
                <a:cubicBezTo>
                  <a:pt x="9648526" y="733424"/>
                  <a:pt x="9578613" y="777672"/>
                  <a:pt x="9566487" y="838076"/>
                </a:cubicBezTo>
                <a:lnTo>
                  <a:pt x="9566487" y="1261963"/>
                </a:lnTo>
                <a:lnTo>
                  <a:pt x="9395571" y="1261963"/>
                </a:lnTo>
                <a:lnTo>
                  <a:pt x="9395571" y="511860"/>
                </a:lnTo>
                <a:cubicBezTo>
                  <a:pt x="9395768" y="509980"/>
                  <a:pt x="9395768" y="508086"/>
                  <a:pt x="9395571" y="506207"/>
                </a:cubicBezTo>
                <a:cubicBezTo>
                  <a:pt x="9394005" y="491267"/>
                  <a:pt x="9380596" y="480421"/>
                  <a:pt x="9365619" y="481982"/>
                </a:cubicBezTo>
                <a:lnTo>
                  <a:pt x="9320042" y="481982"/>
                </a:lnTo>
                <a:close/>
                <a:moveTo>
                  <a:pt x="4300522" y="237178"/>
                </a:moveTo>
                <a:cubicBezTo>
                  <a:pt x="4282541" y="237538"/>
                  <a:pt x="4262967" y="239207"/>
                  <a:pt x="4242620" y="242313"/>
                </a:cubicBezTo>
                <a:cubicBezTo>
                  <a:pt x="4161313" y="254735"/>
                  <a:pt x="4098074" y="285505"/>
                  <a:pt x="4102387" y="310836"/>
                </a:cubicBezTo>
                <a:cubicBezTo>
                  <a:pt x="4106701" y="336167"/>
                  <a:pt x="4175719" y="346722"/>
                  <a:pt x="4257026" y="334300"/>
                </a:cubicBezTo>
                <a:cubicBezTo>
                  <a:pt x="4338333" y="321878"/>
                  <a:pt x="4401490" y="291270"/>
                  <a:pt x="4397258" y="265858"/>
                </a:cubicBezTo>
                <a:cubicBezTo>
                  <a:pt x="4394083" y="246799"/>
                  <a:pt x="4354467" y="236097"/>
                  <a:pt x="4300522" y="237178"/>
                </a:cubicBezTo>
                <a:close/>
                <a:moveTo>
                  <a:pt x="3734288" y="115912"/>
                </a:moveTo>
                <a:cubicBezTo>
                  <a:pt x="3724927" y="116567"/>
                  <a:pt x="3718111" y="119495"/>
                  <a:pt x="3714652" y="124914"/>
                </a:cubicBezTo>
                <a:cubicBezTo>
                  <a:pt x="3700816" y="146591"/>
                  <a:pt x="3745987" y="199770"/>
                  <a:pt x="3815248" y="243937"/>
                </a:cubicBezTo>
                <a:cubicBezTo>
                  <a:pt x="3884510" y="288103"/>
                  <a:pt x="3952063" y="306127"/>
                  <a:pt x="3965899" y="284531"/>
                </a:cubicBezTo>
                <a:cubicBezTo>
                  <a:pt x="3979735" y="262935"/>
                  <a:pt x="3934564" y="209594"/>
                  <a:pt x="3865303" y="165508"/>
                </a:cubicBezTo>
                <a:cubicBezTo>
                  <a:pt x="3813356" y="132444"/>
                  <a:pt x="3762371" y="113949"/>
                  <a:pt x="3734288" y="115912"/>
                </a:cubicBezTo>
                <a:close/>
                <a:moveTo>
                  <a:pt x="3730125" y="11"/>
                </a:moveTo>
                <a:cubicBezTo>
                  <a:pt x="3747106" y="-142"/>
                  <a:pt x="3764361" y="1263"/>
                  <a:pt x="3781310" y="3293"/>
                </a:cubicBezTo>
                <a:cubicBezTo>
                  <a:pt x="3906078" y="17664"/>
                  <a:pt x="4018883" y="109245"/>
                  <a:pt x="4059577" y="199526"/>
                </a:cubicBezTo>
                <a:cubicBezTo>
                  <a:pt x="4114855" y="164207"/>
                  <a:pt x="4177708" y="142399"/>
                  <a:pt x="4243026" y="135875"/>
                </a:cubicBezTo>
                <a:cubicBezTo>
                  <a:pt x="4343867" y="127268"/>
                  <a:pt x="4480763" y="143344"/>
                  <a:pt x="4500784" y="233301"/>
                </a:cubicBezTo>
                <a:cubicBezTo>
                  <a:pt x="4515271" y="297927"/>
                  <a:pt x="4486622" y="346559"/>
                  <a:pt x="4440557" y="380577"/>
                </a:cubicBezTo>
                <a:cubicBezTo>
                  <a:pt x="4388956" y="418817"/>
                  <a:pt x="4315462" y="438627"/>
                  <a:pt x="4256211" y="442524"/>
                </a:cubicBezTo>
                <a:cubicBezTo>
                  <a:pt x="4310570" y="485516"/>
                  <a:pt x="4356017" y="538655"/>
                  <a:pt x="4390014" y="598975"/>
                </a:cubicBezTo>
                <a:cubicBezTo>
                  <a:pt x="4461474" y="727335"/>
                  <a:pt x="4472705" y="875098"/>
                  <a:pt x="4422570" y="1026272"/>
                </a:cubicBezTo>
                <a:cubicBezTo>
                  <a:pt x="4375039" y="1169407"/>
                  <a:pt x="4275908" y="1282179"/>
                  <a:pt x="4143407" y="1343720"/>
                </a:cubicBezTo>
                <a:cubicBezTo>
                  <a:pt x="4013267" y="1404124"/>
                  <a:pt x="3859198" y="1411918"/>
                  <a:pt x="3704560" y="1358983"/>
                </a:cubicBezTo>
                <a:cubicBezTo>
                  <a:pt x="3559282" y="1309296"/>
                  <a:pt x="3446315" y="1213818"/>
                  <a:pt x="3381204" y="1095282"/>
                </a:cubicBezTo>
                <a:cubicBezTo>
                  <a:pt x="3311536" y="968140"/>
                  <a:pt x="3299816" y="817617"/>
                  <a:pt x="3348649" y="671477"/>
                </a:cubicBezTo>
                <a:cubicBezTo>
                  <a:pt x="3396587" y="526961"/>
                  <a:pt x="3495637" y="413621"/>
                  <a:pt x="3627485" y="352486"/>
                </a:cubicBezTo>
                <a:cubicBezTo>
                  <a:pt x="3661902" y="336545"/>
                  <a:pt x="3697951" y="324377"/>
                  <a:pt x="3734999" y="316195"/>
                </a:cubicBezTo>
                <a:cubicBezTo>
                  <a:pt x="3728895" y="313272"/>
                  <a:pt x="3722873" y="310349"/>
                  <a:pt x="3717094" y="307264"/>
                </a:cubicBezTo>
                <a:cubicBezTo>
                  <a:pt x="3673621" y="282556"/>
                  <a:pt x="3637201" y="247175"/>
                  <a:pt x="3611289" y="204479"/>
                </a:cubicBezTo>
                <a:cubicBezTo>
                  <a:pt x="3589640" y="167863"/>
                  <a:pt x="3579222" y="105835"/>
                  <a:pt x="3600302" y="68731"/>
                </a:cubicBezTo>
                <a:cubicBezTo>
                  <a:pt x="3630700" y="14964"/>
                  <a:pt x="3679182" y="472"/>
                  <a:pt x="3730125" y="11"/>
                </a:cubicBezTo>
                <a:close/>
              </a:path>
            </a:pathLst>
          </a:custGeom>
          <a:solidFill>
            <a:srgbClr val="00748B"/>
          </a:solidFill>
          <a:ln w="8139" cap="flat">
            <a:noFill/>
            <a:prstDash val="solid"/>
            <a:miter/>
          </a:ln>
        </p:spPr>
        <p:txBody>
          <a:bodyPr rtlCol="0" anchor="ctr"/>
          <a:lstStyle/>
          <a:p>
            <a:endParaRPr lang="en-FI"/>
          </a:p>
        </p:txBody>
      </p:sp>
      <p:grpSp>
        <p:nvGrpSpPr>
          <p:cNvPr id="9" name="Graphic 6">
            <a:extLst>
              <a:ext uri="{FF2B5EF4-FFF2-40B4-BE49-F238E27FC236}">
                <a16:creationId xmlns:a16="http://schemas.microsoft.com/office/drawing/2014/main" id="{72BA1631-CD70-6647-ADC1-B1419DDC2DEE}"/>
              </a:ext>
            </a:extLst>
          </p:cNvPr>
          <p:cNvGrpSpPr/>
          <p:nvPr userDrawn="1"/>
        </p:nvGrpSpPr>
        <p:grpSpPr>
          <a:xfrm>
            <a:off x="10262258" y="6327613"/>
            <a:ext cx="1305854" cy="317834"/>
            <a:chOff x="-8379918" y="-2906540"/>
            <a:chExt cx="5762217" cy="1402475"/>
          </a:xfrm>
          <a:solidFill>
            <a:schemeClr val="accent6"/>
          </a:solidFill>
        </p:grpSpPr>
        <p:sp>
          <p:nvSpPr>
            <p:cNvPr id="10" name="Graphic 6">
              <a:extLst>
                <a:ext uri="{FF2B5EF4-FFF2-40B4-BE49-F238E27FC236}">
                  <a16:creationId xmlns:a16="http://schemas.microsoft.com/office/drawing/2014/main" id="{2B33D479-BEA3-5744-BE59-AB770ADB1335}"/>
                </a:ext>
              </a:extLst>
            </p:cNvPr>
            <p:cNvSpPr/>
            <p:nvPr/>
          </p:nvSpPr>
          <p:spPr>
            <a:xfrm>
              <a:off x="-8009734" y="-2906540"/>
              <a:ext cx="720277" cy="271521"/>
            </a:xfrm>
            <a:custGeom>
              <a:avLst/>
              <a:gdLst>
                <a:gd name="connsiteX0" fmla="*/ 485009 w 720277"/>
                <a:gd name="connsiteY0" fmla="*/ 11907 h 271521"/>
                <a:gd name="connsiteX1" fmla="*/ 235173 w 720277"/>
                <a:gd name="connsiteY1" fmla="*/ 11907 h 271521"/>
                <a:gd name="connsiteX2" fmla="*/ 113969 w 720277"/>
                <a:gd name="connsiteY2" fmla="*/ 47840 h 271521"/>
                <a:gd name="connsiteX3" fmla="*/ 0 w 720277"/>
                <a:gd name="connsiteY3" fmla="*/ 107729 h 271521"/>
                <a:gd name="connsiteX4" fmla="*/ 108351 w 720277"/>
                <a:gd name="connsiteY4" fmla="*/ 271521 h 271521"/>
                <a:gd name="connsiteX5" fmla="*/ 187853 w 720277"/>
                <a:gd name="connsiteY5" fmla="*/ 229694 h 271521"/>
                <a:gd name="connsiteX6" fmla="*/ 272591 w 720277"/>
                <a:gd name="connsiteY6" fmla="*/ 204598 h 271521"/>
                <a:gd name="connsiteX7" fmla="*/ 447591 w 720277"/>
                <a:gd name="connsiteY7" fmla="*/ 204598 h 271521"/>
                <a:gd name="connsiteX8" fmla="*/ 532424 w 720277"/>
                <a:gd name="connsiteY8" fmla="*/ 229694 h 271521"/>
                <a:gd name="connsiteX9" fmla="*/ 611926 w 720277"/>
                <a:gd name="connsiteY9" fmla="*/ 271521 h 271521"/>
                <a:gd name="connsiteX10" fmla="*/ 720277 w 720277"/>
                <a:gd name="connsiteY10" fmla="*/ 107729 h 271521"/>
                <a:gd name="connsiteX11" fmla="*/ 606309 w 720277"/>
                <a:gd name="connsiteY11" fmla="*/ 47840 h 271521"/>
                <a:gd name="connsiteX12" fmla="*/ 485009 w 720277"/>
                <a:gd name="connsiteY12" fmla="*/ 11907 h 2715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720277" h="271521">
                  <a:moveTo>
                    <a:pt x="485009" y="11907"/>
                  </a:moveTo>
                  <a:cubicBezTo>
                    <a:pt x="403032" y="-3969"/>
                    <a:pt x="317246" y="-3969"/>
                    <a:pt x="235173" y="11907"/>
                  </a:cubicBezTo>
                  <a:cubicBezTo>
                    <a:pt x="193756" y="19892"/>
                    <a:pt x="152910" y="32060"/>
                    <a:pt x="113969" y="47840"/>
                  </a:cubicBezTo>
                  <a:cubicBezTo>
                    <a:pt x="74170" y="63906"/>
                    <a:pt x="35800" y="84059"/>
                    <a:pt x="0" y="107729"/>
                  </a:cubicBezTo>
                  <a:lnTo>
                    <a:pt x="108351" y="271521"/>
                  </a:lnTo>
                  <a:cubicBezTo>
                    <a:pt x="133297" y="255075"/>
                    <a:pt x="160051" y="241006"/>
                    <a:pt x="187853" y="229694"/>
                  </a:cubicBezTo>
                  <a:cubicBezTo>
                    <a:pt x="215084" y="218762"/>
                    <a:pt x="243647" y="210206"/>
                    <a:pt x="272591" y="204598"/>
                  </a:cubicBezTo>
                  <a:cubicBezTo>
                    <a:pt x="330099" y="193570"/>
                    <a:pt x="390273" y="193570"/>
                    <a:pt x="447591" y="204598"/>
                  </a:cubicBezTo>
                  <a:cubicBezTo>
                    <a:pt x="476535" y="210206"/>
                    <a:pt x="505194" y="218667"/>
                    <a:pt x="532424" y="229694"/>
                  </a:cubicBezTo>
                  <a:cubicBezTo>
                    <a:pt x="560131" y="241006"/>
                    <a:pt x="586886" y="254980"/>
                    <a:pt x="611926" y="271521"/>
                  </a:cubicBezTo>
                  <a:lnTo>
                    <a:pt x="720277" y="107729"/>
                  </a:lnTo>
                  <a:cubicBezTo>
                    <a:pt x="684382" y="84059"/>
                    <a:pt x="646107" y="63906"/>
                    <a:pt x="606309" y="47840"/>
                  </a:cubicBezTo>
                  <a:cubicBezTo>
                    <a:pt x="567367" y="32060"/>
                    <a:pt x="526521" y="19892"/>
                    <a:pt x="485009" y="11907"/>
                  </a:cubicBezTo>
                  <a:close/>
                </a:path>
              </a:pathLst>
            </a:custGeom>
            <a:grpFill/>
            <a:ln w="9514" cap="flat">
              <a:noFill/>
              <a:prstDash val="solid"/>
              <a:miter/>
            </a:ln>
          </p:spPr>
          <p:txBody>
            <a:bodyPr rtlCol="0" anchor="ctr"/>
            <a:lstStyle/>
            <a:p>
              <a:endParaRPr lang="en-FI"/>
            </a:p>
          </p:txBody>
        </p:sp>
        <p:sp>
          <p:nvSpPr>
            <p:cNvPr id="11" name="Graphic 6">
              <a:extLst>
                <a:ext uri="{FF2B5EF4-FFF2-40B4-BE49-F238E27FC236}">
                  <a16:creationId xmlns:a16="http://schemas.microsoft.com/office/drawing/2014/main" id="{019D6F13-7567-AB48-AFC1-D2D9B2CA18DE}"/>
                </a:ext>
              </a:extLst>
            </p:cNvPr>
            <p:cNvSpPr/>
            <p:nvPr/>
          </p:nvSpPr>
          <p:spPr>
            <a:xfrm>
              <a:off x="-8379918" y="-2575795"/>
              <a:ext cx="1073417" cy="1071730"/>
            </a:xfrm>
            <a:custGeom>
              <a:avLst/>
              <a:gdLst>
                <a:gd name="connsiteX0" fmla="*/ 1073132 w 1073417"/>
                <a:gd name="connsiteY0" fmla="*/ 341843 h 1071730"/>
                <a:gd name="connsiteX1" fmla="*/ 730751 w 1073417"/>
                <a:gd name="connsiteY1" fmla="*/ 0 h 1071730"/>
                <a:gd name="connsiteX2" fmla="*/ 388369 w 1073417"/>
                <a:gd name="connsiteY2" fmla="*/ 341843 h 1071730"/>
                <a:gd name="connsiteX3" fmla="*/ 386655 w 1073417"/>
                <a:gd name="connsiteY3" fmla="*/ 386047 h 1071730"/>
                <a:gd name="connsiteX4" fmla="*/ 386179 w 1073417"/>
                <a:gd name="connsiteY4" fmla="*/ 385572 h 1071730"/>
                <a:gd name="connsiteX5" fmla="*/ 342382 w 1073417"/>
                <a:gd name="connsiteY5" fmla="*/ 387663 h 1071730"/>
                <a:gd name="connsiteX6" fmla="*/ 0 w 1073417"/>
                <a:gd name="connsiteY6" fmla="*/ 729507 h 1071730"/>
                <a:gd name="connsiteX7" fmla="*/ 342382 w 1073417"/>
                <a:gd name="connsiteY7" fmla="*/ 1071350 h 1071730"/>
                <a:gd name="connsiteX8" fmla="*/ 1073418 w 1073417"/>
                <a:gd name="connsiteY8" fmla="*/ 1071731 h 1071730"/>
                <a:gd name="connsiteX9" fmla="*/ 1073323 w 1073417"/>
                <a:gd name="connsiteY9" fmla="*/ 1071635 h 1071730"/>
                <a:gd name="connsiteX10" fmla="*/ 1073418 w 1073417"/>
                <a:gd name="connsiteY10" fmla="*/ 1071731 h 1071730"/>
                <a:gd name="connsiteX11" fmla="*/ 1073132 w 1073417"/>
                <a:gd name="connsiteY11" fmla="*/ 341843 h 1071730"/>
                <a:gd name="connsiteX12" fmla="*/ 837959 w 1073417"/>
                <a:gd name="connsiteY12" fmla="*/ 844342 h 1071730"/>
                <a:gd name="connsiteX13" fmla="*/ 377324 w 1073417"/>
                <a:gd name="connsiteY13" fmla="*/ 844342 h 1071730"/>
                <a:gd name="connsiteX14" fmla="*/ 245361 w 1073417"/>
                <a:gd name="connsiteY14" fmla="*/ 710684 h 1071730"/>
                <a:gd name="connsiteX15" fmla="*/ 377324 w 1073417"/>
                <a:gd name="connsiteY15" fmla="*/ 578928 h 1071730"/>
                <a:gd name="connsiteX16" fmla="*/ 572128 w 1073417"/>
                <a:gd name="connsiteY16" fmla="*/ 578928 h 1071730"/>
                <a:gd name="connsiteX17" fmla="*/ 572033 w 1073417"/>
                <a:gd name="connsiteY17" fmla="*/ 578833 h 1071730"/>
                <a:gd name="connsiteX18" fmla="*/ 572128 w 1073417"/>
                <a:gd name="connsiteY18" fmla="*/ 578928 h 1071730"/>
                <a:gd name="connsiteX19" fmla="*/ 572128 w 1073417"/>
                <a:gd name="connsiteY19" fmla="*/ 376541 h 1071730"/>
                <a:gd name="connsiteX20" fmla="*/ 704091 w 1073417"/>
                <a:gd name="connsiteY20" fmla="*/ 244785 h 1071730"/>
                <a:gd name="connsiteX21" fmla="*/ 837959 w 1073417"/>
                <a:gd name="connsiteY21" fmla="*/ 376541 h 1071730"/>
                <a:gd name="connsiteX22" fmla="*/ 838530 w 1073417"/>
                <a:gd name="connsiteY22" fmla="*/ 844817 h 1071730"/>
                <a:gd name="connsiteX23" fmla="*/ 837959 w 1073417"/>
                <a:gd name="connsiteY23" fmla="*/ 844342 h 10717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1073417" h="1071730">
                  <a:moveTo>
                    <a:pt x="1073132" y="341843"/>
                  </a:moveTo>
                  <a:cubicBezTo>
                    <a:pt x="1073132" y="153050"/>
                    <a:pt x="919841" y="0"/>
                    <a:pt x="730751" y="0"/>
                  </a:cubicBezTo>
                  <a:cubicBezTo>
                    <a:pt x="541660" y="0"/>
                    <a:pt x="388369" y="153050"/>
                    <a:pt x="388369" y="341843"/>
                  </a:cubicBezTo>
                  <a:lnTo>
                    <a:pt x="386655" y="386047"/>
                  </a:lnTo>
                  <a:lnTo>
                    <a:pt x="386179" y="385572"/>
                  </a:lnTo>
                  <a:lnTo>
                    <a:pt x="342382" y="387663"/>
                  </a:lnTo>
                  <a:cubicBezTo>
                    <a:pt x="153291" y="387663"/>
                    <a:pt x="0" y="540713"/>
                    <a:pt x="0" y="729507"/>
                  </a:cubicBezTo>
                  <a:cubicBezTo>
                    <a:pt x="0" y="918300"/>
                    <a:pt x="153291" y="1071350"/>
                    <a:pt x="342382" y="1071350"/>
                  </a:cubicBezTo>
                  <a:lnTo>
                    <a:pt x="1073418" y="1071731"/>
                  </a:lnTo>
                  <a:lnTo>
                    <a:pt x="1073323" y="1071635"/>
                  </a:lnTo>
                  <a:lnTo>
                    <a:pt x="1073418" y="1071731"/>
                  </a:lnTo>
                  <a:lnTo>
                    <a:pt x="1073132" y="341843"/>
                  </a:lnTo>
                  <a:close/>
                  <a:moveTo>
                    <a:pt x="837959" y="844342"/>
                  </a:moveTo>
                  <a:lnTo>
                    <a:pt x="377324" y="844342"/>
                  </a:lnTo>
                  <a:cubicBezTo>
                    <a:pt x="304487" y="844342"/>
                    <a:pt x="245361" y="783407"/>
                    <a:pt x="245361" y="710684"/>
                  </a:cubicBezTo>
                  <a:cubicBezTo>
                    <a:pt x="245361" y="637962"/>
                    <a:pt x="304487" y="578928"/>
                    <a:pt x="377324" y="578928"/>
                  </a:cubicBezTo>
                  <a:lnTo>
                    <a:pt x="572128" y="578928"/>
                  </a:lnTo>
                  <a:lnTo>
                    <a:pt x="572033" y="578833"/>
                  </a:lnTo>
                  <a:lnTo>
                    <a:pt x="572128" y="578928"/>
                  </a:lnTo>
                  <a:lnTo>
                    <a:pt x="572128" y="376541"/>
                  </a:lnTo>
                  <a:cubicBezTo>
                    <a:pt x="572128" y="303819"/>
                    <a:pt x="631159" y="244785"/>
                    <a:pt x="704091" y="244785"/>
                  </a:cubicBezTo>
                  <a:cubicBezTo>
                    <a:pt x="776928" y="244785"/>
                    <a:pt x="837959" y="303819"/>
                    <a:pt x="837959" y="376541"/>
                  </a:cubicBezTo>
                  <a:lnTo>
                    <a:pt x="838530" y="844817"/>
                  </a:lnTo>
                  <a:lnTo>
                    <a:pt x="837959" y="844342"/>
                  </a:lnTo>
                  <a:close/>
                </a:path>
              </a:pathLst>
            </a:custGeom>
            <a:grpFill/>
            <a:ln w="9514" cap="flat">
              <a:noFill/>
              <a:prstDash val="solid"/>
              <a:miter/>
            </a:ln>
          </p:spPr>
          <p:txBody>
            <a:bodyPr rtlCol="0" anchor="ctr"/>
            <a:lstStyle/>
            <a:p>
              <a:endParaRPr lang="en-FI"/>
            </a:p>
          </p:txBody>
        </p:sp>
        <p:sp>
          <p:nvSpPr>
            <p:cNvPr id="12" name="Graphic 6">
              <a:extLst>
                <a:ext uri="{FF2B5EF4-FFF2-40B4-BE49-F238E27FC236}">
                  <a16:creationId xmlns:a16="http://schemas.microsoft.com/office/drawing/2014/main" id="{6342B525-5D5B-AE40-AC5E-926AC63BA24F}"/>
                </a:ext>
              </a:extLst>
            </p:cNvPr>
            <p:cNvSpPr/>
            <p:nvPr/>
          </p:nvSpPr>
          <p:spPr>
            <a:xfrm>
              <a:off x="-6953645" y="-2135277"/>
              <a:ext cx="243456" cy="411143"/>
            </a:xfrm>
            <a:custGeom>
              <a:avLst/>
              <a:gdLst>
                <a:gd name="connsiteX0" fmla="*/ 188329 w 243456"/>
                <a:gd name="connsiteY0" fmla="*/ 196779 h 411143"/>
                <a:gd name="connsiteX1" fmla="*/ 113207 w 243456"/>
                <a:gd name="connsiteY1" fmla="*/ 135654 h 411143"/>
                <a:gd name="connsiteX2" fmla="*/ 86738 w 243456"/>
                <a:gd name="connsiteY2" fmla="*/ 101431 h 411143"/>
                <a:gd name="connsiteX3" fmla="*/ 123680 w 243456"/>
                <a:gd name="connsiteY3" fmla="*/ 78331 h 411143"/>
                <a:gd name="connsiteX4" fmla="*/ 213655 w 243456"/>
                <a:gd name="connsiteY4" fmla="*/ 121299 h 411143"/>
                <a:gd name="connsiteX5" fmla="*/ 228032 w 243456"/>
                <a:gd name="connsiteY5" fmla="*/ 52950 h 411143"/>
                <a:gd name="connsiteX6" fmla="*/ 123109 w 243456"/>
                <a:gd name="connsiteY6" fmla="*/ 0 h 411143"/>
                <a:gd name="connsiteX7" fmla="*/ 13234 w 243456"/>
                <a:gd name="connsiteY7" fmla="*/ 98104 h 411143"/>
                <a:gd name="connsiteX8" fmla="*/ 51890 w 243456"/>
                <a:gd name="connsiteY8" fmla="*/ 179668 h 411143"/>
                <a:gd name="connsiteX9" fmla="*/ 141294 w 243456"/>
                <a:gd name="connsiteY9" fmla="*/ 256288 h 411143"/>
                <a:gd name="connsiteX10" fmla="*/ 169953 w 243456"/>
                <a:gd name="connsiteY10" fmla="*/ 300396 h 411143"/>
                <a:gd name="connsiteX11" fmla="*/ 126917 w 243456"/>
                <a:gd name="connsiteY11" fmla="*/ 332908 h 411143"/>
                <a:gd name="connsiteX12" fmla="*/ 21518 w 243456"/>
                <a:gd name="connsiteY12" fmla="*/ 275015 h 411143"/>
                <a:gd name="connsiteX13" fmla="*/ 0 w 243456"/>
                <a:gd name="connsiteY13" fmla="*/ 343365 h 411143"/>
                <a:gd name="connsiteX14" fmla="*/ 123109 w 243456"/>
                <a:gd name="connsiteY14" fmla="*/ 411144 h 411143"/>
                <a:gd name="connsiteX15" fmla="*/ 243456 w 243456"/>
                <a:gd name="connsiteY15" fmla="*/ 299256 h 411143"/>
                <a:gd name="connsiteX16" fmla="*/ 188329 w 243456"/>
                <a:gd name="connsiteY16" fmla="*/ 196779 h 4111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43456" h="411143">
                  <a:moveTo>
                    <a:pt x="188329" y="196779"/>
                  </a:moveTo>
                  <a:cubicBezTo>
                    <a:pt x="166811" y="177481"/>
                    <a:pt x="144151" y="160370"/>
                    <a:pt x="113207" y="135654"/>
                  </a:cubicBezTo>
                  <a:cubicBezTo>
                    <a:pt x="101591" y="126243"/>
                    <a:pt x="86738" y="113599"/>
                    <a:pt x="86738" y="101431"/>
                  </a:cubicBezTo>
                  <a:cubicBezTo>
                    <a:pt x="86738" y="83275"/>
                    <a:pt x="106637" y="78331"/>
                    <a:pt x="123680" y="78331"/>
                  </a:cubicBezTo>
                  <a:cubicBezTo>
                    <a:pt x="154624" y="78331"/>
                    <a:pt x="190519" y="94872"/>
                    <a:pt x="213655" y="121299"/>
                  </a:cubicBezTo>
                  <a:lnTo>
                    <a:pt x="228032" y="52950"/>
                  </a:lnTo>
                  <a:cubicBezTo>
                    <a:pt x="211465" y="26522"/>
                    <a:pt x="171762" y="0"/>
                    <a:pt x="123109" y="0"/>
                  </a:cubicBezTo>
                  <a:cubicBezTo>
                    <a:pt x="62935" y="0"/>
                    <a:pt x="13234" y="35268"/>
                    <a:pt x="13234" y="98104"/>
                  </a:cubicBezTo>
                  <a:cubicBezTo>
                    <a:pt x="13234" y="133372"/>
                    <a:pt x="31991" y="158754"/>
                    <a:pt x="51890" y="179668"/>
                  </a:cubicBezTo>
                  <a:cubicBezTo>
                    <a:pt x="73979" y="202768"/>
                    <a:pt x="103781" y="225392"/>
                    <a:pt x="141294" y="256288"/>
                  </a:cubicBezTo>
                  <a:cubicBezTo>
                    <a:pt x="159480" y="271688"/>
                    <a:pt x="169953" y="283285"/>
                    <a:pt x="169953" y="300396"/>
                  </a:cubicBezTo>
                  <a:cubicBezTo>
                    <a:pt x="169953" y="322451"/>
                    <a:pt x="151196" y="332908"/>
                    <a:pt x="126917" y="332908"/>
                  </a:cubicBezTo>
                  <a:cubicBezTo>
                    <a:pt x="88261" y="332908"/>
                    <a:pt x="45226" y="308667"/>
                    <a:pt x="21518" y="275015"/>
                  </a:cubicBezTo>
                  <a:lnTo>
                    <a:pt x="0" y="343365"/>
                  </a:lnTo>
                  <a:cubicBezTo>
                    <a:pt x="13234" y="375876"/>
                    <a:pt x="62935" y="411144"/>
                    <a:pt x="123109" y="411144"/>
                  </a:cubicBezTo>
                  <a:cubicBezTo>
                    <a:pt x="193756" y="411144"/>
                    <a:pt x="243456" y="366465"/>
                    <a:pt x="243456" y="299256"/>
                  </a:cubicBezTo>
                  <a:cubicBezTo>
                    <a:pt x="243456" y="253626"/>
                    <a:pt x="218702" y="223301"/>
                    <a:pt x="188329" y="196779"/>
                  </a:cubicBezTo>
                  <a:close/>
                </a:path>
              </a:pathLst>
            </a:custGeom>
            <a:grpFill/>
            <a:ln w="9514" cap="flat">
              <a:noFill/>
              <a:prstDash val="solid"/>
              <a:miter/>
            </a:ln>
          </p:spPr>
          <p:txBody>
            <a:bodyPr rtlCol="0" anchor="ctr"/>
            <a:lstStyle/>
            <a:p>
              <a:endParaRPr lang="en-FI"/>
            </a:p>
          </p:txBody>
        </p:sp>
        <p:sp>
          <p:nvSpPr>
            <p:cNvPr id="13" name="Graphic 6">
              <a:extLst>
                <a:ext uri="{FF2B5EF4-FFF2-40B4-BE49-F238E27FC236}">
                  <a16:creationId xmlns:a16="http://schemas.microsoft.com/office/drawing/2014/main" id="{022F22B7-A2F9-6445-944E-4B524BC53938}"/>
                </a:ext>
              </a:extLst>
            </p:cNvPr>
            <p:cNvSpPr/>
            <p:nvPr/>
          </p:nvSpPr>
          <p:spPr>
            <a:xfrm>
              <a:off x="-6609169" y="-2127482"/>
              <a:ext cx="322958" cy="395743"/>
            </a:xfrm>
            <a:custGeom>
              <a:avLst/>
              <a:gdLst>
                <a:gd name="connsiteX0" fmla="*/ 160622 w 322958"/>
                <a:gd name="connsiteY0" fmla="*/ 146586 h 395743"/>
                <a:gd name="connsiteX1" fmla="*/ 80073 w 322958"/>
                <a:gd name="connsiteY1" fmla="*/ 0 h 395743"/>
                <a:gd name="connsiteX2" fmla="*/ 0 w 322958"/>
                <a:gd name="connsiteY2" fmla="*/ 0 h 395743"/>
                <a:gd name="connsiteX3" fmla="*/ 125870 w 322958"/>
                <a:gd name="connsiteY3" fmla="*/ 230336 h 395743"/>
                <a:gd name="connsiteX4" fmla="*/ 125870 w 322958"/>
                <a:gd name="connsiteY4" fmla="*/ 395744 h 395743"/>
                <a:gd name="connsiteX5" fmla="*/ 198231 w 322958"/>
                <a:gd name="connsiteY5" fmla="*/ 395744 h 395743"/>
                <a:gd name="connsiteX6" fmla="*/ 198231 w 322958"/>
                <a:gd name="connsiteY6" fmla="*/ 230336 h 395743"/>
                <a:gd name="connsiteX7" fmla="*/ 322959 w 322958"/>
                <a:gd name="connsiteY7" fmla="*/ 0 h 395743"/>
                <a:gd name="connsiteX8" fmla="*/ 241267 w 322958"/>
                <a:gd name="connsiteY8" fmla="*/ 0 h 3957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22958" h="395743">
                  <a:moveTo>
                    <a:pt x="160622" y="146586"/>
                  </a:moveTo>
                  <a:lnTo>
                    <a:pt x="80073" y="0"/>
                  </a:lnTo>
                  <a:lnTo>
                    <a:pt x="0" y="0"/>
                  </a:lnTo>
                  <a:lnTo>
                    <a:pt x="125870" y="230336"/>
                  </a:lnTo>
                  <a:lnTo>
                    <a:pt x="125870" y="395744"/>
                  </a:lnTo>
                  <a:lnTo>
                    <a:pt x="198231" y="395744"/>
                  </a:lnTo>
                  <a:lnTo>
                    <a:pt x="198231" y="230336"/>
                  </a:lnTo>
                  <a:lnTo>
                    <a:pt x="322959" y="0"/>
                  </a:lnTo>
                  <a:lnTo>
                    <a:pt x="241267" y="0"/>
                  </a:lnTo>
                  <a:close/>
                </a:path>
              </a:pathLst>
            </a:custGeom>
            <a:grpFill/>
            <a:ln w="9514" cap="flat">
              <a:noFill/>
              <a:prstDash val="solid"/>
              <a:miter/>
            </a:ln>
          </p:spPr>
          <p:txBody>
            <a:bodyPr rtlCol="0" anchor="ctr"/>
            <a:lstStyle/>
            <a:p>
              <a:endParaRPr lang="en-FI"/>
            </a:p>
          </p:txBody>
        </p:sp>
        <p:sp>
          <p:nvSpPr>
            <p:cNvPr id="14" name="Graphic 6">
              <a:extLst>
                <a:ext uri="{FF2B5EF4-FFF2-40B4-BE49-F238E27FC236}">
                  <a16:creationId xmlns:a16="http://schemas.microsoft.com/office/drawing/2014/main" id="{B8BE0054-C065-D346-874C-603FFDBBFDD8}"/>
                </a:ext>
              </a:extLst>
            </p:cNvPr>
            <p:cNvSpPr/>
            <p:nvPr/>
          </p:nvSpPr>
          <p:spPr>
            <a:xfrm>
              <a:off x="-6148248" y="-2127482"/>
              <a:ext cx="339525" cy="395743"/>
            </a:xfrm>
            <a:custGeom>
              <a:avLst/>
              <a:gdLst>
                <a:gd name="connsiteX0" fmla="*/ 124251 w 339525"/>
                <a:gd name="connsiteY0" fmla="*/ 0 h 395743"/>
                <a:gd name="connsiteX1" fmla="*/ 0 w 339525"/>
                <a:gd name="connsiteY1" fmla="*/ 0 h 395743"/>
                <a:gd name="connsiteX2" fmla="*/ 0 w 339525"/>
                <a:gd name="connsiteY2" fmla="*/ 395744 h 395743"/>
                <a:gd name="connsiteX3" fmla="*/ 124251 w 339525"/>
                <a:gd name="connsiteY3" fmla="*/ 395744 h 395743"/>
                <a:gd name="connsiteX4" fmla="*/ 339525 w 339525"/>
                <a:gd name="connsiteY4" fmla="*/ 197824 h 395743"/>
                <a:gd name="connsiteX5" fmla="*/ 124251 w 339525"/>
                <a:gd name="connsiteY5" fmla="*/ 0 h 395743"/>
                <a:gd name="connsiteX6" fmla="*/ 145198 w 339525"/>
                <a:gd name="connsiteY6" fmla="*/ 317412 h 395743"/>
                <a:gd name="connsiteX7" fmla="*/ 72361 w 339525"/>
                <a:gd name="connsiteY7" fmla="*/ 317412 h 395743"/>
                <a:gd name="connsiteX8" fmla="*/ 72361 w 339525"/>
                <a:gd name="connsiteY8" fmla="*/ 78236 h 395743"/>
                <a:gd name="connsiteX9" fmla="*/ 145198 w 339525"/>
                <a:gd name="connsiteY9" fmla="*/ 78236 h 395743"/>
                <a:gd name="connsiteX10" fmla="*/ 265546 w 339525"/>
                <a:gd name="connsiteY10" fmla="*/ 197824 h 395743"/>
                <a:gd name="connsiteX11" fmla="*/ 145198 w 339525"/>
                <a:gd name="connsiteY11" fmla="*/ 317412 h 3957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39525" h="395743">
                  <a:moveTo>
                    <a:pt x="124251" y="0"/>
                  </a:moveTo>
                  <a:lnTo>
                    <a:pt x="0" y="0"/>
                  </a:lnTo>
                  <a:lnTo>
                    <a:pt x="0" y="395744"/>
                  </a:lnTo>
                  <a:lnTo>
                    <a:pt x="124251" y="395744"/>
                  </a:lnTo>
                  <a:cubicBezTo>
                    <a:pt x="247360" y="395744"/>
                    <a:pt x="339525" y="322451"/>
                    <a:pt x="339525" y="197824"/>
                  </a:cubicBezTo>
                  <a:cubicBezTo>
                    <a:pt x="339525" y="71582"/>
                    <a:pt x="248979" y="0"/>
                    <a:pt x="124251" y="0"/>
                  </a:cubicBezTo>
                  <a:close/>
                  <a:moveTo>
                    <a:pt x="145198" y="317412"/>
                  </a:moveTo>
                  <a:lnTo>
                    <a:pt x="72361" y="317412"/>
                  </a:lnTo>
                  <a:lnTo>
                    <a:pt x="72361" y="78236"/>
                  </a:lnTo>
                  <a:lnTo>
                    <a:pt x="145198" y="78236"/>
                  </a:lnTo>
                  <a:cubicBezTo>
                    <a:pt x="215845" y="78236"/>
                    <a:pt x="265546" y="130615"/>
                    <a:pt x="265546" y="197824"/>
                  </a:cubicBezTo>
                  <a:cubicBezTo>
                    <a:pt x="265546" y="270072"/>
                    <a:pt x="213084" y="317412"/>
                    <a:pt x="145198" y="317412"/>
                  </a:cubicBezTo>
                  <a:close/>
                </a:path>
              </a:pathLst>
            </a:custGeom>
            <a:grpFill/>
            <a:ln w="9514" cap="flat">
              <a:noFill/>
              <a:prstDash val="solid"/>
              <a:miter/>
            </a:ln>
          </p:spPr>
          <p:txBody>
            <a:bodyPr rtlCol="0" anchor="ctr"/>
            <a:lstStyle/>
            <a:p>
              <a:endParaRPr lang="en-FI"/>
            </a:p>
          </p:txBody>
        </p:sp>
        <p:sp>
          <p:nvSpPr>
            <p:cNvPr id="15" name="Graphic 6">
              <a:extLst>
                <a:ext uri="{FF2B5EF4-FFF2-40B4-BE49-F238E27FC236}">
                  <a16:creationId xmlns:a16="http://schemas.microsoft.com/office/drawing/2014/main" id="{13B86633-C3F1-1644-8A21-C628E1CEEEB8}"/>
                </a:ext>
              </a:extLst>
            </p:cNvPr>
            <p:cNvSpPr/>
            <p:nvPr/>
          </p:nvSpPr>
          <p:spPr>
            <a:xfrm>
              <a:off x="-5497952" y="-2238229"/>
              <a:ext cx="79406" cy="79281"/>
            </a:xfrm>
            <a:custGeom>
              <a:avLst/>
              <a:gdLst>
                <a:gd name="connsiteX0" fmla="*/ 39703 w 79406"/>
                <a:gd name="connsiteY0" fmla="*/ 79282 h 79281"/>
                <a:gd name="connsiteX1" fmla="*/ 79407 w 79406"/>
                <a:gd name="connsiteY1" fmla="*/ 39641 h 79281"/>
                <a:gd name="connsiteX2" fmla="*/ 39703 w 79406"/>
                <a:gd name="connsiteY2" fmla="*/ 0 h 79281"/>
                <a:gd name="connsiteX3" fmla="*/ 0 w 79406"/>
                <a:gd name="connsiteY3" fmla="*/ 39641 h 79281"/>
                <a:gd name="connsiteX4" fmla="*/ 39703 w 79406"/>
                <a:gd name="connsiteY4" fmla="*/ 79282 h 7928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9406" h="79281">
                  <a:moveTo>
                    <a:pt x="39703" y="79282"/>
                  </a:moveTo>
                  <a:cubicBezTo>
                    <a:pt x="61793" y="79282"/>
                    <a:pt x="79407" y="62171"/>
                    <a:pt x="79407" y="39641"/>
                  </a:cubicBezTo>
                  <a:cubicBezTo>
                    <a:pt x="79407" y="17587"/>
                    <a:pt x="61697" y="0"/>
                    <a:pt x="39703" y="0"/>
                  </a:cubicBezTo>
                  <a:cubicBezTo>
                    <a:pt x="17043" y="0"/>
                    <a:pt x="0" y="17682"/>
                    <a:pt x="0" y="39641"/>
                  </a:cubicBezTo>
                  <a:cubicBezTo>
                    <a:pt x="0" y="62171"/>
                    <a:pt x="17138" y="79282"/>
                    <a:pt x="39703" y="79282"/>
                  </a:cubicBezTo>
                  <a:close/>
                </a:path>
              </a:pathLst>
            </a:custGeom>
            <a:grpFill/>
            <a:ln w="9514" cap="flat">
              <a:noFill/>
              <a:prstDash val="solid"/>
              <a:miter/>
            </a:ln>
          </p:spPr>
          <p:txBody>
            <a:bodyPr rtlCol="0" anchor="ctr"/>
            <a:lstStyle/>
            <a:p>
              <a:endParaRPr lang="en-FI"/>
            </a:p>
          </p:txBody>
        </p:sp>
        <p:sp>
          <p:nvSpPr>
            <p:cNvPr id="16" name="Graphic 6">
              <a:extLst>
                <a:ext uri="{FF2B5EF4-FFF2-40B4-BE49-F238E27FC236}">
                  <a16:creationId xmlns:a16="http://schemas.microsoft.com/office/drawing/2014/main" id="{265B2EB8-22B7-3348-A593-5F127B02F545}"/>
                </a:ext>
              </a:extLst>
            </p:cNvPr>
            <p:cNvSpPr/>
            <p:nvPr/>
          </p:nvSpPr>
          <p:spPr>
            <a:xfrm>
              <a:off x="-5613825" y="-2238229"/>
              <a:ext cx="79406" cy="79281"/>
            </a:xfrm>
            <a:custGeom>
              <a:avLst/>
              <a:gdLst>
                <a:gd name="connsiteX0" fmla="*/ 39704 w 79406"/>
                <a:gd name="connsiteY0" fmla="*/ 79282 h 79281"/>
                <a:gd name="connsiteX1" fmla="*/ 79407 w 79406"/>
                <a:gd name="connsiteY1" fmla="*/ 39641 h 79281"/>
                <a:gd name="connsiteX2" fmla="*/ 39704 w 79406"/>
                <a:gd name="connsiteY2" fmla="*/ 0 h 79281"/>
                <a:gd name="connsiteX3" fmla="*/ 0 w 79406"/>
                <a:gd name="connsiteY3" fmla="*/ 39641 h 79281"/>
                <a:gd name="connsiteX4" fmla="*/ 39704 w 79406"/>
                <a:gd name="connsiteY4" fmla="*/ 79282 h 7928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9406" h="79281">
                  <a:moveTo>
                    <a:pt x="39704" y="79282"/>
                  </a:moveTo>
                  <a:cubicBezTo>
                    <a:pt x="62364" y="79282"/>
                    <a:pt x="79407" y="62171"/>
                    <a:pt x="79407" y="39641"/>
                  </a:cubicBezTo>
                  <a:cubicBezTo>
                    <a:pt x="79407" y="17587"/>
                    <a:pt x="62269" y="0"/>
                    <a:pt x="39704" y="0"/>
                  </a:cubicBezTo>
                  <a:cubicBezTo>
                    <a:pt x="17614" y="0"/>
                    <a:pt x="0" y="17682"/>
                    <a:pt x="0" y="39641"/>
                  </a:cubicBezTo>
                  <a:cubicBezTo>
                    <a:pt x="-95" y="62171"/>
                    <a:pt x="17614" y="79282"/>
                    <a:pt x="39704" y="79282"/>
                  </a:cubicBezTo>
                  <a:close/>
                </a:path>
              </a:pathLst>
            </a:custGeom>
            <a:grpFill/>
            <a:ln w="9514" cap="flat">
              <a:noFill/>
              <a:prstDash val="solid"/>
              <a:miter/>
            </a:ln>
          </p:spPr>
          <p:txBody>
            <a:bodyPr rtlCol="0" anchor="ctr"/>
            <a:lstStyle/>
            <a:p>
              <a:endParaRPr lang="en-FI"/>
            </a:p>
          </p:txBody>
        </p:sp>
        <p:sp>
          <p:nvSpPr>
            <p:cNvPr id="17" name="Graphic 6">
              <a:extLst>
                <a:ext uri="{FF2B5EF4-FFF2-40B4-BE49-F238E27FC236}">
                  <a16:creationId xmlns:a16="http://schemas.microsoft.com/office/drawing/2014/main" id="{4259DAC5-D255-AF47-9BDE-AE8E409C02E6}"/>
                </a:ext>
              </a:extLst>
            </p:cNvPr>
            <p:cNvSpPr/>
            <p:nvPr/>
          </p:nvSpPr>
          <p:spPr>
            <a:xfrm>
              <a:off x="-5708846" y="-2127482"/>
              <a:ext cx="383513" cy="395743"/>
            </a:xfrm>
            <a:custGeom>
              <a:avLst/>
              <a:gdLst>
                <a:gd name="connsiteX0" fmla="*/ 156243 w 383513"/>
                <a:gd name="connsiteY0" fmla="*/ 0 h 395743"/>
                <a:gd name="connsiteX1" fmla="*/ 0 w 383513"/>
                <a:gd name="connsiteY1" fmla="*/ 395744 h 395743"/>
                <a:gd name="connsiteX2" fmla="*/ 77788 w 383513"/>
                <a:gd name="connsiteY2" fmla="*/ 395744 h 395743"/>
                <a:gd name="connsiteX3" fmla="*/ 109779 w 383513"/>
                <a:gd name="connsiteY3" fmla="*/ 314751 h 395743"/>
                <a:gd name="connsiteX4" fmla="*/ 275353 w 383513"/>
                <a:gd name="connsiteY4" fmla="*/ 314751 h 395743"/>
                <a:gd name="connsiteX5" fmla="*/ 307344 w 383513"/>
                <a:gd name="connsiteY5" fmla="*/ 395744 h 395743"/>
                <a:gd name="connsiteX6" fmla="*/ 383513 w 383513"/>
                <a:gd name="connsiteY6" fmla="*/ 395744 h 395743"/>
                <a:gd name="connsiteX7" fmla="*/ 227271 w 383513"/>
                <a:gd name="connsiteY7" fmla="*/ 0 h 395743"/>
                <a:gd name="connsiteX8" fmla="*/ 156243 w 383513"/>
                <a:gd name="connsiteY8" fmla="*/ 0 h 395743"/>
                <a:gd name="connsiteX9" fmla="*/ 139676 w 383513"/>
                <a:gd name="connsiteY9" fmla="*/ 238036 h 395743"/>
                <a:gd name="connsiteX10" fmla="*/ 192709 w 383513"/>
                <a:gd name="connsiteY10" fmla="*/ 104663 h 395743"/>
                <a:gd name="connsiteX11" fmla="*/ 245170 w 383513"/>
                <a:gd name="connsiteY11" fmla="*/ 238036 h 395743"/>
                <a:gd name="connsiteX12" fmla="*/ 139676 w 383513"/>
                <a:gd name="connsiteY12" fmla="*/ 238036 h 3957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83513" h="395743">
                  <a:moveTo>
                    <a:pt x="156243" y="0"/>
                  </a:moveTo>
                  <a:lnTo>
                    <a:pt x="0" y="395744"/>
                  </a:lnTo>
                  <a:lnTo>
                    <a:pt x="77788" y="395744"/>
                  </a:lnTo>
                  <a:lnTo>
                    <a:pt x="109779" y="314751"/>
                  </a:lnTo>
                  <a:lnTo>
                    <a:pt x="275353" y="314751"/>
                  </a:lnTo>
                  <a:lnTo>
                    <a:pt x="307344" y="395744"/>
                  </a:lnTo>
                  <a:lnTo>
                    <a:pt x="383513" y="395744"/>
                  </a:lnTo>
                  <a:lnTo>
                    <a:pt x="227271" y="0"/>
                  </a:lnTo>
                  <a:lnTo>
                    <a:pt x="156243" y="0"/>
                  </a:lnTo>
                  <a:close/>
                  <a:moveTo>
                    <a:pt x="139676" y="238036"/>
                  </a:moveTo>
                  <a:lnTo>
                    <a:pt x="192709" y="104663"/>
                  </a:lnTo>
                  <a:lnTo>
                    <a:pt x="245170" y="238036"/>
                  </a:lnTo>
                  <a:lnTo>
                    <a:pt x="139676" y="238036"/>
                  </a:lnTo>
                  <a:close/>
                </a:path>
              </a:pathLst>
            </a:custGeom>
            <a:grpFill/>
            <a:ln w="9514" cap="flat">
              <a:noFill/>
              <a:prstDash val="solid"/>
              <a:miter/>
            </a:ln>
          </p:spPr>
          <p:txBody>
            <a:bodyPr rtlCol="0" anchor="ctr"/>
            <a:lstStyle/>
            <a:p>
              <a:endParaRPr lang="en-FI"/>
            </a:p>
          </p:txBody>
        </p:sp>
        <p:sp>
          <p:nvSpPr>
            <p:cNvPr id="18" name="Graphic 6">
              <a:extLst>
                <a:ext uri="{FF2B5EF4-FFF2-40B4-BE49-F238E27FC236}">
                  <a16:creationId xmlns:a16="http://schemas.microsoft.com/office/drawing/2014/main" id="{D76D6421-33A1-C942-A935-5B5F0C5F2094}"/>
                </a:ext>
              </a:extLst>
            </p:cNvPr>
            <p:cNvSpPr/>
            <p:nvPr/>
          </p:nvSpPr>
          <p:spPr>
            <a:xfrm>
              <a:off x="-5186609" y="-2127482"/>
              <a:ext cx="328956" cy="395743"/>
            </a:xfrm>
            <a:custGeom>
              <a:avLst/>
              <a:gdLst>
                <a:gd name="connsiteX0" fmla="*/ 256691 w 328956"/>
                <a:gd name="connsiteY0" fmla="*/ 268360 h 395743"/>
                <a:gd name="connsiteX1" fmla="*/ 72266 w 328956"/>
                <a:gd name="connsiteY1" fmla="*/ 0 h 395743"/>
                <a:gd name="connsiteX2" fmla="*/ 0 w 328956"/>
                <a:gd name="connsiteY2" fmla="*/ 0 h 395743"/>
                <a:gd name="connsiteX3" fmla="*/ 0 w 328956"/>
                <a:gd name="connsiteY3" fmla="*/ 395744 h 395743"/>
                <a:gd name="connsiteX4" fmla="*/ 72266 w 328956"/>
                <a:gd name="connsiteY4" fmla="*/ 395744 h 395743"/>
                <a:gd name="connsiteX5" fmla="*/ 72266 w 328956"/>
                <a:gd name="connsiteY5" fmla="*/ 128904 h 395743"/>
                <a:gd name="connsiteX6" fmla="*/ 256120 w 328956"/>
                <a:gd name="connsiteY6" fmla="*/ 395744 h 395743"/>
                <a:gd name="connsiteX7" fmla="*/ 328957 w 328956"/>
                <a:gd name="connsiteY7" fmla="*/ 395744 h 395743"/>
                <a:gd name="connsiteX8" fmla="*/ 328957 w 328956"/>
                <a:gd name="connsiteY8" fmla="*/ 0 h 395743"/>
                <a:gd name="connsiteX9" fmla="*/ 256691 w 328956"/>
                <a:gd name="connsiteY9" fmla="*/ 0 h 3957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28956" h="395743">
                  <a:moveTo>
                    <a:pt x="256691" y="268360"/>
                  </a:moveTo>
                  <a:lnTo>
                    <a:pt x="72266" y="0"/>
                  </a:lnTo>
                  <a:lnTo>
                    <a:pt x="0" y="0"/>
                  </a:lnTo>
                  <a:lnTo>
                    <a:pt x="0" y="395744"/>
                  </a:lnTo>
                  <a:lnTo>
                    <a:pt x="72266" y="395744"/>
                  </a:lnTo>
                  <a:lnTo>
                    <a:pt x="72266" y="128904"/>
                  </a:lnTo>
                  <a:lnTo>
                    <a:pt x="256120" y="395744"/>
                  </a:lnTo>
                  <a:lnTo>
                    <a:pt x="328957" y="395744"/>
                  </a:lnTo>
                  <a:lnTo>
                    <a:pt x="328957" y="0"/>
                  </a:lnTo>
                  <a:lnTo>
                    <a:pt x="256691" y="0"/>
                  </a:lnTo>
                  <a:close/>
                </a:path>
              </a:pathLst>
            </a:custGeom>
            <a:grpFill/>
            <a:ln w="9514" cap="flat">
              <a:noFill/>
              <a:prstDash val="solid"/>
              <a:miter/>
            </a:ln>
          </p:spPr>
          <p:txBody>
            <a:bodyPr rtlCol="0" anchor="ctr"/>
            <a:lstStyle/>
            <a:p>
              <a:endParaRPr lang="en-FI"/>
            </a:p>
          </p:txBody>
        </p:sp>
        <p:sp>
          <p:nvSpPr>
            <p:cNvPr id="19" name="Graphic 6">
              <a:extLst>
                <a:ext uri="{FF2B5EF4-FFF2-40B4-BE49-F238E27FC236}">
                  <a16:creationId xmlns:a16="http://schemas.microsoft.com/office/drawing/2014/main" id="{BE20A4C5-6BCA-7F43-A671-C86714C4C85B}"/>
                </a:ext>
              </a:extLst>
            </p:cNvPr>
            <p:cNvSpPr/>
            <p:nvPr/>
          </p:nvSpPr>
          <p:spPr>
            <a:xfrm>
              <a:off x="-4675513" y="-2127482"/>
              <a:ext cx="209751" cy="395743"/>
            </a:xfrm>
            <a:custGeom>
              <a:avLst/>
              <a:gdLst>
                <a:gd name="connsiteX0" fmla="*/ 72361 w 209751"/>
                <a:gd name="connsiteY0" fmla="*/ 0 h 395743"/>
                <a:gd name="connsiteX1" fmla="*/ 0 w 209751"/>
                <a:gd name="connsiteY1" fmla="*/ 0 h 395743"/>
                <a:gd name="connsiteX2" fmla="*/ 0 w 209751"/>
                <a:gd name="connsiteY2" fmla="*/ 395744 h 395743"/>
                <a:gd name="connsiteX3" fmla="*/ 209752 w 209751"/>
                <a:gd name="connsiteY3" fmla="*/ 395744 h 395743"/>
                <a:gd name="connsiteX4" fmla="*/ 209752 w 209751"/>
                <a:gd name="connsiteY4" fmla="*/ 317412 h 395743"/>
                <a:gd name="connsiteX5" fmla="*/ 72361 w 209751"/>
                <a:gd name="connsiteY5" fmla="*/ 317412 h 3957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9751" h="395743">
                  <a:moveTo>
                    <a:pt x="72361" y="0"/>
                  </a:moveTo>
                  <a:lnTo>
                    <a:pt x="0" y="0"/>
                  </a:lnTo>
                  <a:lnTo>
                    <a:pt x="0" y="395744"/>
                  </a:lnTo>
                  <a:lnTo>
                    <a:pt x="209752" y="395744"/>
                  </a:lnTo>
                  <a:lnTo>
                    <a:pt x="209752" y="317412"/>
                  </a:lnTo>
                  <a:lnTo>
                    <a:pt x="72361" y="317412"/>
                  </a:lnTo>
                  <a:close/>
                </a:path>
              </a:pathLst>
            </a:custGeom>
            <a:grpFill/>
            <a:ln w="9514" cap="flat">
              <a:noFill/>
              <a:prstDash val="solid"/>
              <a:miter/>
            </a:ln>
          </p:spPr>
          <p:txBody>
            <a:bodyPr rtlCol="0" anchor="ctr"/>
            <a:lstStyle/>
            <a:p>
              <a:endParaRPr lang="en-FI"/>
            </a:p>
          </p:txBody>
        </p:sp>
        <p:sp>
          <p:nvSpPr>
            <p:cNvPr id="20" name="Graphic 6">
              <a:extLst>
                <a:ext uri="{FF2B5EF4-FFF2-40B4-BE49-F238E27FC236}">
                  <a16:creationId xmlns:a16="http://schemas.microsoft.com/office/drawing/2014/main" id="{0AC39F0A-44FB-794F-9E99-A6868501FADC}"/>
                </a:ext>
              </a:extLst>
            </p:cNvPr>
            <p:cNvSpPr/>
            <p:nvPr/>
          </p:nvSpPr>
          <p:spPr>
            <a:xfrm>
              <a:off x="-4319420" y="-2127482"/>
              <a:ext cx="72360" cy="395743"/>
            </a:xfrm>
            <a:custGeom>
              <a:avLst/>
              <a:gdLst>
                <a:gd name="connsiteX0" fmla="*/ 0 w 72360"/>
                <a:gd name="connsiteY0" fmla="*/ 0 h 395743"/>
                <a:gd name="connsiteX1" fmla="*/ 72361 w 72360"/>
                <a:gd name="connsiteY1" fmla="*/ 0 h 395743"/>
                <a:gd name="connsiteX2" fmla="*/ 72361 w 72360"/>
                <a:gd name="connsiteY2" fmla="*/ 395744 h 395743"/>
                <a:gd name="connsiteX3" fmla="*/ 0 w 72360"/>
                <a:gd name="connsiteY3" fmla="*/ 395744 h 395743"/>
              </a:gdLst>
              <a:ahLst/>
              <a:cxnLst>
                <a:cxn ang="0">
                  <a:pos x="connsiteX0" y="connsiteY0"/>
                </a:cxn>
                <a:cxn ang="0">
                  <a:pos x="connsiteX1" y="connsiteY1"/>
                </a:cxn>
                <a:cxn ang="0">
                  <a:pos x="connsiteX2" y="connsiteY2"/>
                </a:cxn>
                <a:cxn ang="0">
                  <a:pos x="connsiteX3" y="connsiteY3"/>
                </a:cxn>
              </a:cxnLst>
              <a:rect l="l" t="t" r="r" b="b"/>
              <a:pathLst>
                <a:path w="72360" h="395743">
                  <a:moveTo>
                    <a:pt x="0" y="0"/>
                  </a:moveTo>
                  <a:lnTo>
                    <a:pt x="72361" y="0"/>
                  </a:lnTo>
                  <a:lnTo>
                    <a:pt x="72361" y="395744"/>
                  </a:lnTo>
                  <a:lnTo>
                    <a:pt x="0" y="395744"/>
                  </a:lnTo>
                  <a:close/>
                </a:path>
              </a:pathLst>
            </a:custGeom>
            <a:grpFill/>
            <a:ln w="9514" cap="flat">
              <a:noFill/>
              <a:prstDash val="solid"/>
              <a:miter/>
            </a:ln>
          </p:spPr>
          <p:txBody>
            <a:bodyPr rtlCol="0" anchor="ctr"/>
            <a:lstStyle/>
            <a:p>
              <a:endParaRPr lang="en-FI"/>
            </a:p>
          </p:txBody>
        </p:sp>
        <p:sp>
          <p:nvSpPr>
            <p:cNvPr id="21" name="Graphic 6">
              <a:extLst>
                <a:ext uri="{FF2B5EF4-FFF2-40B4-BE49-F238E27FC236}">
                  <a16:creationId xmlns:a16="http://schemas.microsoft.com/office/drawing/2014/main" id="{A4A07AA7-9E62-E843-9121-50D15A8FD7F7}"/>
                </a:ext>
              </a:extLst>
            </p:cNvPr>
            <p:cNvSpPr/>
            <p:nvPr/>
          </p:nvSpPr>
          <p:spPr>
            <a:xfrm>
              <a:off x="-4065014" y="-2127482"/>
              <a:ext cx="72360" cy="395743"/>
            </a:xfrm>
            <a:custGeom>
              <a:avLst/>
              <a:gdLst>
                <a:gd name="connsiteX0" fmla="*/ 0 w 72360"/>
                <a:gd name="connsiteY0" fmla="*/ 0 h 395743"/>
                <a:gd name="connsiteX1" fmla="*/ 72361 w 72360"/>
                <a:gd name="connsiteY1" fmla="*/ 0 h 395743"/>
                <a:gd name="connsiteX2" fmla="*/ 72361 w 72360"/>
                <a:gd name="connsiteY2" fmla="*/ 395744 h 395743"/>
                <a:gd name="connsiteX3" fmla="*/ 0 w 72360"/>
                <a:gd name="connsiteY3" fmla="*/ 395744 h 395743"/>
              </a:gdLst>
              <a:ahLst/>
              <a:cxnLst>
                <a:cxn ang="0">
                  <a:pos x="connsiteX0" y="connsiteY0"/>
                </a:cxn>
                <a:cxn ang="0">
                  <a:pos x="connsiteX1" y="connsiteY1"/>
                </a:cxn>
                <a:cxn ang="0">
                  <a:pos x="connsiteX2" y="connsiteY2"/>
                </a:cxn>
                <a:cxn ang="0">
                  <a:pos x="connsiteX3" y="connsiteY3"/>
                </a:cxn>
              </a:cxnLst>
              <a:rect l="l" t="t" r="r" b="b"/>
              <a:pathLst>
                <a:path w="72360" h="395743">
                  <a:moveTo>
                    <a:pt x="0" y="0"/>
                  </a:moveTo>
                  <a:lnTo>
                    <a:pt x="72361" y="0"/>
                  </a:lnTo>
                  <a:lnTo>
                    <a:pt x="72361" y="395744"/>
                  </a:lnTo>
                  <a:lnTo>
                    <a:pt x="0" y="395744"/>
                  </a:lnTo>
                  <a:close/>
                </a:path>
              </a:pathLst>
            </a:custGeom>
            <a:grpFill/>
            <a:ln w="9514" cap="flat">
              <a:noFill/>
              <a:prstDash val="solid"/>
              <a:miter/>
            </a:ln>
          </p:spPr>
          <p:txBody>
            <a:bodyPr rtlCol="0" anchor="ctr"/>
            <a:lstStyle/>
            <a:p>
              <a:endParaRPr lang="en-FI"/>
            </a:p>
          </p:txBody>
        </p:sp>
        <p:sp>
          <p:nvSpPr>
            <p:cNvPr id="22" name="Graphic 6">
              <a:extLst>
                <a:ext uri="{FF2B5EF4-FFF2-40B4-BE49-F238E27FC236}">
                  <a16:creationId xmlns:a16="http://schemas.microsoft.com/office/drawing/2014/main" id="{096E44F1-E6EE-784E-BE94-A506B45565D0}"/>
                </a:ext>
              </a:extLst>
            </p:cNvPr>
            <p:cNvSpPr/>
            <p:nvPr/>
          </p:nvSpPr>
          <p:spPr>
            <a:xfrm>
              <a:off x="-3850312" y="-2127482"/>
              <a:ext cx="305344" cy="395743"/>
            </a:xfrm>
            <a:custGeom>
              <a:avLst/>
              <a:gdLst>
                <a:gd name="connsiteX0" fmla="*/ 0 w 305344"/>
                <a:gd name="connsiteY0" fmla="*/ 77095 h 395743"/>
                <a:gd name="connsiteX1" fmla="*/ 116539 w 305344"/>
                <a:gd name="connsiteY1" fmla="*/ 77095 h 395743"/>
                <a:gd name="connsiteX2" fmla="*/ 116539 w 305344"/>
                <a:gd name="connsiteY2" fmla="*/ 395744 h 395743"/>
                <a:gd name="connsiteX3" fmla="*/ 188805 w 305344"/>
                <a:gd name="connsiteY3" fmla="*/ 395744 h 395743"/>
                <a:gd name="connsiteX4" fmla="*/ 188805 w 305344"/>
                <a:gd name="connsiteY4" fmla="*/ 77095 h 395743"/>
                <a:gd name="connsiteX5" fmla="*/ 305344 w 305344"/>
                <a:gd name="connsiteY5" fmla="*/ 77095 h 395743"/>
                <a:gd name="connsiteX6" fmla="*/ 305344 w 305344"/>
                <a:gd name="connsiteY6" fmla="*/ 0 h 395743"/>
                <a:gd name="connsiteX7" fmla="*/ 0 w 305344"/>
                <a:gd name="connsiteY7" fmla="*/ 0 h 3957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05344" h="395743">
                  <a:moveTo>
                    <a:pt x="0" y="77095"/>
                  </a:moveTo>
                  <a:lnTo>
                    <a:pt x="116539" y="77095"/>
                  </a:lnTo>
                  <a:lnTo>
                    <a:pt x="116539" y="395744"/>
                  </a:lnTo>
                  <a:lnTo>
                    <a:pt x="188805" y="395744"/>
                  </a:lnTo>
                  <a:lnTo>
                    <a:pt x="188805" y="77095"/>
                  </a:lnTo>
                  <a:lnTo>
                    <a:pt x="305344" y="77095"/>
                  </a:lnTo>
                  <a:lnTo>
                    <a:pt x="305344" y="0"/>
                  </a:lnTo>
                  <a:lnTo>
                    <a:pt x="0" y="0"/>
                  </a:lnTo>
                  <a:close/>
                </a:path>
              </a:pathLst>
            </a:custGeom>
            <a:grpFill/>
            <a:ln w="9514" cap="flat">
              <a:noFill/>
              <a:prstDash val="solid"/>
              <a:miter/>
            </a:ln>
          </p:spPr>
          <p:txBody>
            <a:bodyPr rtlCol="0" anchor="ctr"/>
            <a:lstStyle/>
            <a:p>
              <a:endParaRPr lang="en-FI"/>
            </a:p>
          </p:txBody>
        </p:sp>
        <p:sp>
          <p:nvSpPr>
            <p:cNvPr id="23" name="Graphic 6">
              <a:extLst>
                <a:ext uri="{FF2B5EF4-FFF2-40B4-BE49-F238E27FC236}">
                  <a16:creationId xmlns:a16="http://schemas.microsoft.com/office/drawing/2014/main" id="{761E9AD2-97C3-EC48-AE52-5EFDA8C17868}"/>
                </a:ext>
              </a:extLst>
            </p:cNvPr>
            <p:cNvSpPr/>
            <p:nvPr/>
          </p:nvSpPr>
          <p:spPr>
            <a:xfrm>
              <a:off x="-3442329" y="-2127482"/>
              <a:ext cx="305248" cy="395743"/>
            </a:xfrm>
            <a:custGeom>
              <a:avLst/>
              <a:gdLst>
                <a:gd name="connsiteX0" fmla="*/ 0 w 305248"/>
                <a:gd name="connsiteY0" fmla="*/ 77095 h 395743"/>
                <a:gd name="connsiteX1" fmla="*/ 116444 w 305248"/>
                <a:gd name="connsiteY1" fmla="*/ 77095 h 395743"/>
                <a:gd name="connsiteX2" fmla="*/ 116444 w 305248"/>
                <a:gd name="connsiteY2" fmla="*/ 395744 h 395743"/>
                <a:gd name="connsiteX3" fmla="*/ 188805 w 305248"/>
                <a:gd name="connsiteY3" fmla="*/ 395744 h 395743"/>
                <a:gd name="connsiteX4" fmla="*/ 188805 w 305248"/>
                <a:gd name="connsiteY4" fmla="*/ 77095 h 395743"/>
                <a:gd name="connsiteX5" fmla="*/ 305249 w 305248"/>
                <a:gd name="connsiteY5" fmla="*/ 77095 h 395743"/>
                <a:gd name="connsiteX6" fmla="*/ 305249 w 305248"/>
                <a:gd name="connsiteY6" fmla="*/ 0 h 395743"/>
                <a:gd name="connsiteX7" fmla="*/ 0 w 305248"/>
                <a:gd name="connsiteY7" fmla="*/ 0 h 3957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05248" h="395743">
                  <a:moveTo>
                    <a:pt x="0" y="77095"/>
                  </a:moveTo>
                  <a:lnTo>
                    <a:pt x="116444" y="77095"/>
                  </a:lnTo>
                  <a:lnTo>
                    <a:pt x="116444" y="395744"/>
                  </a:lnTo>
                  <a:lnTo>
                    <a:pt x="188805" y="395744"/>
                  </a:lnTo>
                  <a:lnTo>
                    <a:pt x="188805" y="77095"/>
                  </a:lnTo>
                  <a:lnTo>
                    <a:pt x="305249" y="77095"/>
                  </a:lnTo>
                  <a:lnTo>
                    <a:pt x="305249" y="0"/>
                  </a:lnTo>
                  <a:lnTo>
                    <a:pt x="0" y="0"/>
                  </a:lnTo>
                  <a:close/>
                </a:path>
              </a:pathLst>
            </a:custGeom>
            <a:grpFill/>
            <a:ln w="9514" cap="flat">
              <a:noFill/>
              <a:prstDash val="solid"/>
              <a:miter/>
            </a:ln>
          </p:spPr>
          <p:txBody>
            <a:bodyPr rtlCol="0" anchor="ctr"/>
            <a:lstStyle/>
            <a:p>
              <a:endParaRPr lang="en-FI"/>
            </a:p>
          </p:txBody>
        </p:sp>
        <p:sp>
          <p:nvSpPr>
            <p:cNvPr id="24" name="Graphic 6">
              <a:extLst>
                <a:ext uri="{FF2B5EF4-FFF2-40B4-BE49-F238E27FC236}">
                  <a16:creationId xmlns:a16="http://schemas.microsoft.com/office/drawing/2014/main" id="{9505F346-A8CE-BE47-8959-A4F87027B526}"/>
                </a:ext>
              </a:extLst>
            </p:cNvPr>
            <p:cNvSpPr/>
            <p:nvPr/>
          </p:nvSpPr>
          <p:spPr>
            <a:xfrm>
              <a:off x="-3026159" y="-2135277"/>
              <a:ext cx="408458" cy="411238"/>
            </a:xfrm>
            <a:custGeom>
              <a:avLst/>
              <a:gdLst>
                <a:gd name="connsiteX0" fmla="*/ 204229 w 408458"/>
                <a:gd name="connsiteY0" fmla="*/ 0 h 411238"/>
                <a:gd name="connsiteX1" fmla="*/ 0 w 408458"/>
                <a:gd name="connsiteY1" fmla="*/ 205619 h 411238"/>
                <a:gd name="connsiteX2" fmla="*/ 204229 w 408458"/>
                <a:gd name="connsiteY2" fmla="*/ 411239 h 411238"/>
                <a:gd name="connsiteX3" fmla="*/ 408459 w 408458"/>
                <a:gd name="connsiteY3" fmla="*/ 205619 h 411238"/>
                <a:gd name="connsiteX4" fmla="*/ 204229 w 408458"/>
                <a:gd name="connsiteY4" fmla="*/ 0 h 411238"/>
                <a:gd name="connsiteX5" fmla="*/ 204229 w 408458"/>
                <a:gd name="connsiteY5" fmla="*/ 332908 h 411238"/>
                <a:gd name="connsiteX6" fmla="*/ 73980 w 408458"/>
                <a:gd name="connsiteY6" fmla="*/ 205619 h 411238"/>
                <a:gd name="connsiteX7" fmla="*/ 204229 w 408458"/>
                <a:gd name="connsiteY7" fmla="*/ 78331 h 411238"/>
                <a:gd name="connsiteX8" fmla="*/ 334003 w 408458"/>
                <a:gd name="connsiteY8" fmla="*/ 205619 h 411238"/>
                <a:gd name="connsiteX9" fmla="*/ 204229 w 408458"/>
                <a:gd name="connsiteY9" fmla="*/ 332908 h 4112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08458" h="411238">
                  <a:moveTo>
                    <a:pt x="204229" y="0"/>
                  </a:moveTo>
                  <a:cubicBezTo>
                    <a:pt x="93784" y="0"/>
                    <a:pt x="0" y="88218"/>
                    <a:pt x="0" y="205619"/>
                  </a:cubicBezTo>
                  <a:cubicBezTo>
                    <a:pt x="0" y="323021"/>
                    <a:pt x="93879" y="411239"/>
                    <a:pt x="204229" y="411239"/>
                  </a:cubicBezTo>
                  <a:cubicBezTo>
                    <a:pt x="314580" y="411239"/>
                    <a:pt x="408459" y="323021"/>
                    <a:pt x="408459" y="205619"/>
                  </a:cubicBezTo>
                  <a:cubicBezTo>
                    <a:pt x="408554" y="86031"/>
                    <a:pt x="314675" y="0"/>
                    <a:pt x="204229" y="0"/>
                  </a:cubicBezTo>
                  <a:close/>
                  <a:moveTo>
                    <a:pt x="204229" y="332908"/>
                  </a:moveTo>
                  <a:cubicBezTo>
                    <a:pt x="130821" y="332908"/>
                    <a:pt x="73980" y="281669"/>
                    <a:pt x="73980" y="205619"/>
                  </a:cubicBezTo>
                  <a:cubicBezTo>
                    <a:pt x="73980" y="129570"/>
                    <a:pt x="130821" y="78331"/>
                    <a:pt x="204229" y="78331"/>
                  </a:cubicBezTo>
                  <a:cubicBezTo>
                    <a:pt x="277638" y="78331"/>
                    <a:pt x="334003" y="129570"/>
                    <a:pt x="334003" y="205619"/>
                  </a:cubicBezTo>
                  <a:cubicBezTo>
                    <a:pt x="334003" y="281669"/>
                    <a:pt x="277733" y="332908"/>
                    <a:pt x="204229" y="332908"/>
                  </a:cubicBezTo>
                  <a:close/>
                </a:path>
              </a:pathLst>
            </a:custGeom>
            <a:grpFill/>
            <a:ln w="9514" cap="flat">
              <a:noFill/>
              <a:prstDash val="solid"/>
              <a:miter/>
            </a:ln>
          </p:spPr>
          <p:txBody>
            <a:bodyPr rtlCol="0" anchor="ctr"/>
            <a:lstStyle/>
            <a:p>
              <a:endParaRPr lang="en-FI"/>
            </a:p>
          </p:txBody>
        </p:sp>
      </p:grpSp>
    </p:spTree>
    <p:extLst>
      <p:ext uri="{BB962C8B-B14F-4D97-AF65-F5344CB8AC3E}">
        <p14:creationId xmlns:p14="http://schemas.microsoft.com/office/powerpoint/2010/main" val="300761151"/>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Vertailu">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7E4E58-1E07-8D4F-90AE-CD0C5102390A}"/>
              </a:ext>
            </a:extLst>
          </p:cNvPr>
          <p:cNvSpPr>
            <a:spLocks noGrp="1"/>
          </p:cNvSpPr>
          <p:nvPr>
            <p:ph type="title"/>
          </p:nvPr>
        </p:nvSpPr>
        <p:spPr>
          <a:xfrm>
            <a:off x="522000" y="522000"/>
            <a:ext cx="11156400" cy="1325563"/>
          </a:xfrm>
        </p:spPr>
        <p:txBody>
          <a:bodyPr>
            <a:noAutofit/>
          </a:bodyPr>
          <a:lstStyle/>
          <a:p>
            <a:r>
              <a:rPr lang="fi-FI"/>
              <a:t>Muokkaa ots. perustyyl. napsautt.</a:t>
            </a:r>
            <a:endParaRPr lang="en-FI" dirty="0"/>
          </a:p>
        </p:txBody>
      </p:sp>
      <p:sp>
        <p:nvSpPr>
          <p:cNvPr id="3" name="Text Placeholder 2">
            <a:extLst>
              <a:ext uri="{FF2B5EF4-FFF2-40B4-BE49-F238E27FC236}">
                <a16:creationId xmlns:a16="http://schemas.microsoft.com/office/drawing/2014/main" id="{E37154D5-76AB-5C4F-87E6-060679D472F4}"/>
              </a:ext>
            </a:extLst>
          </p:cNvPr>
          <p:cNvSpPr>
            <a:spLocks noGrp="1"/>
          </p:cNvSpPr>
          <p:nvPr>
            <p:ph type="body" idx="1" hasCustomPrompt="1"/>
          </p:nvPr>
        </p:nvSpPr>
        <p:spPr>
          <a:xfrm>
            <a:off x="521999" y="2042787"/>
            <a:ext cx="5414400" cy="462288"/>
          </a:xfrm>
        </p:spPr>
        <p:txBody>
          <a:bodyPr anchor="b">
            <a:noAutofit/>
          </a:bodyPr>
          <a:lstStyle>
            <a:lvl1pPr marL="0" indent="0">
              <a:buNone/>
              <a:defRPr sz="1600" b="1" spc="0"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dirty="0"/>
              <a:t>Click to edit master text styles</a:t>
            </a:r>
          </a:p>
        </p:txBody>
      </p:sp>
      <p:sp>
        <p:nvSpPr>
          <p:cNvPr id="4" name="Content Placeholder 3">
            <a:extLst>
              <a:ext uri="{FF2B5EF4-FFF2-40B4-BE49-F238E27FC236}">
                <a16:creationId xmlns:a16="http://schemas.microsoft.com/office/drawing/2014/main" id="{6151A1EB-1837-3C47-86FD-F9ABECAE172B}"/>
              </a:ext>
            </a:extLst>
          </p:cNvPr>
          <p:cNvSpPr>
            <a:spLocks noGrp="1"/>
          </p:cNvSpPr>
          <p:nvPr>
            <p:ph sz="half" idx="2"/>
          </p:nvPr>
        </p:nvSpPr>
        <p:spPr>
          <a:xfrm>
            <a:off x="521999" y="2505075"/>
            <a:ext cx="5414400" cy="3684588"/>
          </a:xfrm>
        </p:spPr>
        <p:txBody>
          <a:bodyPr>
            <a:noAutofit/>
          </a:bodyPr>
          <a:lstStyle>
            <a:lvl1pPr marL="0" indent="0">
              <a:buNone/>
              <a:defRPr sz="1600"/>
            </a:lvl1pPr>
            <a:lvl2pPr marL="457200" indent="0">
              <a:buNone/>
              <a:defRPr sz="1600"/>
            </a:lvl2pPr>
            <a:lvl3pPr marL="914400" indent="0">
              <a:buNone/>
              <a:defRPr sz="1600"/>
            </a:lvl3pPr>
            <a:lvl4pPr marL="1371600" indent="0">
              <a:buNone/>
              <a:defRPr sz="1600"/>
            </a:lvl4pPr>
            <a:lvl5pPr marL="1828800" indent="0">
              <a:buNone/>
              <a:defRPr sz="1600"/>
            </a:lvl5pPr>
          </a:lstStyle>
          <a:p>
            <a:pPr lvl="0"/>
            <a:r>
              <a:rPr lang="fi-FI"/>
              <a:t>Muokkaa tekstin perustyylejä napsauttamalla</a:t>
            </a:r>
          </a:p>
        </p:txBody>
      </p:sp>
      <p:sp>
        <p:nvSpPr>
          <p:cNvPr id="8" name="Footer Placeholder 7">
            <a:extLst>
              <a:ext uri="{FF2B5EF4-FFF2-40B4-BE49-F238E27FC236}">
                <a16:creationId xmlns:a16="http://schemas.microsoft.com/office/drawing/2014/main" id="{3AA8E025-EF23-1F40-9EED-DFFF593324E6}"/>
              </a:ext>
            </a:extLst>
          </p:cNvPr>
          <p:cNvSpPr>
            <a:spLocks noGrp="1"/>
          </p:cNvSpPr>
          <p:nvPr>
            <p:ph type="ftr" sz="quarter" idx="11"/>
          </p:nvPr>
        </p:nvSpPr>
        <p:spPr/>
        <p:txBody>
          <a:bodyPr>
            <a:noAutofit/>
          </a:bodyPr>
          <a:lstStyle/>
          <a:p>
            <a:r>
              <a:rPr lang="en-GB" dirty="0" err="1"/>
              <a:t>neuvokasperhe.fi</a:t>
            </a:r>
            <a:endParaRPr lang="en-FI" dirty="0"/>
          </a:p>
        </p:txBody>
      </p:sp>
      <p:sp>
        <p:nvSpPr>
          <p:cNvPr id="12" name="Text Placeholder 2">
            <a:extLst>
              <a:ext uri="{FF2B5EF4-FFF2-40B4-BE49-F238E27FC236}">
                <a16:creationId xmlns:a16="http://schemas.microsoft.com/office/drawing/2014/main" id="{C3E1904A-A8ED-F44B-80D8-724A7ED922BC}"/>
              </a:ext>
            </a:extLst>
          </p:cNvPr>
          <p:cNvSpPr>
            <a:spLocks noGrp="1"/>
          </p:cNvSpPr>
          <p:nvPr>
            <p:ph type="body" idx="13" hasCustomPrompt="1"/>
          </p:nvPr>
        </p:nvSpPr>
        <p:spPr>
          <a:xfrm>
            <a:off x="6264000" y="2042787"/>
            <a:ext cx="5414400" cy="462288"/>
          </a:xfrm>
        </p:spPr>
        <p:txBody>
          <a:bodyPr anchor="b">
            <a:noAutofit/>
          </a:bodyPr>
          <a:lstStyle>
            <a:lvl1pPr marL="0" indent="0">
              <a:buNone/>
              <a:defRPr sz="1600" b="1" spc="0"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dirty="0"/>
              <a:t>Click to edit master text styles</a:t>
            </a:r>
          </a:p>
        </p:txBody>
      </p:sp>
      <p:sp>
        <p:nvSpPr>
          <p:cNvPr id="13" name="Content Placeholder 3">
            <a:extLst>
              <a:ext uri="{FF2B5EF4-FFF2-40B4-BE49-F238E27FC236}">
                <a16:creationId xmlns:a16="http://schemas.microsoft.com/office/drawing/2014/main" id="{9FCC5F08-01BA-0548-91B4-F3FEA64AE9A0}"/>
              </a:ext>
            </a:extLst>
          </p:cNvPr>
          <p:cNvSpPr>
            <a:spLocks noGrp="1"/>
          </p:cNvSpPr>
          <p:nvPr>
            <p:ph sz="half" idx="14"/>
          </p:nvPr>
        </p:nvSpPr>
        <p:spPr>
          <a:xfrm>
            <a:off x="6264000" y="2505075"/>
            <a:ext cx="5414400" cy="3684588"/>
          </a:xfrm>
        </p:spPr>
        <p:txBody>
          <a:bodyPr>
            <a:noAutofit/>
          </a:bodyPr>
          <a:lstStyle>
            <a:lvl1pPr marL="0" indent="0">
              <a:buNone/>
              <a:defRPr sz="1600"/>
            </a:lvl1pPr>
            <a:lvl2pPr marL="457200" indent="0">
              <a:buNone/>
              <a:defRPr sz="1600"/>
            </a:lvl2pPr>
            <a:lvl3pPr marL="914400" indent="0">
              <a:buNone/>
              <a:defRPr sz="1600"/>
            </a:lvl3pPr>
            <a:lvl4pPr marL="1371600" indent="0">
              <a:buNone/>
              <a:defRPr sz="1600"/>
            </a:lvl4pPr>
            <a:lvl5pPr marL="1828800" indent="0">
              <a:buNone/>
              <a:defRPr sz="1600"/>
            </a:lvl5pPr>
          </a:lstStyle>
          <a:p>
            <a:pPr lvl="0"/>
            <a:r>
              <a:rPr lang="fi-FI"/>
              <a:t>Muokkaa tekstin perustyylejä napsauttamalla</a:t>
            </a:r>
          </a:p>
        </p:txBody>
      </p:sp>
    </p:spTree>
    <p:extLst>
      <p:ext uri="{BB962C8B-B14F-4D97-AF65-F5344CB8AC3E}">
        <p14:creationId xmlns:p14="http://schemas.microsoft.com/office/powerpoint/2010/main" val="4130218594"/>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type="titleOnly" preserve="1">
  <p:cSld name="Vain otsikko">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1A619C-C146-7B47-BB5F-8F63F30D4213}"/>
              </a:ext>
            </a:extLst>
          </p:cNvPr>
          <p:cNvSpPr>
            <a:spLocks noGrp="1"/>
          </p:cNvSpPr>
          <p:nvPr>
            <p:ph type="title"/>
          </p:nvPr>
        </p:nvSpPr>
        <p:spPr/>
        <p:txBody>
          <a:bodyPr/>
          <a:lstStyle/>
          <a:p>
            <a:r>
              <a:rPr lang="fi-FI"/>
              <a:t>Muokkaa ots. perustyyl. napsautt.</a:t>
            </a:r>
            <a:endParaRPr lang="en-FI" dirty="0"/>
          </a:p>
        </p:txBody>
      </p:sp>
      <p:sp>
        <p:nvSpPr>
          <p:cNvPr id="4" name="Footer Placeholder 3">
            <a:extLst>
              <a:ext uri="{FF2B5EF4-FFF2-40B4-BE49-F238E27FC236}">
                <a16:creationId xmlns:a16="http://schemas.microsoft.com/office/drawing/2014/main" id="{1008D51C-223E-D04F-8C44-7F02C5B9E9E6}"/>
              </a:ext>
            </a:extLst>
          </p:cNvPr>
          <p:cNvSpPr>
            <a:spLocks noGrp="1"/>
          </p:cNvSpPr>
          <p:nvPr>
            <p:ph type="ftr" sz="quarter" idx="11"/>
          </p:nvPr>
        </p:nvSpPr>
        <p:spPr/>
        <p:txBody>
          <a:bodyPr/>
          <a:lstStyle/>
          <a:p>
            <a:r>
              <a:rPr lang="en-GB" dirty="0" err="1"/>
              <a:t>neuvokasperhe.fi</a:t>
            </a:r>
            <a:endParaRPr lang="en-FI" dirty="0"/>
          </a:p>
        </p:txBody>
      </p:sp>
      <p:sp>
        <p:nvSpPr>
          <p:cNvPr id="5" name="Graphic 8">
            <a:extLst>
              <a:ext uri="{FF2B5EF4-FFF2-40B4-BE49-F238E27FC236}">
                <a16:creationId xmlns:a16="http://schemas.microsoft.com/office/drawing/2014/main" id="{801AA853-FF2F-C74D-A51D-AB5755277B32}"/>
              </a:ext>
            </a:extLst>
          </p:cNvPr>
          <p:cNvSpPr/>
          <p:nvPr userDrawn="1"/>
        </p:nvSpPr>
        <p:spPr>
          <a:xfrm>
            <a:off x="626243" y="6384807"/>
            <a:ext cx="1872000" cy="260717"/>
          </a:xfrm>
          <a:custGeom>
            <a:avLst/>
            <a:gdLst>
              <a:gd name="connsiteX0" fmla="*/ 2367104 w 10836894"/>
              <a:gd name="connsiteY0" fmla="*/ 1070400 h 1510605"/>
              <a:gd name="connsiteX1" fmla="*/ 2367104 w 10836894"/>
              <a:gd name="connsiteY1" fmla="*/ 1070400 h 1510605"/>
              <a:gd name="connsiteX2" fmla="*/ 2367104 w 10836894"/>
              <a:gd name="connsiteY2" fmla="*/ 554852 h 1510605"/>
              <a:gd name="connsiteX3" fmla="*/ 2196188 w 10836894"/>
              <a:gd name="connsiteY3" fmla="*/ 554852 h 1510605"/>
              <a:gd name="connsiteX4" fmla="*/ 2196188 w 10836894"/>
              <a:gd name="connsiteY4" fmla="*/ 978414 h 1510605"/>
              <a:gd name="connsiteX5" fmla="*/ 2043015 w 10836894"/>
              <a:gd name="connsiteY5" fmla="*/ 1082904 h 1510605"/>
              <a:gd name="connsiteX6" fmla="*/ 1896515 w 10836894"/>
              <a:gd name="connsiteY6" fmla="*/ 927427 h 1510605"/>
              <a:gd name="connsiteX7" fmla="*/ 1896515 w 10836894"/>
              <a:gd name="connsiteY7" fmla="*/ 624918 h 1510605"/>
              <a:gd name="connsiteX8" fmla="*/ 1896515 w 10836894"/>
              <a:gd name="connsiteY8" fmla="*/ 624918 h 1510605"/>
              <a:gd name="connsiteX9" fmla="*/ 1810976 w 10836894"/>
              <a:gd name="connsiteY9" fmla="*/ 554446 h 1510605"/>
              <a:gd name="connsiteX10" fmla="*/ 1666105 w 10836894"/>
              <a:gd name="connsiteY10" fmla="*/ 554446 h 1510605"/>
              <a:gd name="connsiteX11" fmla="*/ 1666105 w 10836894"/>
              <a:gd name="connsiteY11" fmla="*/ 698231 h 1510605"/>
              <a:gd name="connsiteX12" fmla="*/ 1696055 w 10836894"/>
              <a:gd name="connsiteY12" fmla="*/ 698231 h 1510605"/>
              <a:gd name="connsiteX13" fmla="*/ 1725925 w 10836894"/>
              <a:gd name="connsiteY13" fmla="*/ 722191 h 1510605"/>
              <a:gd name="connsiteX14" fmla="*/ 1725925 w 10836894"/>
              <a:gd name="connsiteY14" fmla="*/ 728028 h 1510605"/>
              <a:gd name="connsiteX15" fmla="*/ 1725925 w 10836894"/>
              <a:gd name="connsiteY15" fmla="*/ 955356 h 1510605"/>
              <a:gd name="connsiteX16" fmla="*/ 2017540 w 10836894"/>
              <a:gd name="connsiteY16" fmla="*/ 1263873 h 1510605"/>
              <a:gd name="connsiteX17" fmla="*/ 2201641 w 10836894"/>
              <a:gd name="connsiteY17" fmla="*/ 1175459 h 1510605"/>
              <a:gd name="connsiteX18" fmla="*/ 2201641 w 10836894"/>
              <a:gd name="connsiteY18" fmla="*/ 1175459 h 1510605"/>
              <a:gd name="connsiteX19" fmla="*/ 2201641 w 10836894"/>
              <a:gd name="connsiteY19" fmla="*/ 1175459 h 1510605"/>
              <a:gd name="connsiteX20" fmla="*/ 2287099 w 10836894"/>
              <a:gd name="connsiteY20" fmla="*/ 1245119 h 1510605"/>
              <a:gd name="connsiteX21" fmla="*/ 2449876 w 10836894"/>
              <a:gd name="connsiteY21" fmla="*/ 1245119 h 1510605"/>
              <a:gd name="connsiteX22" fmla="*/ 2449876 w 10836894"/>
              <a:gd name="connsiteY22" fmla="*/ 1100359 h 1510605"/>
              <a:gd name="connsiteX23" fmla="*/ 2396973 w 10836894"/>
              <a:gd name="connsiteY23" fmla="*/ 1100359 h 1510605"/>
              <a:gd name="connsiteX24" fmla="*/ 2367088 w 10836894"/>
              <a:gd name="connsiteY24" fmla="*/ 1076236 h 1510605"/>
              <a:gd name="connsiteX25" fmla="*/ 2367104 w 10836894"/>
              <a:gd name="connsiteY25" fmla="*/ 1070400 h 1510605"/>
              <a:gd name="connsiteX26" fmla="*/ 735834 w 10836894"/>
              <a:gd name="connsiteY26" fmla="*/ 1070400 h 1510605"/>
              <a:gd name="connsiteX27" fmla="*/ 735834 w 10836894"/>
              <a:gd name="connsiteY27" fmla="*/ 800854 h 1510605"/>
              <a:gd name="connsiteX28" fmla="*/ 494191 w 10836894"/>
              <a:gd name="connsiteY28" fmla="*/ 538127 h 1510605"/>
              <a:gd name="connsiteX29" fmla="*/ 250026 w 10836894"/>
              <a:gd name="connsiteY29" fmla="*/ 681669 h 1510605"/>
              <a:gd name="connsiteX30" fmla="*/ 247340 w 10836894"/>
              <a:gd name="connsiteY30" fmla="*/ 681669 h 1510605"/>
              <a:gd name="connsiteX31" fmla="*/ 250026 w 10836894"/>
              <a:gd name="connsiteY31" fmla="*/ 651954 h 1510605"/>
              <a:gd name="connsiteX32" fmla="*/ 250026 w 10836894"/>
              <a:gd name="connsiteY32" fmla="*/ 631981 h 1510605"/>
              <a:gd name="connsiteX33" fmla="*/ 159115 w 10836894"/>
              <a:gd name="connsiteY33" fmla="*/ 554689 h 1510605"/>
              <a:gd name="connsiteX34" fmla="*/ 0 w 10836894"/>
              <a:gd name="connsiteY34" fmla="*/ 554689 h 1510605"/>
              <a:gd name="connsiteX35" fmla="*/ 0 w 10836894"/>
              <a:gd name="connsiteY35" fmla="*/ 700829 h 1510605"/>
              <a:gd name="connsiteX36" fmla="*/ 54286 w 10836894"/>
              <a:gd name="connsiteY36" fmla="*/ 700829 h 1510605"/>
              <a:gd name="connsiteX37" fmla="*/ 84156 w 10836894"/>
              <a:gd name="connsiteY37" fmla="*/ 730625 h 1510605"/>
              <a:gd name="connsiteX38" fmla="*/ 84156 w 10836894"/>
              <a:gd name="connsiteY38" fmla="*/ 1245281 h 1510605"/>
              <a:gd name="connsiteX39" fmla="*/ 255072 w 10836894"/>
              <a:gd name="connsiteY39" fmla="*/ 1245281 h 1510605"/>
              <a:gd name="connsiteX40" fmla="*/ 255072 w 10836894"/>
              <a:gd name="connsiteY40" fmla="*/ 928645 h 1510605"/>
              <a:gd name="connsiteX41" fmla="*/ 268664 w 10836894"/>
              <a:gd name="connsiteY41" fmla="*/ 836496 h 1510605"/>
              <a:gd name="connsiteX42" fmla="*/ 454718 w 10836894"/>
              <a:gd name="connsiteY42" fmla="*/ 695633 h 1510605"/>
              <a:gd name="connsiteX43" fmla="*/ 563290 w 10836894"/>
              <a:gd name="connsiteY43" fmla="*/ 836496 h 1510605"/>
              <a:gd name="connsiteX44" fmla="*/ 563290 w 10836894"/>
              <a:gd name="connsiteY44" fmla="*/ 1153132 h 1510605"/>
              <a:gd name="connsiteX45" fmla="*/ 655585 w 10836894"/>
              <a:gd name="connsiteY45" fmla="*/ 1245200 h 1510605"/>
              <a:gd name="connsiteX46" fmla="*/ 820315 w 10836894"/>
              <a:gd name="connsiteY46" fmla="*/ 1245200 h 1510605"/>
              <a:gd name="connsiteX47" fmla="*/ 820315 w 10836894"/>
              <a:gd name="connsiteY47" fmla="*/ 1100278 h 1510605"/>
              <a:gd name="connsiteX48" fmla="*/ 765947 w 10836894"/>
              <a:gd name="connsiteY48" fmla="*/ 1100278 h 1510605"/>
              <a:gd name="connsiteX49" fmla="*/ 735850 w 10836894"/>
              <a:gd name="connsiteY49" fmla="*/ 1076419 h 1510605"/>
              <a:gd name="connsiteX50" fmla="*/ 735834 w 10836894"/>
              <a:gd name="connsiteY50" fmla="*/ 1070400 h 1510605"/>
              <a:gd name="connsiteX51" fmla="*/ 3016259 w 10836894"/>
              <a:gd name="connsiteY51" fmla="*/ 619559 h 1510605"/>
              <a:gd name="connsiteX52" fmla="*/ 2881479 w 10836894"/>
              <a:gd name="connsiteY52" fmla="*/ 966154 h 1510605"/>
              <a:gd name="connsiteX53" fmla="*/ 2865202 w 10836894"/>
              <a:gd name="connsiteY53" fmla="*/ 1022012 h 1510605"/>
              <a:gd name="connsiteX54" fmla="*/ 2860725 w 10836894"/>
              <a:gd name="connsiteY54" fmla="*/ 1022012 h 1510605"/>
              <a:gd name="connsiteX55" fmla="*/ 2845831 w 10836894"/>
              <a:gd name="connsiteY55" fmla="*/ 965667 h 1510605"/>
              <a:gd name="connsiteX56" fmla="*/ 2711784 w 10836894"/>
              <a:gd name="connsiteY56" fmla="*/ 619640 h 1510605"/>
              <a:gd name="connsiteX57" fmla="*/ 2614118 w 10836894"/>
              <a:gd name="connsiteY57" fmla="*/ 554689 h 1510605"/>
              <a:gd name="connsiteX58" fmla="*/ 2505871 w 10836894"/>
              <a:gd name="connsiteY58" fmla="*/ 554689 h 1510605"/>
              <a:gd name="connsiteX59" fmla="*/ 2505871 w 10836894"/>
              <a:gd name="connsiteY59" fmla="*/ 701316 h 1510605"/>
              <a:gd name="connsiteX60" fmla="*/ 2534438 w 10836894"/>
              <a:gd name="connsiteY60" fmla="*/ 701316 h 1510605"/>
              <a:gd name="connsiteX61" fmla="*/ 2571226 w 10836894"/>
              <a:gd name="connsiteY61" fmla="*/ 725673 h 1510605"/>
              <a:gd name="connsiteX62" fmla="*/ 2786255 w 10836894"/>
              <a:gd name="connsiteY62" fmla="*/ 1245281 h 1510605"/>
              <a:gd name="connsiteX63" fmla="*/ 2944555 w 10836894"/>
              <a:gd name="connsiteY63" fmla="*/ 1245281 h 1510605"/>
              <a:gd name="connsiteX64" fmla="*/ 3159584 w 10836894"/>
              <a:gd name="connsiteY64" fmla="*/ 725673 h 1510605"/>
              <a:gd name="connsiteX65" fmla="*/ 3196371 w 10836894"/>
              <a:gd name="connsiteY65" fmla="*/ 701316 h 1510605"/>
              <a:gd name="connsiteX66" fmla="*/ 3224939 w 10836894"/>
              <a:gd name="connsiteY66" fmla="*/ 701316 h 1510605"/>
              <a:gd name="connsiteX67" fmla="*/ 3224939 w 10836894"/>
              <a:gd name="connsiteY67" fmla="*/ 554446 h 1510605"/>
              <a:gd name="connsiteX68" fmla="*/ 3107332 w 10836894"/>
              <a:gd name="connsiteY68" fmla="*/ 554446 h 1510605"/>
              <a:gd name="connsiteX69" fmla="*/ 3016259 w 10836894"/>
              <a:gd name="connsiteY69" fmla="*/ 619640 h 1510605"/>
              <a:gd name="connsiteX70" fmla="*/ 4108411 w 10836894"/>
              <a:gd name="connsiteY70" fmla="*/ 945857 h 1510605"/>
              <a:gd name="connsiteX71" fmla="*/ 3684377 w 10836894"/>
              <a:gd name="connsiteY71" fmla="*/ 700423 h 1510605"/>
              <a:gd name="connsiteX72" fmla="*/ 3606479 w 10836894"/>
              <a:gd name="connsiteY72" fmla="*/ 720952 h 1510605"/>
              <a:gd name="connsiteX73" fmla="*/ 3600954 w 10836894"/>
              <a:gd name="connsiteY73" fmla="*/ 733873 h 1510605"/>
              <a:gd name="connsiteX74" fmla="*/ 3743302 w 10836894"/>
              <a:gd name="connsiteY74" fmla="*/ 1084284 h 1510605"/>
              <a:gd name="connsiteX75" fmla="*/ 4120864 w 10836894"/>
              <a:gd name="connsiteY75" fmla="*/ 1034515 h 1510605"/>
              <a:gd name="connsiteX76" fmla="*/ 4119441 w 10836894"/>
              <a:gd name="connsiteY76" fmla="*/ 954155 h 1510605"/>
              <a:gd name="connsiteX77" fmla="*/ 4108412 w 10836894"/>
              <a:gd name="connsiteY77" fmla="*/ 945857 h 1510605"/>
              <a:gd name="connsiteX78" fmla="*/ 3788880 w 10836894"/>
              <a:gd name="connsiteY78" fmla="*/ 997737 h 1510605"/>
              <a:gd name="connsiteX79" fmla="*/ 3702608 w 10836894"/>
              <a:gd name="connsiteY79" fmla="*/ 821638 h 1510605"/>
              <a:gd name="connsiteX80" fmla="*/ 3992758 w 10836894"/>
              <a:gd name="connsiteY80" fmla="*/ 991404 h 1510605"/>
              <a:gd name="connsiteX81" fmla="*/ 3788798 w 10836894"/>
              <a:gd name="connsiteY81" fmla="*/ 997737 h 1510605"/>
              <a:gd name="connsiteX82" fmla="*/ 3706352 w 10836894"/>
              <a:gd name="connsiteY82" fmla="*/ 621914 h 1510605"/>
              <a:gd name="connsiteX83" fmla="*/ 3860502 w 10836894"/>
              <a:gd name="connsiteY83" fmla="*/ 704239 h 1510605"/>
              <a:gd name="connsiteX84" fmla="*/ 3892406 w 10836894"/>
              <a:gd name="connsiteY84" fmla="*/ 685566 h 1510605"/>
              <a:gd name="connsiteX85" fmla="*/ 3838202 w 10836894"/>
              <a:gd name="connsiteY85" fmla="*/ 550792 h 1510605"/>
              <a:gd name="connsiteX86" fmla="*/ 3704155 w 10836894"/>
              <a:gd name="connsiteY86" fmla="*/ 584973 h 1510605"/>
              <a:gd name="connsiteX87" fmla="*/ 3706271 w 10836894"/>
              <a:gd name="connsiteY87" fmla="*/ 621914 h 1510605"/>
              <a:gd name="connsiteX88" fmla="*/ 1247442 w 10836894"/>
              <a:gd name="connsiteY88" fmla="*/ 533905 h 1510605"/>
              <a:gd name="connsiteX89" fmla="*/ 892344 w 10836894"/>
              <a:gd name="connsiteY89" fmla="*/ 899255 h 1510605"/>
              <a:gd name="connsiteX90" fmla="*/ 1263557 w 10836894"/>
              <a:gd name="connsiteY90" fmla="*/ 1262899 h 1510605"/>
              <a:gd name="connsiteX91" fmla="*/ 1533929 w 10836894"/>
              <a:gd name="connsiteY91" fmla="*/ 1136732 h 1510605"/>
              <a:gd name="connsiteX92" fmla="*/ 1481434 w 10836894"/>
              <a:gd name="connsiteY92" fmla="*/ 1005287 h 1510605"/>
              <a:gd name="connsiteX93" fmla="*/ 1268928 w 10836894"/>
              <a:gd name="connsiteY93" fmla="*/ 1091104 h 1510605"/>
              <a:gd name="connsiteX94" fmla="*/ 1067166 w 10836894"/>
              <a:gd name="connsiteY94" fmla="*/ 959659 h 1510605"/>
              <a:gd name="connsiteX95" fmla="*/ 1580972 w 10836894"/>
              <a:gd name="connsiteY95" fmla="*/ 959659 h 1510605"/>
              <a:gd name="connsiteX96" fmla="*/ 1585041 w 10836894"/>
              <a:gd name="connsiteY96" fmla="*/ 899255 h 1510605"/>
              <a:gd name="connsiteX97" fmla="*/ 1247442 w 10836894"/>
              <a:gd name="connsiteY97" fmla="*/ 533905 h 1510605"/>
              <a:gd name="connsiteX98" fmla="*/ 1073922 w 10836894"/>
              <a:gd name="connsiteY98" fmla="*/ 819690 h 1510605"/>
              <a:gd name="connsiteX99" fmla="*/ 1247442 w 10836894"/>
              <a:gd name="connsiteY99" fmla="*/ 707000 h 1510605"/>
              <a:gd name="connsiteX100" fmla="*/ 1410219 w 10836894"/>
              <a:gd name="connsiteY100" fmla="*/ 819690 h 1510605"/>
              <a:gd name="connsiteX101" fmla="*/ 8401167 w 10836894"/>
              <a:gd name="connsiteY101" fmla="*/ 534068 h 1510605"/>
              <a:gd name="connsiteX102" fmla="*/ 8046150 w 10836894"/>
              <a:gd name="connsiteY102" fmla="*/ 898930 h 1510605"/>
              <a:gd name="connsiteX103" fmla="*/ 8417282 w 10836894"/>
              <a:gd name="connsiteY103" fmla="*/ 1262412 h 1510605"/>
              <a:gd name="connsiteX104" fmla="*/ 8687573 w 10836894"/>
              <a:gd name="connsiteY104" fmla="*/ 1136326 h 1510605"/>
              <a:gd name="connsiteX105" fmla="*/ 8635159 w 10836894"/>
              <a:gd name="connsiteY105" fmla="*/ 1004881 h 1510605"/>
              <a:gd name="connsiteX106" fmla="*/ 8422653 w 10836894"/>
              <a:gd name="connsiteY106" fmla="*/ 1090698 h 1510605"/>
              <a:gd name="connsiteX107" fmla="*/ 8220973 w 10836894"/>
              <a:gd name="connsiteY107" fmla="*/ 959253 h 1510605"/>
              <a:gd name="connsiteX108" fmla="*/ 8734616 w 10836894"/>
              <a:gd name="connsiteY108" fmla="*/ 959253 h 1510605"/>
              <a:gd name="connsiteX109" fmla="*/ 8738685 w 10836894"/>
              <a:gd name="connsiteY109" fmla="*/ 898930 h 1510605"/>
              <a:gd name="connsiteX110" fmla="*/ 8401167 w 10836894"/>
              <a:gd name="connsiteY110" fmla="*/ 534068 h 1510605"/>
              <a:gd name="connsiteX111" fmla="*/ 8227647 w 10836894"/>
              <a:gd name="connsiteY111" fmla="*/ 819771 h 1510605"/>
              <a:gd name="connsiteX112" fmla="*/ 8401167 w 10836894"/>
              <a:gd name="connsiteY112" fmla="*/ 707081 h 1510605"/>
              <a:gd name="connsiteX113" fmla="*/ 8563944 w 10836894"/>
              <a:gd name="connsiteY113" fmla="*/ 819771 h 1510605"/>
              <a:gd name="connsiteX114" fmla="*/ 9027370 w 10836894"/>
              <a:gd name="connsiteY114" fmla="*/ 645296 h 1510605"/>
              <a:gd name="connsiteX115" fmla="*/ 9027370 w 10836894"/>
              <a:gd name="connsiteY115" fmla="*/ 554121 h 1510605"/>
              <a:gd name="connsiteX116" fmla="*/ 8861989 w 10836894"/>
              <a:gd name="connsiteY116" fmla="*/ 554121 h 1510605"/>
              <a:gd name="connsiteX117" fmla="*/ 8861989 w 10836894"/>
              <a:gd name="connsiteY117" fmla="*/ 1244956 h 1510605"/>
              <a:gd name="connsiteX118" fmla="*/ 9032905 w 10836894"/>
              <a:gd name="connsiteY118" fmla="*/ 1244956 h 1510605"/>
              <a:gd name="connsiteX119" fmla="*/ 9032905 w 10836894"/>
              <a:gd name="connsiteY119" fmla="*/ 829107 h 1510605"/>
              <a:gd name="connsiteX120" fmla="*/ 9176718 w 10836894"/>
              <a:gd name="connsiteY120" fmla="*/ 716417 h 1510605"/>
              <a:gd name="connsiteX121" fmla="*/ 9255827 w 10836894"/>
              <a:gd name="connsiteY121" fmla="*/ 737121 h 1510605"/>
              <a:gd name="connsiteX122" fmla="*/ 9255827 w 10836894"/>
              <a:gd name="connsiteY122" fmla="*/ 546489 h 1510605"/>
              <a:gd name="connsiteX123" fmla="*/ 9180462 w 10836894"/>
              <a:gd name="connsiteY123" fmla="*/ 535367 h 1510605"/>
              <a:gd name="connsiteX124" fmla="*/ 9027370 w 10836894"/>
              <a:gd name="connsiteY124" fmla="*/ 645296 h 1510605"/>
              <a:gd name="connsiteX125" fmla="*/ 10836881 w 10836894"/>
              <a:gd name="connsiteY125" fmla="*/ 899904 h 1510605"/>
              <a:gd name="connsiteX126" fmla="*/ 10499363 w 10836894"/>
              <a:gd name="connsiteY126" fmla="*/ 535123 h 1510605"/>
              <a:gd name="connsiteX127" fmla="*/ 10144346 w 10836894"/>
              <a:gd name="connsiteY127" fmla="*/ 899904 h 1510605"/>
              <a:gd name="connsiteX128" fmla="*/ 10515478 w 10836894"/>
              <a:gd name="connsiteY128" fmla="*/ 1263467 h 1510605"/>
              <a:gd name="connsiteX129" fmla="*/ 10785770 w 10836894"/>
              <a:gd name="connsiteY129" fmla="*/ 1137381 h 1510605"/>
              <a:gd name="connsiteX130" fmla="*/ 10733436 w 10836894"/>
              <a:gd name="connsiteY130" fmla="*/ 1006180 h 1510605"/>
              <a:gd name="connsiteX131" fmla="*/ 10520931 w 10836894"/>
              <a:gd name="connsiteY131" fmla="*/ 1091997 h 1510605"/>
              <a:gd name="connsiteX132" fmla="*/ 10319250 w 10836894"/>
              <a:gd name="connsiteY132" fmla="*/ 960552 h 1510605"/>
              <a:gd name="connsiteX133" fmla="*/ 10832893 w 10836894"/>
              <a:gd name="connsiteY133" fmla="*/ 960552 h 1510605"/>
              <a:gd name="connsiteX134" fmla="*/ 10836881 w 10836894"/>
              <a:gd name="connsiteY134" fmla="*/ 899904 h 1510605"/>
              <a:gd name="connsiteX135" fmla="*/ 10325843 w 10836894"/>
              <a:gd name="connsiteY135" fmla="*/ 820826 h 1510605"/>
              <a:gd name="connsiteX136" fmla="*/ 10499363 w 10836894"/>
              <a:gd name="connsiteY136" fmla="*/ 708136 h 1510605"/>
              <a:gd name="connsiteX137" fmla="*/ 10662140 w 10836894"/>
              <a:gd name="connsiteY137" fmla="*/ 820826 h 1510605"/>
              <a:gd name="connsiteX138" fmla="*/ 7592410 w 10836894"/>
              <a:gd name="connsiteY138" fmla="*/ 535367 h 1510605"/>
              <a:gd name="connsiteX139" fmla="*/ 7387310 w 10836894"/>
              <a:gd name="connsiteY139" fmla="*/ 626298 h 1510605"/>
              <a:gd name="connsiteX140" fmla="*/ 7387310 w 10836894"/>
              <a:gd name="connsiteY140" fmla="*/ 554040 h 1510605"/>
              <a:gd name="connsiteX141" fmla="*/ 7222417 w 10836894"/>
              <a:gd name="connsiteY141" fmla="*/ 554040 h 1510605"/>
              <a:gd name="connsiteX142" fmla="*/ 7222417 w 10836894"/>
              <a:gd name="connsiteY142" fmla="*/ 1337511 h 1510605"/>
              <a:gd name="connsiteX143" fmla="*/ 7198637 w 10836894"/>
              <a:gd name="connsiteY143" fmla="*/ 1367056 h 1510605"/>
              <a:gd name="connsiteX144" fmla="*/ 7192873 w 10836894"/>
              <a:gd name="connsiteY144" fmla="*/ 1367064 h 1510605"/>
              <a:gd name="connsiteX145" fmla="*/ 7137692 w 10836894"/>
              <a:gd name="connsiteY145" fmla="*/ 1367064 h 1510605"/>
              <a:gd name="connsiteX146" fmla="*/ 7137692 w 10836894"/>
              <a:gd name="connsiteY146" fmla="*/ 1510606 h 1510605"/>
              <a:gd name="connsiteX147" fmla="*/ 7307875 w 10836894"/>
              <a:gd name="connsiteY147" fmla="*/ 1510606 h 1510605"/>
              <a:gd name="connsiteX148" fmla="*/ 7392682 w 10836894"/>
              <a:gd name="connsiteY148" fmla="*/ 1440865 h 1510605"/>
              <a:gd name="connsiteX149" fmla="*/ 7392682 w 10836894"/>
              <a:gd name="connsiteY149" fmla="*/ 1170425 h 1510605"/>
              <a:gd name="connsiteX150" fmla="*/ 7595096 w 10836894"/>
              <a:gd name="connsiteY150" fmla="*/ 1261356 h 1510605"/>
              <a:gd name="connsiteX151" fmla="*/ 7943519 w 10836894"/>
              <a:gd name="connsiteY151" fmla="*/ 897712 h 1510605"/>
              <a:gd name="connsiteX152" fmla="*/ 7592410 w 10836894"/>
              <a:gd name="connsiteY152" fmla="*/ 535367 h 1510605"/>
              <a:gd name="connsiteX153" fmla="*/ 7572306 w 10836894"/>
              <a:gd name="connsiteY153" fmla="*/ 1080874 h 1510605"/>
              <a:gd name="connsiteX154" fmla="*/ 7392682 w 10836894"/>
              <a:gd name="connsiteY154" fmla="*/ 989942 h 1510605"/>
              <a:gd name="connsiteX155" fmla="*/ 7392682 w 10836894"/>
              <a:gd name="connsiteY155" fmla="*/ 806781 h 1510605"/>
              <a:gd name="connsiteX156" fmla="*/ 7572306 w 10836894"/>
              <a:gd name="connsiteY156" fmla="*/ 715849 h 1510605"/>
              <a:gd name="connsiteX157" fmla="*/ 7771953 w 10836894"/>
              <a:gd name="connsiteY157" fmla="*/ 897712 h 1510605"/>
              <a:gd name="connsiteX158" fmla="*/ 7572306 w 10836894"/>
              <a:gd name="connsiteY158" fmla="*/ 1080874 h 1510605"/>
              <a:gd name="connsiteX159" fmla="*/ 9746519 w 10836894"/>
              <a:gd name="connsiteY159" fmla="*/ 535367 h 1510605"/>
              <a:gd name="connsiteX160" fmla="*/ 9566325 w 10836894"/>
              <a:gd name="connsiteY160" fmla="*/ 623862 h 1510605"/>
              <a:gd name="connsiteX161" fmla="*/ 9566325 w 10836894"/>
              <a:gd name="connsiteY161" fmla="*/ 390445 h 1510605"/>
              <a:gd name="connsiteX162" fmla="*/ 9480704 w 10836894"/>
              <a:gd name="connsiteY162" fmla="*/ 319973 h 1510605"/>
              <a:gd name="connsiteX163" fmla="*/ 9320043 w 10836894"/>
              <a:gd name="connsiteY163" fmla="*/ 319973 h 1510605"/>
              <a:gd name="connsiteX164" fmla="*/ 9320043 w 10836894"/>
              <a:gd name="connsiteY164" fmla="*/ 464976 h 1510605"/>
              <a:gd name="connsiteX165" fmla="*/ 9365620 w 10836894"/>
              <a:gd name="connsiteY165" fmla="*/ 464976 h 1510605"/>
              <a:gd name="connsiteX166" fmla="*/ 9395572 w 10836894"/>
              <a:gd name="connsiteY166" fmla="*/ 489200 h 1510605"/>
              <a:gd name="connsiteX167" fmla="*/ 9395572 w 10836894"/>
              <a:gd name="connsiteY167" fmla="*/ 494853 h 1510605"/>
              <a:gd name="connsiteX168" fmla="*/ 9395572 w 10836894"/>
              <a:gd name="connsiteY168" fmla="*/ 1244956 h 1510605"/>
              <a:gd name="connsiteX169" fmla="*/ 9566488 w 10836894"/>
              <a:gd name="connsiteY169" fmla="*/ 1244956 h 1510605"/>
              <a:gd name="connsiteX170" fmla="*/ 9566488 w 10836894"/>
              <a:gd name="connsiteY170" fmla="*/ 821070 h 1510605"/>
              <a:gd name="connsiteX171" fmla="*/ 9721126 w 10836894"/>
              <a:gd name="connsiteY171" fmla="*/ 716417 h 1510605"/>
              <a:gd name="connsiteX172" fmla="*/ 9870392 w 10836894"/>
              <a:gd name="connsiteY172" fmla="*/ 872056 h 1510605"/>
              <a:gd name="connsiteX173" fmla="*/ 9870392 w 10836894"/>
              <a:gd name="connsiteY173" fmla="*/ 1244956 h 1510605"/>
              <a:gd name="connsiteX174" fmla="*/ 10041308 w 10836894"/>
              <a:gd name="connsiteY174" fmla="*/ 1244956 h 1510605"/>
              <a:gd name="connsiteX175" fmla="*/ 10041308 w 10836894"/>
              <a:gd name="connsiteY175" fmla="*/ 843884 h 1510605"/>
              <a:gd name="connsiteX176" fmla="*/ 9746519 w 10836894"/>
              <a:gd name="connsiteY176" fmla="*/ 535367 h 1510605"/>
              <a:gd name="connsiteX177" fmla="*/ 5247851 w 10836894"/>
              <a:gd name="connsiteY177" fmla="*/ 554527 h 1510605"/>
              <a:gd name="connsiteX178" fmla="*/ 5019474 w 10836894"/>
              <a:gd name="connsiteY178" fmla="*/ 554527 h 1510605"/>
              <a:gd name="connsiteX179" fmla="*/ 4766682 w 10836894"/>
              <a:gd name="connsiteY179" fmla="*/ 810596 h 1510605"/>
              <a:gd name="connsiteX180" fmla="*/ 4766682 w 10836894"/>
              <a:gd name="connsiteY180" fmla="*/ 470903 h 1510605"/>
              <a:gd name="connsiteX181" fmla="*/ 4680898 w 10836894"/>
              <a:gd name="connsiteY181" fmla="*/ 400268 h 1510605"/>
              <a:gd name="connsiteX182" fmla="*/ 4535864 w 10836894"/>
              <a:gd name="connsiteY182" fmla="*/ 400268 h 1510605"/>
              <a:gd name="connsiteX183" fmla="*/ 4535864 w 10836894"/>
              <a:gd name="connsiteY183" fmla="*/ 545596 h 1510605"/>
              <a:gd name="connsiteX184" fmla="*/ 4565977 w 10836894"/>
              <a:gd name="connsiteY184" fmla="*/ 545596 h 1510605"/>
              <a:gd name="connsiteX185" fmla="*/ 4595899 w 10836894"/>
              <a:gd name="connsiteY185" fmla="*/ 569856 h 1510605"/>
              <a:gd name="connsiteX186" fmla="*/ 4595928 w 10836894"/>
              <a:gd name="connsiteY186" fmla="*/ 575149 h 1510605"/>
              <a:gd name="connsiteX187" fmla="*/ 4595929 w 10836894"/>
              <a:gd name="connsiteY187" fmla="*/ 1244956 h 1510605"/>
              <a:gd name="connsiteX188" fmla="*/ 4766845 w 10836894"/>
              <a:gd name="connsiteY188" fmla="*/ 1244956 h 1510605"/>
              <a:gd name="connsiteX189" fmla="*/ 4766845 w 10836894"/>
              <a:gd name="connsiteY189" fmla="*/ 954219 h 1510605"/>
              <a:gd name="connsiteX190" fmla="*/ 5047879 w 10836894"/>
              <a:gd name="connsiteY190" fmla="*/ 1245281 h 1510605"/>
              <a:gd name="connsiteX191" fmla="*/ 5277801 w 10836894"/>
              <a:gd name="connsiteY191" fmla="*/ 1245281 h 1510605"/>
              <a:gd name="connsiteX192" fmla="*/ 4928238 w 10836894"/>
              <a:gd name="connsiteY192" fmla="*/ 879120 h 1510605"/>
              <a:gd name="connsiteX193" fmla="*/ 6245267 w 10836894"/>
              <a:gd name="connsiteY193" fmla="*/ 733142 h 1510605"/>
              <a:gd name="connsiteX194" fmla="*/ 6348467 w 10836894"/>
              <a:gd name="connsiteY194" fmla="*/ 670871 h 1510605"/>
              <a:gd name="connsiteX195" fmla="*/ 6435390 w 10836894"/>
              <a:gd name="connsiteY195" fmla="*/ 719584 h 1510605"/>
              <a:gd name="connsiteX196" fmla="*/ 6435390 w 10836894"/>
              <a:gd name="connsiteY196" fmla="*/ 753764 h 1510605"/>
              <a:gd name="connsiteX197" fmla="*/ 6587424 w 10836894"/>
              <a:gd name="connsiteY197" fmla="*/ 753764 h 1510605"/>
              <a:gd name="connsiteX198" fmla="*/ 6587424 w 10836894"/>
              <a:gd name="connsiteY198" fmla="*/ 681912 h 1510605"/>
              <a:gd name="connsiteX199" fmla="*/ 6344398 w 10836894"/>
              <a:gd name="connsiteY199" fmla="*/ 538371 h 1510605"/>
              <a:gd name="connsiteX200" fmla="*/ 6075816 w 10836894"/>
              <a:gd name="connsiteY200" fmla="*/ 740206 h 1510605"/>
              <a:gd name="connsiteX201" fmla="*/ 6441006 w 10836894"/>
              <a:gd name="connsiteY201" fmla="*/ 1059846 h 1510605"/>
              <a:gd name="connsiteX202" fmla="*/ 6347328 w 10836894"/>
              <a:gd name="connsiteY202" fmla="*/ 1127557 h 1510605"/>
              <a:gd name="connsiteX203" fmla="*/ 6141008 w 10836894"/>
              <a:gd name="connsiteY203" fmla="*/ 1025990 h 1510605"/>
              <a:gd name="connsiteX204" fmla="*/ 6059620 w 10836894"/>
              <a:gd name="connsiteY204" fmla="*/ 1138437 h 1510605"/>
              <a:gd name="connsiteX205" fmla="*/ 6347409 w 10836894"/>
              <a:gd name="connsiteY205" fmla="*/ 1261681 h 1510605"/>
              <a:gd name="connsiteX206" fmla="*/ 6613550 w 10836894"/>
              <a:gd name="connsiteY206" fmla="*/ 1050590 h 1510605"/>
              <a:gd name="connsiteX207" fmla="*/ 6245511 w 10836894"/>
              <a:gd name="connsiteY207" fmla="*/ 733224 h 1510605"/>
              <a:gd name="connsiteX208" fmla="*/ 4322626 w 10836894"/>
              <a:gd name="connsiteY208" fmla="*/ 488764 h 1510605"/>
              <a:gd name="connsiteX209" fmla="*/ 4325800 w 10836894"/>
              <a:gd name="connsiteY209" fmla="*/ 491200 h 1510605"/>
              <a:gd name="connsiteX210" fmla="*/ 4630356 w 10836894"/>
              <a:gd name="connsiteY210" fmla="*/ 273208 h 1510605"/>
              <a:gd name="connsiteX211" fmla="*/ 4589662 w 10836894"/>
              <a:gd name="connsiteY211" fmla="*/ 157839 h 1510605"/>
              <a:gd name="connsiteX212" fmla="*/ 4534806 w 10836894"/>
              <a:gd name="connsiteY212" fmla="*/ 155160 h 1510605"/>
              <a:gd name="connsiteX213" fmla="*/ 4549130 w 10836894"/>
              <a:gd name="connsiteY213" fmla="*/ 101088 h 1510605"/>
              <a:gd name="connsiteX214" fmla="*/ 4450976 w 10836894"/>
              <a:gd name="connsiteY214" fmla="*/ 36137 h 1510605"/>
              <a:gd name="connsiteX215" fmla="*/ 4380981 w 10836894"/>
              <a:gd name="connsiteY215" fmla="*/ 78517 h 1510605"/>
              <a:gd name="connsiteX216" fmla="*/ 4375610 w 10836894"/>
              <a:gd name="connsiteY216" fmla="*/ 57327 h 1510605"/>
              <a:gd name="connsiteX217" fmla="*/ 4305462 w 10836894"/>
              <a:gd name="connsiteY217" fmla="*/ 336 h 1510605"/>
              <a:gd name="connsiteX218" fmla="*/ 4255399 w 10836894"/>
              <a:gd name="connsiteY218" fmla="*/ 34026 h 1510605"/>
              <a:gd name="connsiteX219" fmla="*/ 4147803 w 10836894"/>
              <a:gd name="connsiteY219" fmla="*/ 355696 h 1510605"/>
              <a:gd name="connsiteX220" fmla="*/ 4149757 w 10836894"/>
              <a:gd name="connsiteY220" fmla="*/ 357157 h 1510605"/>
              <a:gd name="connsiteX221" fmla="*/ 4054695 w 10836894"/>
              <a:gd name="connsiteY221" fmla="*/ 317456 h 1510605"/>
              <a:gd name="connsiteX222" fmla="*/ 3626917 w 10836894"/>
              <a:gd name="connsiteY222" fmla="*/ 335074 h 1510605"/>
              <a:gd name="connsiteX223" fmla="*/ 3598268 w 10836894"/>
              <a:gd name="connsiteY223" fmla="*/ 349525 h 1510605"/>
              <a:gd name="connsiteX224" fmla="*/ 3416609 w 10836894"/>
              <a:gd name="connsiteY224" fmla="*/ 42713 h 1510605"/>
              <a:gd name="connsiteX225" fmla="*/ 3292247 w 10836894"/>
              <a:gd name="connsiteY225" fmla="*/ 73971 h 1510605"/>
              <a:gd name="connsiteX226" fmla="*/ 3278248 w 10836894"/>
              <a:gd name="connsiteY226" fmla="*/ 128611 h 1510605"/>
              <a:gd name="connsiteX227" fmla="*/ 3233240 w 10836894"/>
              <a:gd name="connsiteY227" fmla="*/ 111886 h 1510605"/>
              <a:gd name="connsiteX228" fmla="*/ 3141434 w 10836894"/>
              <a:gd name="connsiteY228" fmla="*/ 200706 h 1510605"/>
              <a:gd name="connsiteX229" fmla="*/ 3167967 w 10836894"/>
              <a:gd name="connsiteY229" fmla="*/ 251449 h 1510605"/>
              <a:gd name="connsiteX230" fmla="*/ 3139888 w 10836894"/>
              <a:gd name="connsiteY230" fmla="*/ 260867 h 1510605"/>
              <a:gd name="connsiteX231" fmla="*/ 3137935 w 10836894"/>
              <a:gd name="connsiteY231" fmla="*/ 388415 h 1510605"/>
              <a:gd name="connsiteX232" fmla="*/ 3414655 w 10836894"/>
              <a:gd name="connsiteY232" fmla="*/ 518317 h 1510605"/>
              <a:gd name="connsiteX233" fmla="*/ 3348161 w 10836894"/>
              <a:gd name="connsiteY233" fmla="*/ 654633 h 1510605"/>
              <a:gd name="connsiteX234" fmla="*/ 3380716 w 10836894"/>
              <a:gd name="connsiteY234" fmla="*/ 1078438 h 1510605"/>
              <a:gd name="connsiteX235" fmla="*/ 3703992 w 10836894"/>
              <a:gd name="connsiteY235" fmla="*/ 1342139 h 1510605"/>
              <a:gd name="connsiteX236" fmla="*/ 4142838 w 10836894"/>
              <a:gd name="connsiteY236" fmla="*/ 1326876 h 1510605"/>
              <a:gd name="connsiteX237" fmla="*/ 4422082 w 10836894"/>
              <a:gd name="connsiteY237" fmla="*/ 1009428 h 1510605"/>
              <a:gd name="connsiteX238" fmla="*/ 4389527 w 10836894"/>
              <a:gd name="connsiteY238" fmla="*/ 582131 h 1510605"/>
              <a:gd name="connsiteX239" fmla="*/ 4322626 w 10836894"/>
              <a:gd name="connsiteY239" fmla="*/ 488764 h 1510605"/>
              <a:gd name="connsiteX240" fmla="*/ 4266468 w 10836894"/>
              <a:gd name="connsiteY240" fmla="*/ 362678 h 1510605"/>
              <a:gd name="connsiteX241" fmla="*/ 4305941 w 10836894"/>
              <a:gd name="connsiteY241" fmla="*/ 201681 h 1510605"/>
              <a:gd name="connsiteX242" fmla="*/ 4359230 w 10836894"/>
              <a:gd name="connsiteY242" fmla="*/ 169104 h 1510605"/>
              <a:gd name="connsiteX243" fmla="*/ 4366006 w 10836894"/>
              <a:gd name="connsiteY243" fmla="*/ 171316 h 1510605"/>
              <a:gd name="connsiteX244" fmla="*/ 4432989 w 10836894"/>
              <a:gd name="connsiteY244" fmla="*/ 221897 h 1510605"/>
              <a:gd name="connsiteX245" fmla="*/ 4427870 w 10836894"/>
              <a:gd name="connsiteY245" fmla="*/ 284494 h 1510605"/>
              <a:gd name="connsiteX246" fmla="*/ 4422897 w 10836894"/>
              <a:gd name="connsiteY246" fmla="*/ 288147 h 1510605"/>
              <a:gd name="connsiteX247" fmla="*/ 4283641 w 10836894"/>
              <a:gd name="connsiteY247" fmla="*/ 375425 h 1510605"/>
              <a:gd name="connsiteX248" fmla="*/ 4267863 w 10836894"/>
              <a:gd name="connsiteY248" fmla="*/ 372160 h 1510605"/>
              <a:gd name="connsiteX249" fmla="*/ 4266468 w 10836894"/>
              <a:gd name="connsiteY249" fmla="*/ 362678 h 1510605"/>
              <a:gd name="connsiteX250" fmla="*/ 3436874 w 10836894"/>
              <a:gd name="connsiteY250" fmla="*/ 388415 h 1510605"/>
              <a:gd name="connsiteX251" fmla="*/ 3284190 w 10836894"/>
              <a:gd name="connsiteY251" fmla="*/ 333694 h 1510605"/>
              <a:gd name="connsiteX252" fmla="*/ 3256623 w 10836894"/>
              <a:gd name="connsiteY252" fmla="*/ 276591 h 1510605"/>
              <a:gd name="connsiteX253" fmla="*/ 3260261 w 10836894"/>
              <a:gd name="connsiteY253" fmla="*/ 268743 h 1510605"/>
              <a:gd name="connsiteX254" fmla="*/ 3318943 w 10836894"/>
              <a:gd name="connsiteY254" fmla="*/ 209800 h 1510605"/>
              <a:gd name="connsiteX255" fmla="*/ 3381690 w 10836894"/>
              <a:gd name="connsiteY255" fmla="*/ 221753 h 1510605"/>
              <a:gd name="connsiteX256" fmla="*/ 3385356 w 10836894"/>
              <a:gd name="connsiteY256" fmla="*/ 228230 h 1510605"/>
              <a:gd name="connsiteX257" fmla="*/ 3451850 w 10836894"/>
              <a:gd name="connsiteY257" fmla="*/ 372177 h 1510605"/>
              <a:gd name="connsiteX258" fmla="*/ 3445756 w 10836894"/>
              <a:gd name="connsiteY258" fmla="*/ 388046 h 1510605"/>
              <a:gd name="connsiteX259" fmla="*/ 3436874 w 10836894"/>
              <a:gd name="connsiteY259" fmla="*/ 388415 h 1510605"/>
              <a:gd name="connsiteX260" fmla="*/ 4297151 w 10836894"/>
              <a:gd name="connsiteY260" fmla="*/ 967778 h 1510605"/>
              <a:gd name="connsiteX261" fmla="*/ 4087250 w 10836894"/>
              <a:gd name="connsiteY261" fmla="*/ 1207528 h 1510605"/>
              <a:gd name="connsiteX262" fmla="*/ 3755104 w 10836894"/>
              <a:gd name="connsiteY262" fmla="*/ 1220519 h 1510605"/>
              <a:gd name="connsiteX263" fmla="*/ 3496125 w 10836894"/>
              <a:gd name="connsiteY263" fmla="*/ 1015192 h 1510605"/>
              <a:gd name="connsiteX264" fmla="*/ 3473092 w 10836894"/>
              <a:gd name="connsiteY264" fmla="*/ 695471 h 1510605"/>
              <a:gd name="connsiteX265" fmla="*/ 3667530 w 10836894"/>
              <a:gd name="connsiteY265" fmla="*/ 461810 h 1510605"/>
              <a:gd name="connsiteX266" fmla="*/ 4020593 w 10836894"/>
              <a:gd name="connsiteY266" fmla="*/ 444516 h 1510605"/>
              <a:gd name="connsiteX267" fmla="*/ 4274525 w 10836894"/>
              <a:gd name="connsiteY267" fmla="*/ 645459 h 1510605"/>
              <a:gd name="connsiteX268" fmla="*/ 4297151 w 10836894"/>
              <a:gd name="connsiteY268" fmla="*/ 968021 h 1510605"/>
              <a:gd name="connsiteX269" fmla="*/ 4134374 w 10836894"/>
              <a:gd name="connsiteY269" fmla="*/ 706594 h 1510605"/>
              <a:gd name="connsiteX270" fmla="*/ 4000327 w 10836894"/>
              <a:gd name="connsiteY270" fmla="*/ 740693 h 1510605"/>
              <a:gd name="connsiteX271" fmla="*/ 4002525 w 10836894"/>
              <a:gd name="connsiteY271" fmla="*/ 777715 h 1510605"/>
              <a:gd name="connsiteX272" fmla="*/ 4157244 w 10836894"/>
              <a:gd name="connsiteY272" fmla="*/ 860284 h 1510605"/>
              <a:gd name="connsiteX273" fmla="*/ 4189148 w 10836894"/>
              <a:gd name="connsiteY273" fmla="*/ 841611 h 1510605"/>
              <a:gd name="connsiteX274" fmla="*/ 4134537 w 10836894"/>
              <a:gd name="connsiteY274" fmla="*/ 706837 h 1510605"/>
              <a:gd name="connsiteX275" fmla="*/ 5906202 w 10836894"/>
              <a:gd name="connsiteY275" fmla="*/ 1069020 h 1510605"/>
              <a:gd name="connsiteX276" fmla="*/ 5906202 w 10836894"/>
              <a:gd name="connsiteY276" fmla="*/ 1069020 h 1510605"/>
              <a:gd name="connsiteX277" fmla="*/ 5906202 w 10836894"/>
              <a:gd name="connsiteY277" fmla="*/ 811165 h 1510605"/>
              <a:gd name="connsiteX278" fmla="*/ 5740658 w 10836894"/>
              <a:gd name="connsiteY278" fmla="*/ 558505 h 1510605"/>
              <a:gd name="connsiteX279" fmla="*/ 5600426 w 10836894"/>
              <a:gd name="connsiteY279" fmla="*/ 534149 h 1510605"/>
              <a:gd name="connsiteX280" fmla="*/ 5333634 w 10836894"/>
              <a:gd name="connsiteY280" fmla="*/ 656419 h 1510605"/>
              <a:gd name="connsiteX281" fmla="*/ 5375386 w 10836894"/>
              <a:gd name="connsiteY281" fmla="*/ 796226 h 1510605"/>
              <a:gd name="connsiteX282" fmla="*/ 5578857 w 10836894"/>
              <a:gd name="connsiteY282" fmla="*/ 706188 h 1510605"/>
              <a:gd name="connsiteX283" fmla="*/ 5735124 w 10836894"/>
              <a:gd name="connsiteY283" fmla="*/ 839256 h 1510605"/>
              <a:gd name="connsiteX284" fmla="*/ 5735124 w 10836894"/>
              <a:gd name="connsiteY284" fmla="*/ 858011 h 1510605"/>
              <a:gd name="connsiteX285" fmla="*/ 5568033 w 10836894"/>
              <a:gd name="connsiteY285" fmla="*/ 809297 h 1510605"/>
              <a:gd name="connsiteX286" fmla="*/ 5297253 w 10836894"/>
              <a:gd name="connsiteY286" fmla="*/ 1036626 h 1510605"/>
              <a:gd name="connsiteX287" fmla="*/ 5550534 w 10836894"/>
              <a:gd name="connsiteY287" fmla="*/ 1263954 h 1510605"/>
              <a:gd name="connsiteX288" fmla="*/ 5740495 w 10836894"/>
              <a:gd name="connsiteY288" fmla="*/ 1184633 h 1510605"/>
              <a:gd name="connsiteX289" fmla="*/ 5740495 w 10836894"/>
              <a:gd name="connsiteY289" fmla="*/ 1184633 h 1510605"/>
              <a:gd name="connsiteX290" fmla="*/ 5831243 w 10836894"/>
              <a:gd name="connsiteY290" fmla="*/ 1245443 h 1510605"/>
              <a:gd name="connsiteX291" fmla="*/ 5989626 w 10836894"/>
              <a:gd name="connsiteY291" fmla="*/ 1245443 h 1510605"/>
              <a:gd name="connsiteX292" fmla="*/ 5989626 w 10836894"/>
              <a:gd name="connsiteY292" fmla="*/ 1099304 h 1510605"/>
              <a:gd name="connsiteX293" fmla="*/ 5936316 w 10836894"/>
              <a:gd name="connsiteY293" fmla="*/ 1099304 h 1510605"/>
              <a:gd name="connsiteX294" fmla="*/ 5906350 w 10836894"/>
              <a:gd name="connsiteY294" fmla="*/ 1074916 h 1510605"/>
              <a:gd name="connsiteX295" fmla="*/ 5906365 w 10836894"/>
              <a:gd name="connsiteY295" fmla="*/ 1069264 h 1510605"/>
              <a:gd name="connsiteX296" fmla="*/ 5735286 w 10836894"/>
              <a:gd name="connsiteY296" fmla="*/ 1046044 h 1510605"/>
              <a:gd name="connsiteX297" fmla="*/ 5603274 w 10836894"/>
              <a:gd name="connsiteY297" fmla="*/ 1103850 h 1510605"/>
              <a:gd name="connsiteX298" fmla="*/ 5469879 w 10836894"/>
              <a:gd name="connsiteY298" fmla="*/ 1027289 h 1510605"/>
              <a:gd name="connsiteX299" fmla="*/ 5604577 w 10836894"/>
              <a:gd name="connsiteY299" fmla="*/ 949348 h 1510605"/>
              <a:gd name="connsiteX300" fmla="*/ 5735286 w 10836894"/>
              <a:gd name="connsiteY300" fmla="*/ 996356 h 15106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Lst>
            <a:rect l="l" t="t" r="r" b="b"/>
            <a:pathLst>
              <a:path w="10836894" h="1510605">
                <a:moveTo>
                  <a:pt x="2367104" y="1070400"/>
                </a:moveTo>
                <a:lnTo>
                  <a:pt x="2367104" y="1070400"/>
                </a:lnTo>
                <a:lnTo>
                  <a:pt x="2367104" y="554852"/>
                </a:lnTo>
                <a:lnTo>
                  <a:pt x="2196188" y="554852"/>
                </a:lnTo>
                <a:lnTo>
                  <a:pt x="2196188" y="978414"/>
                </a:lnTo>
                <a:cubicBezTo>
                  <a:pt x="2184142" y="1038737"/>
                  <a:pt x="2115613" y="1082904"/>
                  <a:pt x="2043015" y="1082904"/>
                </a:cubicBezTo>
                <a:cubicBezTo>
                  <a:pt x="1959754" y="1082904"/>
                  <a:pt x="1896515" y="1026640"/>
                  <a:pt x="1896515" y="927427"/>
                </a:cubicBezTo>
                <a:lnTo>
                  <a:pt x="1896515" y="624918"/>
                </a:lnTo>
                <a:lnTo>
                  <a:pt x="1896515" y="624918"/>
                </a:lnTo>
                <a:cubicBezTo>
                  <a:pt x="1896515" y="584323"/>
                  <a:pt x="1873401" y="554446"/>
                  <a:pt x="1810976" y="554446"/>
                </a:cubicBezTo>
                <a:lnTo>
                  <a:pt x="1666105" y="554446"/>
                </a:lnTo>
                <a:lnTo>
                  <a:pt x="1666105" y="698231"/>
                </a:lnTo>
                <a:lnTo>
                  <a:pt x="1696055" y="698231"/>
                </a:lnTo>
                <a:cubicBezTo>
                  <a:pt x="1710936" y="696620"/>
                  <a:pt x="1724309" y="707347"/>
                  <a:pt x="1725925" y="722191"/>
                </a:cubicBezTo>
                <a:cubicBezTo>
                  <a:pt x="1726136" y="724131"/>
                  <a:pt x="1726136" y="726088"/>
                  <a:pt x="1725925" y="728028"/>
                </a:cubicBezTo>
                <a:lnTo>
                  <a:pt x="1725925" y="955356"/>
                </a:lnTo>
                <a:cubicBezTo>
                  <a:pt x="1725925" y="1169857"/>
                  <a:pt x="1875110" y="1263873"/>
                  <a:pt x="2017540" y="1263873"/>
                </a:cubicBezTo>
                <a:cubicBezTo>
                  <a:pt x="2116915" y="1263873"/>
                  <a:pt x="2182759" y="1226364"/>
                  <a:pt x="2201641" y="1175459"/>
                </a:cubicBezTo>
                <a:lnTo>
                  <a:pt x="2201641" y="1175459"/>
                </a:lnTo>
                <a:lnTo>
                  <a:pt x="2201641" y="1175459"/>
                </a:lnTo>
                <a:cubicBezTo>
                  <a:pt x="2201641" y="1215647"/>
                  <a:pt x="2225081" y="1245119"/>
                  <a:pt x="2287099" y="1245119"/>
                </a:cubicBezTo>
                <a:lnTo>
                  <a:pt x="2449876" y="1245119"/>
                </a:lnTo>
                <a:lnTo>
                  <a:pt x="2449876" y="1100359"/>
                </a:lnTo>
                <a:lnTo>
                  <a:pt x="2396973" y="1100359"/>
                </a:lnTo>
                <a:cubicBezTo>
                  <a:pt x="2382043" y="1101930"/>
                  <a:pt x="2368663" y="1091130"/>
                  <a:pt x="2367088" y="1076236"/>
                </a:cubicBezTo>
                <a:cubicBezTo>
                  <a:pt x="2366883" y="1074296"/>
                  <a:pt x="2366888" y="1072340"/>
                  <a:pt x="2367104" y="1070400"/>
                </a:cubicBezTo>
                <a:close/>
                <a:moveTo>
                  <a:pt x="735834" y="1070400"/>
                </a:moveTo>
                <a:lnTo>
                  <a:pt x="735834" y="800854"/>
                </a:lnTo>
                <a:cubicBezTo>
                  <a:pt x="735834" y="618017"/>
                  <a:pt x="647608" y="538127"/>
                  <a:pt x="494191" y="538127"/>
                </a:cubicBezTo>
                <a:cubicBezTo>
                  <a:pt x="354366" y="538127"/>
                  <a:pt x="279651" y="623456"/>
                  <a:pt x="250026" y="681669"/>
                </a:cubicBezTo>
                <a:lnTo>
                  <a:pt x="247340" y="681669"/>
                </a:lnTo>
                <a:cubicBezTo>
                  <a:pt x="249007" y="671848"/>
                  <a:pt x="249905" y="661913"/>
                  <a:pt x="250026" y="651954"/>
                </a:cubicBezTo>
                <a:lnTo>
                  <a:pt x="250026" y="631981"/>
                </a:lnTo>
                <a:cubicBezTo>
                  <a:pt x="250026" y="583268"/>
                  <a:pt x="220156" y="554689"/>
                  <a:pt x="159115" y="554689"/>
                </a:cubicBezTo>
                <a:lnTo>
                  <a:pt x="0" y="554689"/>
                </a:lnTo>
                <a:lnTo>
                  <a:pt x="0" y="700829"/>
                </a:lnTo>
                <a:lnTo>
                  <a:pt x="54286" y="700829"/>
                </a:lnTo>
                <a:cubicBezTo>
                  <a:pt x="73331" y="700829"/>
                  <a:pt x="84156" y="710328"/>
                  <a:pt x="84156" y="730625"/>
                </a:cubicBezTo>
                <a:lnTo>
                  <a:pt x="84156" y="1245281"/>
                </a:lnTo>
                <a:lnTo>
                  <a:pt x="255072" y="1245281"/>
                </a:lnTo>
                <a:lnTo>
                  <a:pt x="255072" y="928645"/>
                </a:lnTo>
                <a:cubicBezTo>
                  <a:pt x="254611" y="897400"/>
                  <a:pt x="259201" y="866284"/>
                  <a:pt x="268664" y="836496"/>
                </a:cubicBezTo>
                <a:cubicBezTo>
                  <a:pt x="293080" y="753845"/>
                  <a:pt x="362342" y="695633"/>
                  <a:pt x="454718" y="695633"/>
                </a:cubicBezTo>
                <a:cubicBezTo>
                  <a:pt x="541559" y="695633"/>
                  <a:pt x="563290" y="752465"/>
                  <a:pt x="563290" y="836496"/>
                </a:cubicBezTo>
                <a:lnTo>
                  <a:pt x="563290" y="1153132"/>
                </a:lnTo>
                <a:cubicBezTo>
                  <a:pt x="563290" y="1218083"/>
                  <a:pt x="590392" y="1245200"/>
                  <a:pt x="655585" y="1245200"/>
                </a:cubicBezTo>
                <a:lnTo>
                  <a:pt x="820315" y="1245200"/>
                </a:lnTo>
                <a:lnTo>
                  <a:pt x="820315" y="1100278"/>
                </a:lnTo>
                <a:lnTo>
                  <a:pt x="765947" y="1100278"/>
                </a:lnTo>
                <a:cubicBezTo>
                  <a:pt x="751032" y="1101980"/>
                  <a:pt x="737556" y="1091298"/>
                  <a:pt x="735850" y="1076419"/>
                </a:cubicBezTo>
                <a:cubicBezTo>
                  <a:pt x="735621" y="1074419"/>
                  <a:pt x="735615" y="1072401"/>
                  <a:pt x="735834" y="1070400"/>
                </a:cubicBezTo>
                <a:close/>
                <a:moveTo>
                  <a:pt x="3016259" y="619559"/>
                </a:moveTo>
                <a:lnTo>
                  <a:pt x="2881479" y="966154"/>
                </a:lnTo>
                <a:cubicBezTo>
                  <a:pt x="2873917" y="984087"/>
                  <a:pt x="2868455" y="1002830"/>
                  <a:pt x="2865202" y="1022012"/>
                </a:cubicBezTo>
                <a:lnTo>
                  <a:pt x="2860725" y="1022012"/>
                </a:lnTo>
                <a:cubicBezTo>
                  <a:pt x="2857894" y="1002733"/>
                  <a:pt x="2852898" y="983832"/>
                  <a:pt x="2845831" y="965667"/>
                </a:cubicBezTo>
                <a:lnTo>
                  <a:pt x="2711784" y="619640"/>
                </a:lnTo>
                <a:cubicBezTo>
                  <a:pt x="2690542" y="572145"/>
                  <a:pt x="2662951" y="554689"/>
                  <a:pt x="2614118" y="554689"/>
                </a:cubicBezTo>
                <a:lnTo>
                  <a:pt x="2505871" y="554689"/>
                </a:lnTo>
                <a:lnTo>
                  <a:pt x="2505871" y="701316"/>
                </a:lnTo>
                <a:lnTo>
                  <a:pt x="2534438" y="701316"/>
                </a:lnTo>
                <a:cubicBezTo>
                  <a:pt x="2553484" y="701316"/>
                  <a:pt x="2563006" y="705376"/>
                  <a:pt x="2571226" y="725673"/>
                </a:cubicBezTo>
                <a:lnTo>
                  <a:pt x="2786255" y="1245281"/>
                </a:lnTo>
                <a:lnTo>
                  <a:pt x="2944555" y="1245281"/>
                </a:lnTo>
                <a:lnTo>
                  <a:pt x="3159584" y="725673"/>
                </a:lnTo>
                <a:cubicBezTo>
                  <a:pt x="3167723" y="705295"/>
                  <a:pt x="3177327" y="701316"/>
                  <a:pt x="3196371" y="701316"/>
                </a:cubicBezTo>
                <a:lnTo>
                  <a:pt x="3224939" y="701316"/>
                </a:lnTo>
                <a:lnTo>
                  <a:pt x="3224939" y="554446"/>
                </a:lnTo>
                <a:lnTo>
                  <a:pt x="3107332" y="554446"/>
                </a:lnTo>
                <a:cubicBezTo>
                  <a:pt x="3058499" y="554446"/>
                  <a:pt x="3034083" y="572145"/>
                  <a:pt x="3016259" y="619640"/>
                </a:cubicBezTo>
                <a:close/>
                <a:moveTo>
                  <a:pt x="4108411" y="945857"/>
                </a:moveTo>
                <a:lnTo>
                  <a:pt x="3684377" y="700423"/>
                </a:lnTo>
                <a:cubicBezTo>
                  <a:pt x="3657183" y="684634"/>
                  <a:pt x="3622307" y="693825"/>
                  <a:pt x="3606479" y="720952"/>
                </a:cubicBezTo>
                <a:cubicBezTo>
                  <a:pt x="3604109" y="725015"/>
                  <a:pt x="3602253" y="729355"/>
                  <a:pt x="3600954" y="733873"/>
                </a:cubicBezTo>
                <a:cubicBezTo>
                  <a:pt x="3564898" y="863775"/>
                  <a:pt x="3608279" y="1005287"/>
                  <a:pt x="3743302" y="1084284"/>
                </a:cubicBezTo>
                <a:cubicBezTo>
                  <a:pt x="3889802" y="1170019"/>
                  <a:pt x="4028162" y="1127395"/>
                  <a:pt x="4120864" y="1034515"/>
                </a:cubicBezTo>
                <a:cubicBezTo>
                  <a:pt x="4142716" y="1011932"/>
                  <a:pt x="4142079" y="975954"/>
                  <a:pt x="4119441" y="954155"/>
                </a:cubicBezTo>
                <a:cubicBezTo>
                  <a:pt x="4116115" y="950953"/>
                  <a:pt x="4112412" y="948166"/>
                  <a:pt x="4108412" y="945857"/>
                </a:cubicBezTo>
                <a:close/>
                <a:moveTo>
                  <a:pt x="3788880" y="997737"/>
                </a:moveTo>
                <a:cubicBezTo>
                  <a:pt x="3719699" y="957142"/>
                  <a:pt x="3676157" y="886995"/>
                  <a:pt x="3702608" y="821638"/>
                </a:cubicBezTo>
                <a:lnTo>
                  <a:pt x="3992758" y="991404"/>
                </a:lnTo>
                <a:cubicBezTo>
                  <a:pt x="3944413" y="1045475"/>
                  <a:pt x="3859037" y="1038899"/>
                  <a:pt x="3788798" y="997737"/>
                </a:cubicBezTo>
                <a:close/>
                <a:moveTo>
                  <a:pt x="3706352" y="621914"/>
                </a:moveTo>
                <a:lnTo>
                  <a:pt x="3860502" y="704239"/>
                </a:lnTo>
                <a:cubicBezTo>
                  <a:pt x="3871896" y="710328"/>
                  <a:pt x="3887848" y="701235"/>
                  <a:pt x="3892406" y="685566"/>
                </a:cubicBezTo>
                <a:cubicBezTo>
                  <a:pt x="3908667" y="633503"/>
                  <a:pt x="3886026" y="577207"/>
                  <a:pt x="3838202" y="550792"/>
                </a:cubicBezTo>
                <a:cubicBezTo>
                  <a:pt x="3794577" y="527491"/>
                  <a:pt x="3742081" y="539183"/>
                  <a:pt x="3704155" y="584973"/>
                </a:cubicBezTo>
                <a:cubicBezTo>
                  <a:pt x="3693330" y="597557"/>
                  <a:pt x="3694795" y="615743"/>
                  <a:pt x="3706271" y="621914"/>
                </a:cubicBezTo>
                <a:close/>
                <a:moveTo>
                  <a:pt x="1247442" y="533905"/>
                </a:moveTo>
                <a:cubicBezTo>
                  <a:pt x="1029483" y="533905"/>
                  <a:pt x="892344" y="702940"/>
                  <a:pt x="892344" y="899255"/>
                </a:cubicBezTo>
                <a:cubicBezTo>
                  <a:pt x="892344" y="1123336"/>
                  <a:pt x="1052354" y="1262899"/>
                  <a:pt x="1263557" y="1262899"/>
                </a:cubicBezTo>
                <a:cubicBezTo>
                  <a:pt x="1391337" y="1262899"/>
                  <a:pt x="1490875" y="1207853"/>
                  <a:pt x="1533929" y="1136732"/>
                </a:cubicBezTo>
                <a:lnTo>
                  <a:pt x="1481434" y="1005287"/>
                </a:lnTo>
                <a:cubicBezTo>
                  <a:pt x="1442449" y="1057573"/>
                  <a:pt x="1355037" y="1091104"/>
                  <a:pt x="1268928" y="1091104"/>
                </a:cubicBezTo>
                <a:cubicBezTo>
                  <a:pt x="1164019" y="1091104"/>
                  <a:pt x="1083281" y="1049535"/>
                  <a:pt x="1067166" y="959659"/>
                </a:cubicBezTo>
                <a:lnTo>
                  <a:pt x="1580972" y="959659"/>
                </a:lnTo>
                <a:cubicBezTo>
                  <a:pt x="1583800" y="939650"/>
                  <a:pt x="1585160" y="919461"/>
                  <a:pt x="1585041" y="899255"/>
                </a:cubicBezTo>
                <a:cubicBezTo>
                  <a:pt x="1585367" y="705619"/>
                  <a:pt x="1451890" y="533905"/>
                  <a:pt x="1247442" y="533905"/>
                </a:cubicBezTo>
                <a:close/>
                <a:moveTo>
                  <a:pt x="1073922" y="819690"/>
                </a:moveTo>
                <a:cubicBezTo>
                  <a:pt x="1088734" y="745889"/>
                  <a:pt x="1162635" y="707000"/>
                  <a:pt x="1247442" y="707000"/>
                </a:cubicBezTo>
                <a:cubicBezTo>
                  <a:pt x="1330784" y="707000"/>
                  <a:pt x="1399394" y="747594"/>
                  <a:pt x="1410219" y="819690"/>
                </a:cubicBezTo>
                <a:close/>
                <a:moveTo>
                  <a:pt x="8401167" y="534068"/>
                </a:moveTo>
                <a:cubicBezTo>
                  <a:pt x="8183291" y="534068"/>
                  <a:pt x="8046150" y="703102"/>
                  <a:pt x="8046150" y="898930"/>
                </a:cubicBezTo>
                <a:cubicBezTo>
                  <a:pt x="8046150" y="1122930"/>
                  <a:pt x="8206160" y="1262412"/>
                  <a:pt x="8417282" y="1262412"/>
                </a:cubicBezTo>
                <a:cubicBezTo>
                  <a:pt x="8545062" y="1262412"/>
                  <a:pt x="8644518" y="1207447"/>
                  <a:pt x="8687573" y="1136326"/>
                </a:cubicBezTo>
                <a:lnTo>
                  <a:pt x="8635159" y="1004881"/>
                </a:lnTo>
                <a:cubicBezTo>
                  <a:pt x="8596093" y="1057167"/>
                  <a:pt x="8508681" y="1090698"/>
                  <a:pt x="8422653" y="1090698"/>
                </a:cubicBezTo>
                <a:cubicBezTo>
                  <a:pt x="8317744" y="1090698"/>
                  <a:pt x="8237088" y="1049129"/>
                  <a:pt x="8220973" y="959253"/>
                </a:cubicBezTo>
                <a:lnTo>
                  <a:pt x="8734616" y="959253"/>
                </a:lnTo>
                <a:cubicBezTo>
                  <a:pt x="8737448" y="939271"/>
                  <a:pt x="8738808" y="919110"/>
                  <a:pt x="8738685" y="898930"/>
                </a:cubicBezTo>
                <a:cubicBezTo>
                  <a:pt x="8738685" y="705782"/>
                  <a:pt x="8605534" y="534068"/>
                  <a:pt x="8401167" y="534068"/>
                </a:cubicBezTo>
                <a:close/>
                <a:moveTo>
                  <a:pt x="8227647" y="819771"/>
                </a:moveTo>
                <a:cubicBezTo>
                  <a:pt x="8242459" y="745970"/>
                  <a:pt x="8316442" y="707081"/>
                  <a:pt x="8401167" y="707081"/>
                </a:cubicBezTo>
                <a:cubicBezTo>
                  <a:pt x="8484509" y="707081"/>
                  <a:pt x="8553119" y="747675"/>
                  <a:pt x="8563944" y="819771"/>
                </a:cubicBezTo>
                <a:close/>
                <a:moveTo>
                  <a:pt x="9027370" y="645296"/>
                </a:moveTo>
                <a:lnTo>
                  <a:pt x="9027370" y="554121"/>
                </a:lnTo>
                <a:lnTo>
                  <a:pt x="8861989" y="554121"/>
                </a:lnTo>
                <a:lnTo>
                  <a:pt x="8861989" y="1244956"/>
                </a:lnTo>
                <a:lnTo>
                  <a:pt x="9032905" y="1244956"/>
                </a:lnTo>
                <a:lnTo>
                  <a:pt x="9032905" y="829107"/>
                </a:lnTo>
                <a:cubicBezTo>
                  <a:pt x="9046333" y="766024"/>
                  <a:pt x="9097446" y="716417"/>
                  <a:pt x="9176718" y="716417"/>
                </a:cubicBezTo>
                <a:cubicBezTo>
                  <a:pt x="9204552" y="715436"/>
                  <a:pt x="9232062" y="722635"/>
                  <a:pt x="9255827" y="737121"/>
                </a:cubicBezTo>
                <a:lnTo>
                  <a:pt x="9255827" y="546489"/>
                </a:lnTo>
                <a:cubicBezTo>
                  <a:pt x="9231559" y="538382"/>
                  <a:pt x="9206045" y="534616"/>
                  <a:pt x="9180462" y="535367"/>
                </a:cubicBezTo>
                <a:cubicBezTo>
                  <a:pt x="9102736" y="535367"/>
                  <a:pt x="9047554" y="580914"/>
                  <a:pt x="9027370" y="645296"/>
                </a:cubicBezTo>
                <a:close/>
                <a:moveTo>
                  <a:pt x="10836881" y="899904"/>
                </a:moveTo>
                <a:cubicBezTo>
                  <a:pt x="10836881" y="706756"/>
                  <a:pt x="10703729" y="535123"/>
                  <a:pt x="10499363" y="535123"/>
                </a:cubicBezTo>
                <a:cubicBezTo>
                  <a:pt x="10281486" y="535123"/>
                  <a:pt x="10144346" y="704077"/>
                  <a:pt x="10144346" y="899904"/>
                </a:cubicBezTo>
                <a:cubicBezTo>
                  <a:pt x="10144346" y="1123985"/>
                  <a:pt x="10304356" y="1263467"/>
                  <a:pt x="10515478" y="1263467"/>
                </a:cubicBezTo>
                <a:cubicBezTo>
                  <a:pt x="10643258" y="1263467"/>
                  <a:pt x="10742715" y="1208421"/>
                  <a:pt x="10785770" y="1137381"/>
                </a:cubicBezTo>
                <a:lnTo>
                  <a:pt x="10733436" y="1006180"/>
                </a:lnTo>
                <a:cubicBezTo>
                  <a:pt x="10694369" y="1058466"/>
                  <a:pt x="10606958" y="1091997"/>
                  <a:pt x="10520931" y="1091997"/>
                </a:cubicBezTo>
                <a:cubicBezTo>
                  <a:pt x="10416021" y="1091997"/>
                  <a:pt x="10335365" y="1050428"/>
                  <a:pt x="10319250" y="960552"/>
                </a:cubicBezTo>
                <a:lnTo>
                  <a:pt x="10832893" y="960552"/>
                </a:lnTo>
                <a:cubicBezTo>
                  <a:pt x="10835710" y="940461"/>
                  <a:pt x="10837043" y="920190"/>
                  <a:pt x="10836881" y="899904"/>
                </a:cubicBezTo>
                <a:close/>
                <a:moveTo>
                  <a:pt x="10325843" y="820826"/>
                </a:moveTo>
                <a:cubicBezTo>
                  <a:pt x="10340655" y="747026"/>
                  <a:pt x="10414637" y="708136"/>
                  <a:pt x="10499363" y="708136"/>
                </a:cubicBezTo>
                <a:cubicBezTo>
                  <a:pt x="10582705" y="708136"/>
                  <a:pt x="10651316" y="748731"/>
                  <a:pt x="10662140" y="820826"/>
                </a:cubicBezTo>
                <a:close/>
                <a:moveTo>
                  <a:pt x="7592410" y="535367"/>
                </a:moveTo>
                <a:cubicBezTo>
                  <a:pt x="7490511" y="535367"/>
                  <a:pt x="7410099" y="575474"/>
                  <a:pt x="7387310" y="626298"/>
                </a:cubicBezTo>
                <a:lnTo>
                  <a:pt x="7387310" y="554040"/>
                </a:lnTo>
                <a:lnTo>
                  <a:pt x="7222417" y="554040"/>
                </a:lnTo>
                <a:lnTo>
                  <a:pt x="7222417" y="1337511"/>
                </a:lnTo>
                <a:cubicBezTo>
                  <a:pt x="7224029" y="1352221"/>
                  <a:pt x="7213382" y="1365448"/>
                  <a:pt x="7198637" y="1367056"/>
                </a:cubicBezTo>
                <a:cubicBezTo>
                  <a:pt x="7196722" y="1367265"/>
                  <a:pt x="7194789" y="1367268"/>
                  <a:pt x="7192873" y="1367064"/>
                </a:cubicBezTo>
                <a:lnTo>
                  <a:pt x="7137692" y="1367064"/>
                </a:lnTo>
                <a:lnTo>
                  <a:pt x="7137692" y="1510606"/>
                </a:lnTo>
                <a:lnTo>
                  <a:pt x="7307875" y="1510606"/>
                </a:lnTo>
                <a:cubicBezTo>
                  <a:pt x="7369812" y="1510606"/>
                  <a:pt x="7392682" y="1481053"/>
                  <a:pt x="7392682" y="1440865"/>
                </a:cubicBezTo>
                <a:lnTo>
                  <a:pt x="7392682" y="1170425"/>
                </a:lnTo>
                <a:cubicBezTo>
                  <a:pt x="7415471" y="1222629"/>
                  <a:pt x="7493197" y="1261356"/>
                  <a:pt x="7595096" y="1261356"/>
                </a:cubicBezTo>
                <a:cubicBezTo>
                  <a:pt x="7778708" y="1261356"/>
                  <a:pt x="7943519" y="1112943"/>
                  <a:pt x="7943519" y="897712"/>
                </a:cubicBezTo>
                <a:cubicBezTo>
                  <a:pt x="7943519" y="682481"/>
                  <a:pt x="7777325" y="535367"/>
                  <a:pt x="7592410" y="535367"/>
                </a:cubicBezTo>
                <a:close/>
                <a:moveTo>
                  <a:pt x="7572306" y="1080874"/>
                </a:moveTo>
                <a:cubicBezTo>
                  <a:pt x="7487825" y="1080874"/>
                  <a:pt x="7414087" y="1042066"/>
                  <a:pt x="7392682" y="989942"/>
                </a:cubicBezTo>
                <a:lnTo>
                  <a:pt x="7392682" y="806781"/>
                </a:lnTo>
                <a:cubicBezTo>
                  <a:pt x="7414087" y="755956"/>
                  <a:pt x="7487825" y="715849"/>
                  <a:pt x="7572306" y="715849"/>
                </a:cubicBezTo>
                <a:cubicBezTo>
                  <a:pt x="7690238" y="715849"/>
                  <a:pt x="7771953" y="789406"/>
                  <a:pt x="7771953" y="897712"/>
                </a:cubicBezTo>
                <a:cubicBezTo>
                  <a:pt x="7771953" y="1006018"/>
                  <a:pt x="7690238" y="1080874"/>
                  <a:pt x="7572306" y="1080874"/>
                </a:cubicBezTo>
                <a:close/>
                <a:moveTo>
                  <a:pt x="9746519" y="535367"/>
                </a:moveTo>
                <a:cubicBezTo>
                  <a:pt x="9646981" y="535367"/>
                  <a:pt x="9585126" y="572876"/>
                  <a:pt x="9566325" y="623862"/>
                </a:cubicBezTo>
                <a:lnTo>
                  <a:pt x="9566325" y="390445"/>
                </a:lnTo>
                <a:cubicBezTo>
                  <a:pt x="9566325" y="349850"/>
                  <a:pt x="9543211" y="319973"/>
                  <a:pt x="9480704" y="319973"/>
                </a:cubicBezTo>
                <a:lnTo>
                  <a:pt x="9320043" y="319973"/>
                </a:lnTo>
                <a:lnTo>
                  <a:pt x="9320043" y="464976"/>
                </a:lnTo>
                <a:lnTo>
                  <a:pt x="9365620" y="464976"/>
                </a:lnTo>
                <a:cubicBezTo>
                  <a:pt x="9380597" y="463415"/>
                  <a:pt x="9394006" y="474261"/>
                  <a:pt x="9395572" y="489200"/>
                </a:cubicBezTo>
                <a:cubicBezTo>
                  <a:pt x="9395769" y="491080"/>
                  <a:pt x="9395769" y="492974"/>
                  <a:pt x="9395572" y="494853"/>
                </a:cubicBezTo>
                <a:lnTo>
                  <a:pt x="9395572" y="1244956"/>
                </a:lnTo>
                <a:lnTo>
                  <a:pt x="9566488" y="1244956"/>
                </a:lnTo>
                <a:lnTo>
                  <a:pt x="9566488" y="821070"/>
                </a:lnTo>
                <a:cubicBezTo>
                  <a:pt x="9578615" y="760665"/>
                  <a:pt x="9648527" y="716417"/>
                  <a:pt x="9721126" y="716417"/>
                </a:cubicBezTo>
                <a:cubicBezTo>
                  <a:pt x="9804468" y="716417"/>
                  <a:pt x="9870392" y="772762"/>
                  <a:pt x="9870392" y="872056"/>
                </a:cubicBezTo>
                <a:lnTo>
                  <a:pt x="9870392" y="1244956"/>
                </a:lnTo>
                <a:lnTo>
                  <a:pt x="10041308" y="1244956"/>
                </a:lnTo>
                <a:lnTo>
                  <a:pt x="10041308" y="843884"/>
                </a:lnTo>
                <a:cubicBezTo>
                  <a:pt x="10040983" y="629221"/>
                  <a:pt x="9889031" y="535367"/>
                  <a:pt x="9746519" y="535367"/>
                </a:cubicBezTo>
                <a:close/>
                <a:moveTo>
                  <a:pt x="5247851" y="554527"/>
                </a:moveTo>
                <a:lnTo>
                  <a:pt x="5019474" y="554527"/>
                </a:lnTo>
                <a:lnTo>
                  <a:pt x="4766682" y="810596"/>
                </a:lnTo>
                <a:lnTo>
                  <a:pt x="4766682" y="470903"/>
                </a:lnTo>
                <a:cubicBezTo>
                  <a:pt x="4766682" y="430308"/>
                  <a:pt x="4743486" y="400268"/>
                  <a:pt x="4680898" y="400268"/>
                </a:cubicBezTo>
                <a:lnTo>
                  <a:pt x="4535864" y="400268"/>
                </a:lnTo>
                <a:lnTo>
                  <a:pt x="4535864" y="545596"/>
                </a:lnTo>
                <a:lnTo>
                  <a:pt x="4565977" y="545596"/>
                </a:lnTo>
                <a:cubicBezTo>
                  <a:pt x="4580956" y="544053"/>
                  <a:pt x="4594352" y="554915"/>
                  <a:pt x="4595899" y="569856"/>
                </a:cubicBezTo>
                <a:cubicBezTo>
                  <a:pt x="4596082" y="571616"/>
                  <a:pt x="4596091" y="573388"/>
                  <a:pt x="4595928" y="575149"/>
                </a:cubicBezTo>
                <a:lnTo>
                  <a:pt x="4595929" y="1244956"/>
                </a:lnTo>
                <a:lnTo>
                  <a:pt x="4766845" y="1244956"/>
                </a:lnTo>
                <a:lnTo>
                  <a:pt x="4766845" y="954219"/>
                </a:lnTo>
                <a:lnTo>
                  <a:pt x="5047879" y="1245281"/>
                </a:lnTo>
                <a:lnTo>
                  <a:pt x="5277801" y="1245281"/>
                </a:lnTo>
                <a:lnTo>
                  <a:pt x="4928238" y="879120"/>
                </a:lnTo>
                <a:close/>
                <a:moveTo>
                  <a:pt x="6245267" y="733142"/>
                </a:moveTo>
                <a:cubicBezTo>
                  <a:pt x="6245267" y="692548"/>
                  <a:pt x="6287344" y="670871"/>
                  <a:pt x="6348467" y="670871"/>
                </a:cubicBezTo>
                <a:cubicBezTo>
                  <a:pt x="6386476" y="670871"/>
                  <a:pt x="6435390" y="687108"/>
                  <a:pt x="6435390" y="719584"/>
                </a:cubicBezTo>
                <a:lnTo>
                  <a:pt x="6435390" y="753764"/>
                </a:lnTo>
                <a:lnTo>
                  <a:pt x="6587424" y="753764"/>
                </a:lnTo>
                <a:lnTo>
                  <a:pt x="6587424" y="681912"/>
                </a:lnTo>
                <a:cubicBezTo>
                  <a:pt x="6587424" y="569547"/>
                  <a:pt x="6438076" y="538371"/>
                  <a:pt x="6344398" y="538371"/>
                </a:cubicBezTo>
                <a:cubicBezTo>
                  <a:pt x="6200503" y="538371"/>
                  <a:pt x="6075816" y="602023"/>
                  <a:pt x="6075816" y="740206"/>
                </a:cubicBezTo>
                <a:cubicBezTo>
                  <a:pt x="6075816" y="963718"/>
                  <a:pt x="6441006" y="962338"/>
                  <a:pt x="6441006" y="1059846"/>
                </a:cubicBezTo>
                <a:cubicBezTo>
                  <a:pt x="6441006" y="1105880"/>
                  <a:pt x="6400312" y="1127557"/>
                  <a:pt x="6347328" y="1127557"/>
                </a:cubicBezTo>
                <a:cubicBezTo>
                  <a:pt x="6229233" y="1127557"/>
                  <a:pt x="6141008" y="1025990"/>
                  <a:pt x="6141008" y="1025990"/>
                </a:cubicBezTo>
                <a:lnTo>
                  <a:pt x="6059620" y="1138437"/>
                </a:lnTo>
                <a:cubicBezTo>
                  <a:pt x="6059620" y="1138437"/>
                  <a:pt x="6157286" y="1261681"/>
                  <a:pt x="6347409" y="1261681"/>
                </a:cubicBezTo>
                <a:cubicBezTo>
                  <a:pt x="6498141" y="1261681"/>
                  <a:pt x="6613550" y="1180492"/>
                  <a:pt x="6613550" y="1050590"/>
                </a:cubicBezTo>
                <a:cubicBezTo>
                  <a:pt x="6613468" y="819933"/>
                  <a:pt x="6245511" y="841611"/>
                  <a:pt x="6245511" y="733224"/>
                </a:cubicBezTo>
                <a:close/>
                <a:moveTo>
                  <a:pt x="4322626" y="488764"/>
                </a:moveTo>
                <a:lnTo>
                  <a:pt x="4325800" y="491200"/>
                </a:lnTo>
                <a:cubicBezTo>
                  <a:pt x="4432826" y="427629"/>
                  <a:pt x="4532527" y="349688"/>
                  <a:pt x="4630356" y="273208"/>
                </a:cubicBezTo>
                <a:cubicBezTo>
                  <a:pt x="4682852" y="232127"/>
                  <a:pt x="4652005" y="160924"/>
                  <a:pt x="4589662" y="157839"/>
                </a:cubicBezTo>
                <a:lnTo>
                  <a:pt x="4534806" y="155160"/>
                </a:lnTo>
                <a:cubicBezTo>
                  <a:pt x="4539607" y="137136"/>
                  <a:pt x="4544328" y="119112"/>
                  <a:pt x="4549130" y="101088"/>
                </a:cubicBezTo>
                <a:cubicBezTo>
                  <a:pt x="4564268" y="44256"/>
                  <a:pt x="4495088" y="9913"/>
                  <a:pt x="4450976" y="36137"/>
                </a:cubicBezTo>
                <a:lnTo>
                  <a:pt x="4380981" y="78517"/>
                </a:lnTo>
                <a:cubicBezTo>
                  <a:pt x="4378581" y="71622"/>
                  <a:pt x="4376784" y="64532"/>
                  <a:pt x="4375610" y="57327"/>
                </a:cubicBezTo>
                <a:cubicBezTo>
                  <a:pt x="4372015" y="22266"/>
                  <a:pt x="4340609" y="-3249"/>
                  <a:pt x="4305462" y="336"/>
                </a:cubicBezTo>
                <a:cubicBezTo>
                  <a:pt x="4284177" y="2507"/>
                  <a:pt x="4265389" y="15151"/>
                  <a:pt x="4255399" y="34026"/>
                </a:cubicBezTo>
                <a:cubicBezTo>
                  <a:pt x="4198997" y="133157"/>
                  <a:pt x="4167662" y="243899"/>
                  <a:pt x="4147803" y="355696"/>
                </a:cubicBezTo>
                <a:lnTo>
                  <a:pt x="4149757" y="357157"/>
                </a:lnTo>
                <a:cubicBezTo>
                  <a:pt x="4119111" y="341567"/>
                  <a:pt x="4087334" y="328296"/>
                  <a:pt x="4054695" y="317456"/>
                </a:cubicBezTo>
                <a:cubicBezTo>
                  <a:pt x="3908196" y="268743"/>
                  <a:pt x="3755836" y="275157"/>
                  <a:pt x="3626917" y="335074"/>
                </a:cubicBezTo>
                <a:cubicBezTo>
                  <a:pt x="3617150" y="339539"/>
                  <a:pt x="3607627" y="344411"/>
                  <a:pt x="3598268" y="349525"/>
                </a:cubicBezTo>
                <a:lnTo>
                  <a:pt x="3416609" y="42713"/>
                </a:lnTo>
                <a:cubicBezTo>
                  <a:pt x="3382263" y="-15337"/>
                  <a:pt x="3305432" y="22578"/>
                  <a:pt x="3292247" y="73971"/>
                </a:cubicBezTo>
                <a:lnTo>
                  <a:pt x="3278248" y="128611"/>
                </a:lnTo>
                <a:lnTo>
                  <a:pt x="3233240" y="111886"/>
                </a:lnTo>
                <a:cubicBezTo>
                  <a:pt x="3182698" y="93131"/>
                  <a:pt x="3111646" y="143712"/>
                  <a:pt x="3141434" y="200706"/>
                </a:cubicBezTo>
                <a:lnTo>
                  <a:pt x="3167967" y="251449"/>
                </a:lnTo>
                <a:lnTo>
                  <a:pt x="3139888" y="260867"/>
                </a:lnTo>
                <a:cubicBezTo>
                  <a:pt x="3081125" y="281408"/>
                  <a:pt x="3085846" y="363977"/>
                  <a:pt x="3137935" y="388415"/>
                </a:cubicBezTo>
                <a:lnTo>
                  <a:pt x="3414655" y="518317"/>
                </a:lnTo>
                <a:cubicBezTo>
                  <a:pt x="3386466" y="560577"/>
                  <a:pt x="3364100" y="606426"/>
                  <a:pt x="3348161" y="654633"/>
                </a:cubicBezTo>
                <a:cubicBezTo>
                  <a:pt x="3299328" y="800773"/>
                  <a:pt x="3311129" y="951297"/>
                  <a:pt x="3380716" y="1078438"/>
                </a:cubicBezTo>
                <a:cubicBezTo>
                  <a:pt x="3445827" y="1196974"/>
                  <a:pt x="3558713" y="1292452"/>
                  <a:pt x="3703992" y="1342139"/>
                </a:cubicBezTo>
                <a:cubicBezTo>
                  <a:pt x="3858630" y="1395074"/>
                  <a:pt x="4012780" y="1387280"/>
                  <a:pt x="4142838" y="1326876"/>
                </a:cubicBezTo>
                <a:cubicBezTo>
                  <a:pt x="4275421" y="1265335"/>
                  <a:pt x="4374552" y="1152563"/>
                  <a:pt x="4422082" y="1009428"/>
                </a:cubicBezTo>
                <a:cubicBezTo>
                  <a:pt x="4472300" y="858254"/>
                  <a:pt x="4461068" y="710491"/>
                  <a:pt x="4389527" y="582131"/>
                </a:cubicBezTo>
                <a:cubicBezTo>
                  <a:pt x="4370759" y="548635"/>
                  <a:pt x="4348321" y="517321"/>
                  <a:pt x="4322626" y="488764"/>
                </a:cubicBezTo>
                <a:close/>
                <a:moveTo>
                  <a:pt x="4266468" y="362678"/>
                </a:moveTo>
                <a:lnTo>
                  <a:pt x="4305941" y="201681"/>
                </a:lnTo>
                <a:cubicBezTo>
                  <a:pt x="4311639" y="178006"/>
                  <a:pt x="4335497" y="163420"/>
                  <a:pt x="4359230" y="169104"/>
                </a:cubicBezTo>
                <a:cubicBezTo>
                  <a:pt x="4361545" y="169658"/>
                  <a:pt x="4363811" y="170398"/>
                  <a:pt x="4366006" y="171316"/>
                </a:cubicBezTo>
                <a:cubicBezTo>
                  <a:pt x="4391777" y="183081"/>
                  <a:pt x="4414643" y="200348"/>
                  <a:pt x="4432989" y="221897"/>
                </a:cubicBezTo>
                <a:cubicBezTo>
                  <a:pt x="4448904" y="240593"/>
                  <a:pt x="4446612" y="268619"/>
                  <a:pt x="4427870" y="284494"/>
                </a:cubicBezTo>
                <a:cubicBezTo>
                  <a:pt x="4426299" y="285825"/>
                  <a:pt x="4424637" y="287046"/>
                  <a:pt x="4422897" y="288147"/>
                </a:cubicBezTo>
                <a:lnTo>
                  <a:pt x="4283641" y="375425"/>
                </a:lnTo>
                <a:cubicBezTo>
                  <a:pt x="4278380" y="378870"/>
                  <a:pt x="4271316" y="377408"/>
                  <a:pt x="4267863" y="372160"/>
                </a:cubicBezTo>
                <a:cubicBezTo>
                  <a:pt x="4266020" y="369359"/>
                  <a:pt x="4265509" y="365889"/>
                  <a:pt x="4266468" y="362678"/>
                </a:cubicBezTo>
                <a:close/>
                <a:moveTo>
                  <a:pt x="3436874" y="388415"/>
                </a:moveTo>
                <a:lnTo>
                  <a:pt x="3284190" y="333694"/>
                </a:lnTo>
                <a:cubicBezTo>
                  <a:pt x="3260770" y="325519"/>
                  <a:pt x="3248428" y="299953"/>
                  <a:pt x="3256623" y="276591"/>
                </a:cubicBezTo>
                <a:cubicBezTo>
                  <a:pt x="3257579" y="273864"/>
                  <a:pt x="3258798" y="271236"/>
                  <a:pt x="3260261" y="268743"/>
                </a:cubicBezTo>
                <a:cubicBezTo>
                  <a:pt x="3275517" y="245252"/>
                  <a:pt x="3295500" y="225180"/>
                  <a:pt x="3318943" y="209800"/>
                </a:cubicBezTo>
                <a:cubicBezTo>
                  <a:pt x="3339579" y="195816"/>
                  <a:pt x="3367671" y="201168"/>
                  <a:pt x="3381690" y="221753"/>
                </a:cubicBezTo>
                <a:cubicBezTo>
                  <a:pt x="3383088" y="223808"/>
                  <a:pt x="3384315" y="225974"/>
                  <a:pt x="3385356" y="228230"/>
                </a:cubicBezTo>
                <a:lnTo>
                  <a:pt x="3451850" y="372177"/>
                </a:lnTo>
                <a:cubicBezTo>
                  <a:pt x="3454560" y="378238"/>
                  <a:pt x="3451831" y="385342"/>
                  <a:pt x="3445756" y="388046"/>
                </a:cubicBezTo>
                <a:cubicBezTo>
                  <a:pt x="3442951" y="389294"/>
                  <a:pt x="3439774" y="389426"/>
                  <a:pt x="3436874" y="388415"/>
                </a:cubicBezTo>
                <a:close/>
                <a:moveTo>
                  <a:pt x="4297151" y="967778"/>
                </a:moveTo>
                <a:cubicBezTo>
                  <a:pt x="4263680" y="1073352"/>
                  <a:pt x="4187615" y="1160234"/>
                  <a:pt x="4087250" y="1207528"/>
                </a:cubicBezTo>
                <a:cubicBezTo>
                  <a:pt x="3987712" y="1253806"/>
                  <a:pt x="3869698" y="1258434"/>
                  <a:pt x="3755104" y="1220519"/>
                </a:cubicBezTo>
                <a:cubicBezTo>
                  <a:pt x="3640509" y="1182603"/>
                  <a:pt x="3547563" y="1109452"/>
                  <a:pt x="3496125" y="1015192"/>
                </a:cubicBezTo>
                <a:cubicBezTo>
                  <a:pt x="3443548" y="918983"/>
                  <a:pt x="3435572" y="808404"/>
                  <a:pt x="3473092" y="695471"/>
                </a:cubicBezTo>
                <a:cubicBezTo>
                  <a:pt x="3508578" y="588708"/>
                  <a:pt x="3578084" y="508168"/>
                  <a:pt x="3667530" y="461810"/>
                </a:cubicBezTo>
                <a:cubicBezTo>
                  <a:pt x="3766986" y="410255"/>
                  <a:pt x="3890697" y="399538"/>
                  <a:pt x="4020593" y="444516"/>
                </a:cubicBezTo>
                <a:cubicBezTo>
                  <a:pt x="4139257" y="485679"/>
                  <a:pt x="4225204" y="556882"/>
                  <a:pt x="4274525" y="645459"/>
                </a:cubicBezTo>
                <a:cubicBezTo>
                  <a:pt x="4327672" y="741099"/>
                  <a:pt x="4335485" y="852571"/>
                  <a:pt x="4297151" y="968021"/>
                </a:cubicBezTo>
                <a:close/>
                <a:moveTo>
                  <a:pt x="4134374" y="706594"/>
                </a:moveTo>
                <a:cubicBezTo>
                  <a:pt x="4090750" y="683293"/>
                  <a:pt x="4038254" y="694984"/>
                  <a:pt x="4000327" y="740693"/>
                </a:cubicBezTo>
                <a:cubicBezTo>
                  <a:pt x="3989909" y="753277"/>
                  <a:pt x="3991049" y="771626"/>
                  <a:pt x="4002525" y="777715"/>
                </a:cubicBezTo>
                <a:lnTo>
                  <a:pt x="4157244" y="860284"/>
                </a:lnTo>
                <a:cubicBezTo>
                  <a:pt x="4168639" y="866373"/>
                  <a:pt x="4184591" y="857199"/>
                  <a:pt x="4189148" y="841611"/>
                </a:cubicBezTo>
                <a:cubicBezTo>
                  <a:pt x="4205341" y="789449"/>
                  <a:pt x="4182516" y="733123"/>
                  <a:pt x="4134537" y="706837"/>
                </a:cubicBezTo>
                <a:close/>
                <a:moveTo>
                  <a:pt x="5906202" y="1069020"/>
                </a:moveTo>
                <a:lnTo>
                  <a:pt x="5906202" y="1069020"/>
                </a:lnTo>
                <a:lnTo>
                  <a:pt x="5906202" y="811165"/>
                </a:lnTo>
                <a:cubicBezTo>
                  <a:pt x="5906202" y="685485"/>
                  <a:pt x="5842963" y="598125"/>
                  <a:pt x="5740658" y="558505"/>
                </a:cubicBezTo>
                <a:cubicBezTo>
                  <a:pt x="5695830" y="541793"/>
                  <a:pt x="5648279" y="533534"/>
                  <a:pt x="5600426" y="534149"/>
                </a:cubicBezTo>
                <a:cubicBezTo>
                  <a:pt x="5492586" y="534149"/>
                  <a:pt x="5384828" y="578478"/>
                  <a:pt x="5333634" y="656419"/>
                </a:cubicBezTo>
                <a:lnTo>
                  <a:pt x="5375386" y="796226"/>
                </a:lnTo>
                <a:cubicBezTo>
                  <a:pt x="5416080" y="745158"/>
                  <a:pt x="5491283" y="706188"/>
                  <a:pt x="5578857" y="706188"/>
                </a:cubicBezTo>
                <a:cubicBezTo>
                  <a:pt x="5681244" y="706188"/>
                  <a:pt x="5735124" y="759935"/>
                  <a:pt x="5735124" y="839256"/>
                </a:cubicBezTo>
                <a:lnTo>
                  <a:pt x="5735124" y="858011"/>
                </a:lnTo>
                <a:cubicBezTo>
                  <a:pt x="5716241" y="835197"/>
                  <a:pt x="5656991" y="809297"/>
                  <a:pt x="5568033" y="809297"/>
                </a:cubicBezTo>
                <a:cubicBezTo>
                  <a:pt x="5426580" y="809297"/>
                  <a:pt x="5297253" y="889918"/>
                  <a:pt x="5297253" y="1036626"/>
                </a:cubicBezTo>
                <a:cubicBezTo>
                  <a:pt x="5297253" y="1176352"/>
                  <a:pt x="5405093" y="1263954"/>
                  <a:pt x="5550534" y="1263954"/>
                </a:cubicBezTo>
                <a:cubicBezTo>
                  <a:pt x="5624679" y="1263954"/>
                  <a:pt x="5706800" y="1235701"/>
                  <a:pt x="5740495" y="1184633"/>
                </a:cubicBezTo>
                <a:lnTo>
                  <a:pt x="5740495" y="1184633"/>
                </a:lnTo>
                <a:cubicBezTo>
                  <a:pt x="5744972" y="1220275"/>
                  <a:pt x="5773620" y="1245443"/>
                  <a:pt x="5831243" y="1245443"/>
                </a:cubicBezTo>
                <a:lnTo>
                  <a:pt x="5989626" y="1245443"/>
                </a:lnTo>
                <a:lnTo>
                  <a:pt x="5989626" y="1099304"/>
                </a:lnTo>
                <a:lnTo>
                  <a:pt x="5936316" y="1099304"/>
                </a:lnTo>
                <a:cubicBezTo>
                  <a:pt x="5921290" y="1100824"/>
                  <a:pt x="5907874" y="1089905"/>
                  <a:pt x="5906350" y="1074916"/>
                </a:cubicBezTo>
                <a:cubicBezTo>
                  <a:pt x="5906159" y="1073037"/>
                  <a:pt x="5906164" y="1071142"/>
                  <a:pt x="5906365" y="1069264"/>
                </a:cubicBezTo>
                <a:close/>
                <a:moveTo>
                  <a:pt x="5735286" y="1046044"/>
                </a:moveTo>
                <a:cubicBezTo>
                  <a:pt x="5719009" y="1078519"/>
                  <a:pt x="5665211" y="1103850"/>
                  <a:pt x="5603274" y="1103850"/>
                </a:cubicBezTo>
                <a:cubicBezTo>
                  <a:pt x="5518386" y="1103850"/>
                  <a:pt x="5469879" y="1074298"/>
                  <a:pt x="5469879" y="1027289"/>
                </a:cubicBezTo>
                <a:cubicBezTo>
                  <a:pt x="5469879" y="980281"/>
                  <a:pt x="5515700" y="949348"/>
                  <a:pt x="5604577" y="949348"/>
                </a:cubicBezTo>
                <a:cubicBezTo>
                  <a:pt x="5667897" y="949348"/>
                  <a:pt x="5721776" y="970863"/>
                  <a:pt x="5735286" y="996356"/>
                </a:cubicBezTo>
                <a:close/>
              </a:path>
            </a:pathLst>
          </a:custGeom>
          <a:solidFill>
            <a:srgbClr val="00748B"/>
          </a:solidFill>
          <a:ln w="8139" cap="flat">
            <a:noFill/>
            <a:prstDash val="solid"/>
            <a:miter/>
          </a:ln>
        </p:spPr>
        <p:txBody>
          <a:bodyPr rtlCol="0" anchor="ctr"/>
          <a:lstStyle/>
          <a:p>
            <a:endParaRPr lang="en-FI"/>
          </a:p>
        </p:txBody>
      </p:sp>
      <p:grpSp>
        <p:nvGrpSpPr>
          <p:cNvPr id="6" name="Graphic 6">
            <a:extLst>
              <a:ext uri="{FF2B5EF4-FFF2-40B4-BE49-F238E27FC236}">
                <a16:creationId xmlns:a16="http://schemas.microsoft.com/office/drawing/2014/main" id="{C634EE7C-7B87-3843-B187-D53C594AC228}"/>
              </a:ext>
            </a:extLst>
          </p:cNvPr>
          <p:cNvGrpSpPr/>
          <p:nvPr userDrawn="1"/>
        </p:nvGrpSpPr>
        <p:grpSpPr>
          <a:xfrm>
            <a:off x="10262258" y="6327613"/>
            <a:ext cx="1305854" cy="317834"/>
            <a:chOff x="-8379918" y="-2906540"/>
            <a:chExt cx="5762217" cy="1402475"/>
          </a:xfrm>
          <a:solidFill>
            <a:schemeClr val="accent6"/>
          </a:solidFill>
        </p:grpSpPr>
        <p:sp>
          <p:nvSpPr>
            <p:cNvPr id="7" name="Graphic 6">
              <a:extLst>
                <a:ext uri="{FF2B5EF4-FFF2-40B4-BE49-F238E27FC236}">
                  <a16:creationId xmlns:a16="http://schemas.microsoft.com/office/drawing/2014/main" id="{56ED851E-EE8E-DA44-B3ED-9BFD9B504798}"/>
                </a:ext>
              </a:extLst>
            </p:cNvPr>
            <p:cNvSpPr/>
            <p:nvPr/>
          </p:nvSpPr>
          <p:spPr>
            <a:xfrm>
              <a:off x="-8009734" y="-2906540"/>
              <a:ext cx="720277" cy="271521"/>
            </a:xfrm>
            <a:custGeom>
              <a:avLst/>
              <a:gdLst>
                <a:gd name="connsiteX0" fmla="*/ 485009 w 720277"/>
                <a:gd name="connsiteY0" fmla="*/ 11907 h 271521"/>
                <a:gd name="connsiteX1" fmla="*/ 235173 w 720277"/>
                <a:gd name="connsiteY1" fmla="*/ 11907 h 271521"/>
                <a:gd name="connsiteX2" fmla="*/ 113969 w 720277"/>
                <a:gd name="connsiteY2" fmla="*/ 47840 h 271521"/>
                <a:gd name="connsiteX3" fmla="*/ 0 w 720277"/>
                <a:gd name="connsiteY3" fmla="*/ 107729 h 271521"/>
                <a:gd name="connsiteX4" fmla="*/ 108351 w 720277"/>
                <a:gd name="connsiteY4" fmla="*/ 271521 h 271521"/>
                <a:gd name="connsiteX5" fmla="*/ 187853 w 720277"/>
                <a:gd name="connsiteY5" fmla="*/ 229694 h 271521"/>
                <a:gd name="connsiteX6" fmla="*/ 272591 w 720277"/>
                <a:gd name="connsiteY6" fmla="*/ 204598 h 271521"/>
                <a:gd name="connsiteX7" fmla="*/ 447591 w 720277"/>
                <a:gd name="connsiteY7" fmla="*/ 204598 h 271521"/>
                <a:gd name="connsiteX8" fmla="*/ 532424 w 720277"/>
                <a:gd name="connsiteY8" fmla="*/ 229694 h 271521"/>
                <a:gd name="connsiteX9" fmla="*/ 611926 w 720277"/>
                <a:gd name="connsiteY9" fmla="*/ 271521 h 271521"/>
                <a:gd name="connsiteX10" fmla="*/ 720277 w 720277"/>
                <a:gd name="connsiteY10" fmla="*/ 107729 h 271521"/>
                <a:gd name="connsiteX11" fmla="*/ 606309 w 720277"/>
                <a:gd name="connsiteY11" fmla="*/ 47840 h 271521"/>
                <a:gd name="connsiteX12" fmla="*/ 485009 w 720277"/>
                <a:gd name="connsiteY12" fmla="*/ 11907 h 2715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720277" h="271521">
                  <a:moveTo>
                    <a:pt x="485009" y="11907"/>
                  </a:moveTo>
                  <a:cubicBezTo>
                    <a:pt x="403032" y="-3969"/>
                    <a:pt x="317246" y="-3969"/>
                    <a:pt x="235173" y="11907"/>
                  </a:cubicBezTo>
                  <a:cubicBezTo>
                    <a:pt x="193756" y="19892"/>
                    <a:pt x="152910" y="32060"/>
                    <a:pt x="113969" y="47840"/>
                  </a:cubicBezTo>
                  <a:cubicBezTo>
                    <a:pt x="74170" y="63906"/>
                    <a:pt x="35800" y="84059"/>
                    <a:pt x="0" y="107729"/>
                  </a:cubicBezTo>
                  <a:lnTo>
                    <a:pt x="108351" y="271521"/>
                  </a:lnTo>
                  <a:cubicBezTo>
                    <a:pt x="133297" y="255075"/>
                    <a:pt x="160051" y="241006"/>
                    <a:pt x="187853" y="229694"/>
                  </a:cubicBezTo>
                  <a:cubicBezTo>
                    <a:pt x="215084" y="218762"/>
                    <a:pt x="243647" y="210206"/>
                    <a:pt x="272591" y="204598"/>
                  </a:cubicBezTo>
                  <a:cubicBezTo>
                    <a:pt x="330099" y="193570"/>
                    <a:pt x="390273" y="193570"/>
                    <a:pt x="447591" y="204598"/>
                  </a:cubicBezTo>
                  <a:cubicBezTo>
                    <a:pt x="476535" y="210206"/>
                    <a:pt x="505194" y="218667"/>
                    <a:pt x="532424" y="229694"/>
                  </a:cubicBezTo>
                  <a:cubicBezTo>
                    <a:pt x="560131" y="241006"/>
                    <a:pt x="586886" y="254980"/>
                    <a:pt x="611926" y="271521"/>
                  </a:cubicBezTo>
                  <a:lnTo>
                    <a:pt x="720277" y="107729"/>
                  </a:lnTo>
                  <a:cubicBezTo>
                    <a:pt x="684382" y="84059"/>
                    <a:pt x="646107" y="63906"/>
                    <a:pt x="606309" y="47840"/>
                  </a:cubicBezTo>
                  <a:cubicBezTo>
                    <a:pt x="567367" y="32060"/>
                    <a:pt x="526521" y="19892"/>
                    <a:pt x="485009" y="11907"/>
                  </a:cubicBezTo>
                  <a:close/>
                </a:path>
              </a:pathLst>
            </a:custGeom>
            <a:grpFill/>
            <a:ln w="9514" cap="flat">
              <a:noFill/>
              <a:prstDash val="solid"/>
              <a:miter/>
            </a:ln>
          </p:spPr>
          <p:txBody>
            <a:bodyPr rtlCol="0" anchor="ctr"/>
            <a:lstStyle/>
            <a:p>
              <a:endParaRPr lang="en-FI"/>
            </a:p>
          </p:txBody>
        </p:sp>
        <p:sp>
          <p:nvSpPr>
            <p:cNvPr id="8" name="Graphic 6">
              <a:extLst>
                <a:ext uri="{FF2B5EF4-FFF2-40B4-BE49-F238E27FC236}">
                  <a16:creationId xmlns:a16="http://schemas.microsoft.com/office/drawing/2014/main" id="{DE1B8CD6-CF73-3A40-8A91-D26069288722}"/>
                </a:ext>
              </a:extLst>
            </p:cNvPr>
            <p:cNvSpPr/>
            <p:nvPr/>
          </p:nvSpPr>
          <p:spPr>
            <a:xfrm>
              <a:off x="-8379918" y="-2575795"/>
              <a:ext cx="1073417" cy="1071730"/>
            </a:xfrm>
            <a:custGeom>
              <a:avLst/>
              <a:gdLst>
                <a:gd name="connsiteX0" fmla="*/ 1073132 w 1073417"/>
                <a:gd name="connsiteY0" fmla="*/ 341843 h 1071730"/>
                <a:gd name="connsiteX1" fmla="*/ 730751 w 1073417"/>
                <a:gd name="connsiteY1" fmla="*/ 0 h 1071730"/>
                <a:gd name="connsiteX2" fmla="*/ 388369 w 1073417"/>
                <a:gd name="connsiteY2" fmla="*/ 341843 h 1071730"/>
                <a:gd name="connsiteX3" fmla="*/ 386655 w 1073417"/>
                <a:gd name="connsiteY3" fmla="*/ 386047 h 1071730"/>
                <a:gd name="connsiteX4" fmla="*/ 386179 w 1073417"/>
                <a:gd name="connsiteY4" fmla="*/ 385572 h 1071730"/>
                <a:gd name="connsiteX5" fmla="*/ 342382 w 1073417"/>
                <a:gd name="connsiteY5" fmla="*/ 387663 h 1071730"/>
                <a:gd name="connsiteX6" fmla="*/ 0 w 1073417"/>
                <a:gd name="connsiteY6" fmla="*/ 729507 h 1071730"/>
                <a:gd name="connsiteX7" fmla="*/ 342382 w 1073417"/>
                <a:gd name="connsiteY7" fmla="*/ 1071350 h 1071730"/>
                <a:gd name="connsiteX8" fmla="*/ 1073418 w 1073417"/>
                <a:gd name="connsiteY8" fmla="*/ 1071731 h 1071730"/>
                <a:gd name="connsiteX9" fmla="*/ 1073323 w 1073417"/>
                <a:gd name="connsiteY9" fmla="*/ 1071635 h 1071730"/>
                <a:gd name="connsiteX10" fmla="*/ 1073418 w 1073417"/>
                <a:gd name="connsiteY10" fmla="*/ 1071731 h 1071730"/>
                <a:gd name="connsiteX11" fmla="*/ 1073132 w 1073417"/>
                <a:gd name="connsiteY11" fmla="*/ 341843 h 1071730"/>
                <a:gd name="connsiteX12" fmla="*/ 837959 w 1073417"/>
                <a:gd name="connsiteY12" fmla="*/ 844342 h 1071730"/>
                <a:gd name="connsiteX13" fmla="*/ 377324 w 1073417"/>
                <a:gd name="connsiteY13" fmla="*/ 844342 h 1071730"/>
                <a:gd name="connsiteX14" fmla="*/ 245361 w 1073417"/>
                <a:gd name="connsiteY14" fmla="*/ 710684 h 1071730"/>
                <a:gd name="connsiteX15" fmla="*/ 377324 w 1073417"/>
                <a:gd name="connsiteY15" fmla="*/ 578928 h 1071730"/>
                <a:gd name="connsiteX16" fmla="*/ 572128 w 1073417"/>
                <a:gd name="connsiteY16" fmla="*/ 578928 h 1071730"/>
                <a:gd name="connsiteX17" fmla="*/ 572033 w 1073417"/>
                <a:gd name="connsiteY17" fmla="*/ 578833 h 1071730"/>
                <a:gd name="connsiteX18" fmla="*/ 572128 w 1073417"/>
                <a:gd name="connsiteY18" fmla="*/ 578928 h 1071730"/>
                <a:gd name="connsiteX19" fmla="*/ 572128 w 1073417"/>
                <a:gd name="connsiteY19" fmla="*/ 376541 h 1071730"/>
                <a:gd name="connsiteX20" fmla="*/ 704091 w 1073417"/>
                <a:gd name="connsiteY20" fmla="*/ 244785 h 1071730"/>
                <a:gd name="connsiteX21" fmla="*/ 837959 w 1073417"/>
                <a:gd name="connsiteY21" fmla="*/ 376541 h 1071730"/>
                <a:gd name="connsiteX22" fmla="*/ 838530 w 1073417"/>
                <a:gd name="connsiteY22" fmla="*/ 844817 h 1071730"/>
                <a:gd name="connsiteX23" fmla="*/ 837959 w 1073417"/>
                <a:gd name="connsiteY23" fmla="*/ 844342 h 10717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1073417" h="1071730">
                  <a:moveTo>
                    <a:pt x="1073132" y="341843"/>
                  </a:moveTo>
                  <a:cubicBezTo>
                    <a:pt x="1073132" y="153050"/>
                    <a:pt x="919841" y="0"/>
                    <a:pt x="730751" y="0"/>
                  </a:cubicBezTo>
                  <a:cubicBezTo>
                    <a:pt x="541660" y="0"/>
                    <a:pt x="388369" y="153050"/>
                    <a:pt x="388369" y="341843"/>
                  </a:cubicBezTo>
                  <a:lnTo>
                    <a:pt x="386655" y="386047"/>
                  </a:lnTo>
                  <a:lnTo>
                    <a:pt x="386179" y="385572"/>
                  </a:lnTo>
                  <a:lnTo>
                    <a:pt x="342382" y="387663"/>
                  </a:lnTo>
                  <a:cubicBezTo>
                    <a:pt x="153291" y="387663"/>
                    <a:pt x="0" y="540713"/>
                    <a:pt x="0" y="729507"/>
                  </a:cubicBezTo>
                  <a:cubicBezTo>
                    <a:pt x="0" y="918300"/>
                    <a:pt x="153291" y="1071350"/>
                    <a:pt x="342382" y="1071350"/>
                  </a:cubicBezTo>
                  <a:lnTo>
                    <a:pt x="1073418" y="1071731"/>
                  </a:lnTo>
                  <a:lnTo>
                    <a:pt x="1073323" y="1071635"/>
                  </a:lnTo>
                  <a:lnTo>
                    <a:pt x="1073418" y="1071731"/>
                  </a:lnTo>
                  <a:lnTo>
                    <a:pt x="1073132" y="341843"/>
                  </a:lnTo>
                  <a:close/>
                  <a:moveTo>
                    <a:pt x="837959" y="844342"/>
                  </a:moveTo>
                  <a:lnTo>
                    <a:pt x="377324" y="844342"/>
                  </a:lnTo>
                  <a:cubicBezTo>
                    <a:pt x="304487" y="844342"/>
                    <a:pt x="245361" y="783407"/>
                    <a:pt x="245361" y="710684"/>
                  </a:cubicBezTo>
                  <a:cubicBezTo>
                    <a:pt x="245361" y="637962"/>
                    <a:pt x="304487" y="578928"/>
                    <a:pt x="377324" y="578928"/>
                  </a:cubicBezTo>
                  <a:lnTo>
                    <a:pt x="572128" y="578928"/>
                  </a:lnTo>
                  <a:lnTo>
                    <a:pt x="572033" y="578833"/>
                  </a:lnTo>
                  <a:lnTo>
                    <a:pt x="572128" y="578928"/>
                  </a:lnTo>
                  <a:lnTo>
                    <a:pt x="572128" y="376541"/>
                  </a:lnTo>
                  <a:cubicBezTo>
                    <a:pt x="572128" y="303819"/>
                    <a:pt x="631159" y="244785"/>
                    <a:pt x="704091" y="244785"/>
                  </a:cubicBezTo>
                  <a:cubicBezTo>
                    <a:pt x="776928" y="244785"/>
                    <a:pt x="837959" y="303819"/>
                    <a:pt x="837959" y="376541"/>
                  </a:cubicBezTo>
                  <a:lnTo>
                    <a:pt x="838530" y="844817"/>
                  </a:lnTo>
                  <a:lnTo>
                    <a:pt x="837959" y="844342"/>
                  </a:lnTo>
                  <a:close/>
                </a:path>
              </a:pathLst>
            </a:custGeom>
            <a:grpFill/>
            <a:ln w="9514" cap="flat">
              <a:noFill/>
              <a:prstDash val="solid"/>
              <a:miter/>
            </a:ln>
          </p:spPr>
          <p:txBody>
            <a:bodyPr rtlCol="0" anchor="ctr"/>
            <a:lstStyle/>
            <a:p>
              <a:endParaRPr lang="en-FI"/>
            </a:p>
          </p:txBody>
        </p:sp>
        <p:sp>
          <p:nvSpPr>
            <p:cNvPr id="9" name="Graphic 6">
              <a:extLst>
                <a:ext uri="{FF2B5EF4-FFF2-40B4-BE49-F238E27FC236}">
                  <a16:creationId xmlns:a16="http://schemas.microsoft.com/office/drawing/2014/main" id="{85E03349-C240-0C4D-B4C4-19FC5BDA9B2F}"/>
                </a:ext>
              </a:extLst>
            </p:cNvPr>
            <p:cNvSpPr/>
            <p:nvPr/>
          </p:nvSpPr>
          <p:spPr>
            <a:xfrm>
              <a:off x="-6953645" y="-2135277"/>
              <a:ext cx="243456" cy="411143"/>
            </a:xfrm>
            <a:custGeom>
              <a:avLst/>
              <a:gdLst>
                <a:gd name="connsiteX0" fmla="*/ 188329 w 243456"/>
                <a:gd name="connsiteY0" fmla="*/ 196779 h 411143"/>
                <a:gd name="connsiteX1" fmla="*/ 113207 w 243456"/>
                <a:gd name="connsiteY1" fmla="*/ 135654 h 411143"/>
                <a:gd name="connsiteX2" fmla="*/ 86738 w 243456"/>
                <a:gd name="connsiteY2" fmla="*/ 101431 h 411143"/>
                <a:gd name="connsiteX3" fmla="*/ 123680 w 243456"/>
                <a:gd name="connsiteY3" fmla="*/ 78331 h 411143"/>
                <a:gd name="connsiteX4" fmla="*/ 213655 w 243456"/>
                <a:gd name="connsiteY4" fmla="*/ 121299 h 411143"/>
                <a:gd name="connsiteX5" fmla="*/ 228032 w 243456"/>
                <a:gd name="connsiteY5" fmla="*/ 52950 h 411143"/>
                <a:gd name="connsiteX6" fmla="*/ 123109 w 243456"/>
                <a:gd name="connsiteY6" fmla="*/ 0 h 411143"/>
                <a:gd name="connsiteX7" fmla="*/ 13234 w 243456"/>
                <a:gd name="connsiteY7" fmla="*/ 98104 h 411143"/>
                <a:gd name="connsiteX8" fmla="*/ 51890 w 243456"/>
                <a:gd name="connsiteY8" fmla="*/ 179668 h 411143"/>
                <a:gd name="connsiteX9" fmla="*/ 141294 w 243456"/>
                <a:gd name="connsiteY9" fmla="*/ 256288 h 411143"/>
                <a:gd name="connsiteX10" fmla="*/ 169953 w 243456"/>
                <a:gd name="connsiteY10" fmla="*/ 300396 h 411143"/>
                <a:gd name="connsiteX11" fmla="*/ 126917 w 243456"/>
                <a:gd name="connsiteY11" fmla="*/ 332908 h 411143"/>
                <a:gd name="connsiteX12" fmla="*/ 21518 w 243456"/>
                <a:gd name="connsiteY12" fmla="*/ 275015 h 411143"/>
                <a:gd name="connsiteX13" fmla="*/ 0 w 243456"/>
                <a:gd name="connsiteY13" fmla="*/ 343365 h 411143"/>
                <a:gd name="connsiteX14" fmla="*/ 123109 w 243456"/>
                <a:gd name="connsiteY14" fmla="*/ 411144 h 411143"/>
                <a:gd name="connsiteX15" fmla="*/ 243456 w 243456"/>
                <a:gd name="connsiteY15" fmla="*/ 299256 h 411143"/>
                <a:gd name="connsiteX16" fmla="*/ 188329 w 243456"/>
                <a:gd name="connsiteY16" fmla="*/ 196779 h 4111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43456" h="411143">
                  <a:moveTo>
                    <a:pt x="188329" y="196779"/>
                  </a:moveTo>
                  <a:cubicBezTo>
                    <a:pt x="166811" y="177481"/>
                    <a:pt x="144151" y="160370"/>
                    <a:pt x="113207" y="135654"/>
                  </a:cubicBezTo>
                  <a:cubicBezTo>
                    <a:pt x="101591" y="126243"/>
                    <a:pt x="86738" y="113599"/>
                    <a:pt x="86738" y="101431"/>
                  </a:cubicBezTo>
                  <a:cubicBezTo>
                    <a:pt x="86738" y="83275"/>
                    <a:pt x="106637" y="78331"/>
                    <a:pt x="123680" y="78331"/>
                  </a:cubicBezTo>
                  <a:cubicBezTo>
                    <a:pt x="154624" y="78331"/>
                    <a:pt x="190519" y="94872"/>
                    <a:pt x="213655" y="121299"/>
                  </a:cubicBezTo>
                  <a:lnTo>
                    <a:pt x="228032" y="52950"/>
                  </a:lnTo>
                  <a:cubicBezTo>
                    <a:pt x="211465" y="26522"/>
                    <a:pt x="171762" y="0"/>
                    <a:pt x="123109" y="0"/>
                  </a:cubicBezTo>
                  <a:cubicBezTo>
                    <a:pt x="62935" y="0"/>
                    <a:pt x="13234" y="35268"/>
                    <a:pt x="13234" y="98104"/>
                  </a:cubicBezTo>
                  <a:cubicBezTo>
                    <a:pt x="13234" y="133372"/>
                    <a:pt x="31991" y="158754"/>
                    <a:pt x="51890" y="179668"/>
                  </a:cubicBezTo>
                  <a:cubicBezTo>
                    <a:pt x="73979" y="202768"/>
                    <a:pt x="103781" y="225392"/>
                    <a:pt x="141294" y="256288"/>
                  </a:cubicBezTo>
                  <a:cubicBezTo>
                    <a:pt x="159480" y="271688"/>
                    <a:pt x="169953" y="283285"/>
                    <a:pt x="169953" y="300396"/>
                  </a:cubicBezTo>
                  <a:cubicBezTo>
                    <a:pt x="169953" y="322451"/>
                    <a:pt x="151196" y="332908"/>
                    <a:pt x="126917" y="332908"/>
                  </a:cubicBezTo>
                  <a:cubicBezTo>
                    <a:pt x="88261" y="332908"/>
                    <a:pt x="45226" y="308667"/>
                    <a:pt x="21518" y="275015"/>
                  </a:cubicBezTo>
                  <a:lnTo>
                    <a:pt x="0" y="343365"/>
                  </a:lnTo>
                  <a:cubicBezTo>
                    <a:pt x="13234" y="375876"/>
                    <a:pt x="62935" y="411144"/>
                    <a:pt x="123109" y="411144"/>
                  </a:cubicBezTo>
                  <a:cubicBezTo>
                    <a:pt x="193756" y="411144"/>
                    <a:pt x="243456" y="366465"/>
                    <a:pt x="243456" y="299256"/>
                  </a:cubicBezTo>
                  <a:cubicBezTo>
                    <a:pt x="243456" y="253626"/>
                    <a:pt x="218702" y="223301"/>
                    <a:pt x="188329" y="196779"/>
                  </a:cubicBezTo>
                  <a:close/>
                </a:path>
              </a:pathLst>
            </a:custGeom>
            <a:grpFill/>
            <a:ln w="9514" cap="flat">
              <a:noFill/>
              <a:prstDash val="solid"/>
              <a:miter/>
            </a:ln>
          </p:spPr>
          <p:txBody>
            <a:bodyPr rtlCol="0" anchor="ctr"/>
            <a:lstStyle/>
            <a:p>
              <a:endParaRPr lang="en-FI"/>
            </a:p>
          </p:txBody>
        </p:sp>
        <p:sp>
          <p:nvSpPr>
            <p:cNvPr id="10" name="Graphic 6">
              <a:extLst>
                <a:ext uri="{FF2B5EF4-FFF2-40B4-BE49-F238E27FC236}">
                  <a16:creationId xmlns:a16="http://schemas.microsoft.com/office/drawing/2014/main" id="{621B7ECC-2F07-874D-886C-83E8164EBA85}"/>
                </a:ext>
              </a:extLst>
            </p:cNvPr>
            <p:cNvSpPr/>
            <p:nvPr/>
          </p:nvSpPr>
          <p:spPr>
            <a:xfrm>
              <a:off x="-6609169" y="-2127482"/>
              <a:ext cx="322958" cy="395743"/>
            </a:xfrm>
            <a:custGeom>
              <a:avLst/>
              <a:gdLst>
                <a:gd name="connsiteX0" fmla="*/ 160622 w 322958"/>
                <a:gd name="connsiteY0" fmla="*/ 146586 h 395743"/>
                <a:gd name="connsiteX1" fmla="*/ 80073 w 322958"/>
                <a:gd name="connsiteY1" fmla="*/ 0 h 395743"/>
                <a:gd name="connsiteX2" fmla="*/ 0 w 322958"/>
                <a:gd name="connsiteY2" fmla="*/ 0 h 395743"/>
                <a:gd name="connsiteX3" fmla="*/ 125870 w 322958"/>
                <a:gd name="connsiteY3" fmla="*/ 230336 h 395743"/>
                <a:gd name="connsiteX4" fmla="*/ 125870 w 322958"/>
                <a:gd name="connsiteY4" fmla="*/ 395744 h 395743"/>
                <a:gd name="connsiteX5" fmla="*/ 198231 w 322958"/>
                <a:gd name="connsiteY5" fmla="*/ 395744 h 395743"/>
                <a:gd name="connsiteX6" fmla="*/ 198231 w 322958"/>
                <a:gd name="connsiteY6" fmla="*/ 230336 h 395743"/>
                <a:gd name="connsiteX7" fmla="*/ 322959 w 322958"/>
                <a:gd name="connsiteY7" fmla="*/ 0 h 395743"/>
                <a:gd name="connsiteX8" fmla="*/ 241267 w 322958"/>
                <a:gd name="connsiteY8" fmla="*/ 0 h 3957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22958" h="395743">
                  <a:moveTo>
                    <a:pt x="160622" y="146586"/>
                  </a:moveTo>
                  <a:lnTo>
                    <a:pt x="80073" y="0"/>
                  </a:lnTo>
                  <a:lnTo>
                    <a:pt x="0" y="0"/>
                  </a:lnTo>
                  <a:lnTo>
                    <a:pt x="125870" y="230336"/>
                  </a:lnTo>
                  <a:lnTo>
                    <a:pt x="125870" y="395744"/>
                  </a:lnTo>
                  <a:lnTo>
                    <a:pt x="198231" y="395744"/>
                  </a:lnTo>
                  <a:lnTo>
                    <a:pt x="198231" y="230336"/>
                  </a:lnTo>
                  <a:lnTo>
                    <a:pt x="322959" y="0"/>
                  </a:lnTo>
                  <a:lnTo>
                    <a:pt x="241267" y="0"/>
                  </a:lnTo>
                  <a:close/>
                </a:path>
              </a:pathLst>
            </a:custGeom>
            <a:grpFill/>
            <a:ln w="9514" cap="flat">
              <a:noFill/>
              <a:prstDash val="solid"/>
              <a:miter/>
            </a:ln>
          </p:spPr>
          <p:txBody>
            <a:bodyPr rtlCol="0" anchor="ctr"/>
            <a:lstStyle/>
            <a:p>
              <a:endParaRPr lang="en-FI"/>
            </a:p>
          </p:txBody>
        </p:sp>
        <p:sp>
          <p:nvSpPr>
            <p:cNvPr id="11" name="Graphic 6">
              <a:extLst>
                <a:ext uri="{FF2B5EF4-FFF2-40B4-BE49-F238E27FC236}">
                  <a16:creationId xmlns:a16="http://schemas.microsoft.com/office/drawing/2014/main" id="{4D74AF93-160B-EE45-9940-B5F43448899D}"/>
                </a:ext>
              </a:extLst>
            </p:cNvPr>
            <p:cNvSpPr/>
            <p:nvPr/>
          </p:nvSpPr>
          <p:spPr>
            <a:xfrm>
              <a:off x="-6148248" y="-2127482"/>
              <a:ext cx="339525" cy="395743"/>
            </a:xfrm>
            <a:custGeom>
              <a:avLst/>
              <a:gdLst>
                <a:gd name="connsiteX0" fmla="*/ 124251 w 339525"/>
                <a:gd name="connsiteY0" fmla="*/ 0 h 395743"/>
                <a:gd name="connsiteX1" fmla="*/ 0 w 339525"/>
                <a:gd name="connsiteY1" fmla="*/ 0 h 395743"/>
                <a:gd name="connsiteX2" fmla="*/ 0 w 339525"/>
                <a:gd name="connsiteY2" fmla="*/ 395744 h 395743"/>
                <a:gd name="connsiteX3" fmla="*/ 124251 w 339525"/>
                <a:gd name="connsiteY3" fmla="*/ 395744 h 395743"/>
                <a:gd name="connsiteX4" fmla="*/ 339525 w 339525"/>
                <a:gd name="connsiteY4" fmla="*/ 197824 h 395743"/>
                <a:gd name="connsiteX5" fmla="*/ 124251 w 339525"/>
                <a:gd name="connsiteY5" fmla="*/ 0 h 395743"/>
                <a:gd name="connsiteX6" fmla="*/ 145198 w 339525"/>
                <a:gd name="connsiteY6" fmla="*/ 317412 h 395743"/>
                <a:gd name="connsiteX7" fmla="*/ 72361 w 339525"/>
                <a:gd name="connsiteY7" fmla="*/ 317412 h 395743"/>
                <a:gd name="connsiteX8" fmla="*/ 72361 w 339525"/>
                <a:gd name="connsiteY8" fmla="*/ 78236 h 395743"/>
                <a:gd name="connsiteX9" fmla="*/ 145198 w 339525"/>
                <a:gd name="connsiteY9" fmla="*/ 78236 h 395743"/>
                <a:gd name="connsiteX10" fmla="*/ 265546 w 339525"/>
                <a:gd name="connsiteY10" fmla="*/ 197824 h 395743"/>
                <a:gd name="connsiteX11" fmla="*/ 145198 w 339525"/>
                <a:gd name="connsiteY11" fmla="*/ 317412 h 3957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39525" h="395743">
                  <a:moveTo>
                    <a:pt x="124251" y="0"/>
                  </a:moveTo>
                  <a:lnTo>
                    <a:pt x="0" y="0"/>
                  </a:lnTo>
                  <a:lnTo>
                    <a:pt x="0" y="395744"/>
                  </a:lnTo>
                  <a:lnTo>
                    <a:pt x="124251" y="395744"/>
                  </a:lnTo>
                  <a:cubicBezTo>
                    <a:pt x="247360" y="395744"/>
                    <a:pt x="339525" y="322451"/>
                    <a:pt x="339525" y="197824"/>
                  </a:cubicBezTo>
                  <a:cubicBezTo>
                    <a:pt x="339525" y="71582"/>
                    <a:pt x="248979" y="0"/>
                    <a:pt x="124251" y="0"/>
                  </a:cubicBezTo>
                  <a:close/>
                  <a:moveTo>
                    <a:pt x="145198" y="317412"/>
                  </a:moveTo>
                  <a:lnTo>
                    <a:pt x="72361" y="317412"/>
                  </a:lnTo>
                  <a:lnTo>
                    <a:pt x="72361" y="78236"/>
                  </a:lnTo>
                  <a:lnTo>
                    <a:pt x="145198" y="78236"/>
                  </a:lnTo>
                  <a:cubicBezTo>
                    <a:pt x="215845" y="78236"/>
                    <a:pt x="265546" y="130615"/>
                    <a:pt x="265546" y="197824"/>
                  </a:cubicBezTo>
                  <a:cubicBezTo>
                    <a:pt x="265546" y="270072"/>
                    <a:pt x="213084" y="317412"/>
                    <a:pt x="145198" y="317412"/>
                  </a:cubicBezTo>
                  <a:close/>
                </a:path>
              </a:pathLst>
            </a:custGeom>
            <a:grpFill/>
            <a:ln w="9514" cap="flat">
              <a:noFill/>
              <a:prstDash val="solid"/>
              <a:miter/>
            </a:ln>
          </p:spPr>
          <p:txBody>
            <a:bodyPr rtlCol="0" anchor="ctr"/>
            <a:lstStyle/>
            <a:p>
              <a:endParaRPr lang="en-FI"/>
            </a:p>
          </p:txBody>
        </p:sp>
        <p:sp>
          <p:nvSpPr>
            <p:cNvPr id="12" name="Graphic 6">
              <a:extLst>
                <a:ext uri="{FF2B5EF4-FFF2-40B4-BE49-F238E27FC236}">
                  <a16:creationId xmlns:a16="http://schemas.microsoft.com/office/drawing/2014/main" id="{44D6D376-61D8-7540-BF38-0E54AAED5E2F}"/>
                </a:ext>
              </a:extLst>
            </p:cNvPr>
            <p:cNvSpPr/>
            <p:nvPr/>
          </p:nvSpPr>
          <p:spPr>
            <a:xfrm>
              <a:off x="-5497952" y="-2238229"/>
              <a:ext cx="79406" cy="79281"/>
            </a:xfrm>
            <a:custGeom>
              <a:avLst/>
              <a:gdLst>
                <a:gd name="connsiteX0" fmla="*/ 39703 w 79406"/>
                <a:gd name="connsiteY0" fmla="*/ 79282 h 79281"/>
                <a:gd name="connsiteX1" fmla="*/ 79407 w 79406"/>
                <a:gd name="connsiteY1" fmla="*/ 39641 h 79281"/>
                <a:gd name="connsiteX2" fmla="*/ 39703 w 79406"/>
                <a:gd name="connsiteY2" fmla="*/ 0 h 79281"/>
                <a:gd name="connsiteX3" fmla="*/ 0 w 79406"/>
                <a:gd name="connsiteY3" fmla="*/ 39641 h 79281"/>
                <a:gd name="connsiteX4" fmla="*/ 39703 w 79406"/>
                <a:gd name="connsiteY4" fmla="*/ 79282 h 7928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9406" h="79281">
                  <a:moveTo>
                    <a:pt x="39703" y="79282"/>
                  </a:moveTo>
                  <a:cubicBezTo>
                    <a:pt x="61793" y="79282"/>
                    <a:pt x="79407" y="62171"/>
                    <a:pt x="79407" y="39641"/>
                  </a:cubicBezTo>
                  <a:cubicBezTo>
                    <a:pt x="79407" y="17587"/>
                    <a:pt x="61697" y="0"/>
                    <a:pt x="39703" y="0"/>
                  </a:cubicBezTo>
                  <a:cubicBezTo>
                    <a:pt x="17043" y="0"/>
                    <a:pt x="0" y="17682"/>
                    <a:pt x="0" y="39641"/>
                  </a:cubicBezTo>
                  <a:cubicBezTo>
                    <a:pt x="0" y="62171"/>
                    <a:pt x="17138" y="79282"/>
                    <a:pt x="39703" y="79282"/>
                  </a:cubicBezTo>
                  <a:close/>
                </a:path>
              </a:pathLst>
            </a:custGeom>
            <a:grpFill/>
            <a:ln w="9514" cap="flat">
              <a:noFill/>
              <a:prstDash val="solid"/>
              <a:miter/>
            </a:ln>
          </p:spPr>
          <p:txBody>
            <a:bodyPr rtlCol="0" anchor="ctr"/>
            <a:lstStyle/>
            <a:p>
              <a:endParaRPr lang="en-FI"/>
            </a:p>
          </p:txBody>
        </p:sp>
        <p:sp>
          <p:nvSpPr>
            <p:cNvPr id="13" name="Graphic 6">
              <a:extLst>
                <a:ext uri="{FF2B5EF4-FFF2-40B4-BE49-F238E27FC236}">
                  <a16:creationId xmlns:a16="http://schemas.microsoft.com/office/drawing/2014/main" id="{B9CAC802-10AE-A34C-956B-073C2BEFC2BC}"/>
                </a:ext>
              </a:extLst>
            </p:cNvPr>
            <p:cNvSpPr/>
            <p:nvPr/>
          </p:nvSpPr>
          <p:spPr>
            <a:xfrm>
              <a:off x="-5613825" y="-2238229"/>
              <a:ext cx="79406" cy="79281"/>
            </a:xfrm>
            <a:custGeom>
              <a:avLst/>
              <a:gdLst>
                <a:gd name="connsiteX0" fmla="*/ 39704 w 79406"/>
                <a:gd name="connsiteY0" fmla="*/ 79282 h 79281"/>
                <a:gd name="connsiteX1" fmla="*/ 79407 w 79406"/>
                <a:gd name="connsiteY1" fmla="*/ 39641 h 79281"/>
                <a:gd name="connsiteX2" fmla="*/ 39704 w 79406"/>
                <a:gd name="connsiteY2" fmla="*/ 0 h 79281"/>
                <a:gd name="connsiteX3" fmla="*/ 0 w 79406"/>
                <a:gd name="connsiteY3" fmla="*/ 39641 h 79281"/>
                <a:gd name="connsiteX4" fmla="*/ 39704 w 79406"/>
                <a:gd name="connsiteY4" fmla="*/ 79282 h 7928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9406" h="79281">
                  <a:moveTo>
                    <a:pt x="39704" y="79282"/>
                  </a:moveTo>
                  <a:cubicBezTo>
                    <a:pt x="62364" y="79282"/>
                    <a:pt x="79407" y="62171"/>
                    <a:pt x="79407" y="39641"/>
                  </a:cubicBezTo>
                  <a:cubicBezTo>
                    <a:pt x="79407" y="17587"/>
                    <a:pt x="62269" y="0"/>
                    <a:pt x="39704" y="0"/>
                  </a:cubicBezTo>
                  <a:cubicBezTo>
                    <a:pt x="17614" y="0"/>
                    <a:pt x="0" y="17682"/>
                    <a:pt x="0" y="39641"/>
                  </a:cubicBezTo>
                  <a:cubicBezTo>
                    <a:pt x="-95" y="62171"/>
                    <a:pt x="17614" y="79282"/>
                    <a:pt x="39704" y="79282"/>
                  </a:cubicBezTo>
                  <a:close/>
                </a:path>
              </a:pathLst>
            </a:custGeom>
            <a:grpFill/>
            <a:ln w="9514" cap="flat">
              <a:noFill/>
              <a:prstDash val="solid"/>
              <a:miter/>
            </a:ln>
          </p:spPr>
          <p:txBody>
            <a:bodyPr rtlCol="0" anchor="ctr"/>
            <a:lstStyle/>
            <a:p>
              <a:endParaRPr lang="en-FI"/>
            </a:p>
          </p:txBody>
        </p:sp>
        <p:sp>
          <p:nvSpPr>
            <p:cNvPr id="14" name="Graphic 6">
              <a:extLst>
                <a:ext uri="{FF2B5EF4-FFF2-40B4-BE49-F238E27FC236}">
                  <a16:creationId xmlns:a16="http://schemas.microsoft.com/office/drawing/2014/main" id="{F982EDA5-FA1B-7B43-B9BF-A740C99BDA03}"/>
                </a:ext>
              </a:extLst>
            </p:cNvPr>
            <p:cNvSpPr/>
            <p:nvPr/>
          </p:nvSpPr>
          <p:spPr>
            <a:xfrm>
              <a:off x="-5708846" y="-2127482"/>
              <a:ext cx="383513" cy="395743"/>
            </a:xfrm>
            <a:custGeom>
              <a:avLst/>
              <a:gdLst>
                <a:gd name="connsiteX0" fmla="*/ 156243 w 383513"/>
                <a:gd name="connsiteY0" fmla="*/ 0 h 395743"/>
                <a:gd name="connsiteX1" fmla="*/ 0 w 383513"/>
                <a:gd name="connsiteY1" fmla="*/ 395744 h 395743"/>
                <a:gd name="connsiteX2" fmla="*/ 77788 w 383513"/>
                <a:gd name="connsiteY2" fmla="*/ 395744 h 395743"/>
                <a:gd name="connsiteX3" fmla="*/ 109779 w 383513"/>
                <a:gd name="connsiteY3" fmla="*/ 314751 h 395743"/>
                <a:gd name="connsiteX4" fmla="*/ 275353 w 383513"/>
                <a:gd name="connsiteY4" fmla="*/ 314751 h 395743"/>
                <a:gd name="connsiteX5" fmla="*/ 307344 w 383513"/>
                <a:gd name="connsiteY5" fmla="*/ 395744 h 395743"/>
                <a:gd name="connsiteX6" fmla="*/ 383513 w 383513"/>
                <a:gd name="connsiteY6" fmla="*/ 395744 h 395743"/>
                <a:gd name="connsiteX7" fmla="*/ 227271 w 383513"/>
                <a:gd name="connsiteY7" fmla="*/ 0 h 395743"/>
                <a:gd name="connsiteX8" fmla="*/ 156243 w 383513"/>
                <a:gd name="connsiteY8" fmla="*/ 0 h 395743"/>
                <a:gd name="connsiteX9" fmla="*/ 139676 w 383513"/>
                <a:gd name="connsiteY9" fmla="*/ 238036 h 395743"/>
                <a:gd name="connsiteX10" fmla="*/ 192709 w 383513"/>
                <a:gd name="connsiteY10" fmla="*/ 104663 h 395743"/>
                <a:gd name="connsiteX11" fmla="*/ 245170 w 383513"/>
                <a:gd name="connsiteY11" fmla="*/ 238036 h 395743"/>
                <a:gd name="connsiteX12" fmla="*/ 139676 w 383513"/>
                <a:gd name="connsiteY12" fmla="*/ 238036 h 3957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83513" h="395743">
                  <a:moveTo>
                    <a:pt x="156243" y="0"/>
                  </a:moveTo>
                  <a:lnTo>
                    <a:pt x="0" y="395744"/>
                  </a:lnTo>
                  <a:lnTo>
                    <a:pt x="77788" y="395744"/>
                  </a:lnTo>
                  <a:lnTo>
                    <a:pt x="109779" y="314751"/>
                  </a:lnTo>
                  <a:lnTo>
                    <a:pt x="275353" y="314751"/>
                  </a:lnTo>
                  <a:lnTo>
                    <a:pt x="307344" y="395744"/>
                  </a:lnTo>
                  <a:lnTo>
                    <a:pt x="383513" y="395744"/>
                  </a:lnTo>
                  <a:lnTo>
                    <a:pt x="227271" y="0"/>
                  </a:lnTo>
                  <a:lnTo>
                    <a:pt x="156243" y="0"/>
                  </a:lnTo>
                  <a:close/>
                  <a:moveTo>
                    <a:pt x="139676" y="238036"/>
                  </a:moveTo>
                  <a:lnTo>
                    <a:pt x="192709" y="104663"/>
                  </a:lnTo>
                  <a:lnTo>
                    <a:pt x="245170" y="238036"/>
                  </a:lnTo>
                  <a:lnTo>
                    <a:pt x="139676" y="238036"/>
                  </a:lnTo>
                  <a:close/>
                </a:path>
              </a:pathLst>
            </a:custGeom>
            <a:grpFill/>
            <a:ln w="9514" cap="flat">
              <a:noFill/>
              <a:prstDash val="solid"/>
              <a:miter/>
            </a:ln>
          </p:spPr>
          <p:txBody>
            <a:bodyPr rtlCol="0" anchor="ctr"/>
            <a:lstStyle/>
            <a:p>
              <a:endParaRPr lang="en-FI"/>
            </a:p>
          </p:txBody>
        </p:sp>
        <p:sp>
          <p:nvSpPr>
            <p:cNvPr id="15" name="Graphic 6">
              <a:extLst>
                <a:ext uri="{FF2B5EF4-FFF2-40B4-BE49-F238E27FC236}">
                  <a16:creationId xmlns:a16="http://schemas.microsoft.com/office/drawing/2014/main" id="{4ECD3BCC-9A53-9F47-BCE2-6CC1A5106EEA}"/>
                </a:ext>
              </a:extLst>
            </p:cNvPr>
            <p:cNvSpPr/>
            <p:nvPr/>
          </p:nvSpPr>
          <p:spPr>
            <a:xfrm>
              <a:off x="-5186609" y="-2127482"/>
              <a:ext cx="328956" cy="395743"/>
            </a:xfrm>
            <a:custGeom>
              <a:avLst/>
              <a:gdLst>
                <a:gd name="connsiteX0" fmla="*/ 256691 w 328956"/>
                <a:gd name="connsiteY0" fmla="*/ 268360 h 395743"/>
                <a:gd name="connsiteX1" fmla="*/ 72266 w 328956"/>
                <a:gd name="connsiteY1" fmla="*/ 0 h 395743"/>
                <a:gd name="connsiteX2" fmla="*/ 0 w 328956"/>
                <a:gd name="connsiteY2" fmla="*/ 0 h 395743"/>
                <a:gd name="connsiteX3" fmla="*/ 0 w 328956"/>
                <a:gd name="connsiteY3" fmla="*/ 395744 h 395743"/>
                <a:gd name="connsiteX4" fmla="*/ 72266 w 328956"/>
                <a:gd name="connsiteY4" fmla="*/ 395744 h 395743"/>
                <a:gd name="connsiteX5" fmla="*/ 72266 w 328956"/>
                <a:gd name="connsiteY5" fmla="*/ 128904 h 395743"/>
                <a:gd name="connsiteX6" fmla="*/ 256120 w 328956"/>
                <a:gd name="connsiteY6" fmla="*/ 395744 h 395743"/>
                <a:gd name="connsiteX7" fmla="*/ 328957 w 328956"/>
                <a:gd name="connsiteY7" fmla="*/ 395744 h 395743"/>
                <a:gd name="connsiteX8" fmla="*/ 328957 w 328956"/>
                <a:gd name="connsiteY8" fmla="*/ 0 h 395743"/>
                <a:gd name="connsiteX9" fmla="*/ 256691 w 328956"/>
                <a:gd name="connsiteY9" fmla="*/ 0 h 3957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28956" h="395743">
                  <a:moveTo>
                    <a:pt x="256691" y="268360"/>
                  </a:moveTo>
                  <a:lnTo>
                    <a:pt x="72266" y="0"/>
                  </a:lnTo>
                  <a:lnTo>
                    <a:pt x="0" y="0"/>
                  </a:lnTo>
                  <a:lnTo>
                    <a:pt x="0" y="395744"/>
                  </a:lnTo>
                  <a:lnTo>
                    <a:pt x="72266" y="395744"/>
                  </a:lnTo>
                  <a:lnTo>
                    <a:pt x="72266" y="128904"/>
                  </a:lnTo>
                  <a:lnTo>
                    <a:pt x="256120" y="395744"/>
                  </a:lnTo>
                  <a:lnTo>
                    <a:pt x="328957" y="395744"/>
                  </a:lnTo>
                  <a:lnTo>
                    <a:pt x="328957" y="0"/>
                  </a:lnTo>
                  <a:lnTo>
                    <a:pt x="256691" y="0"/>
                  </a:lnTo>
                  <a:close/>
                </a:path>
              </a:pathLst>
            </a:custGeom>
            <a:grpFill/>
            <a:ln w="9514" cap="flat">
              <a:noFill/>
              <a:prstDash val="solid"/>
              <a:miter/>
            </a:ln>
          </p:spPr>
          <p:txBody>
            <a:bodyPr rtlCol="0" anchor="ctr"/>
            <a:lstStyle/>
            <a:p>
              <a:endParaRPr lang="en-FI"/>
            </a:p>
          </p:txBody>
        </p:sp>
        <p:sp>
          <p:nvSpPr>
            <p:cNvPr id="16" name="Graphic 6">
              <a:extLst>
                <a:ext uri="{FF2B5EF4-FFF2-40B4-BE49-F238E27FC236}">
                  <a16:creationId xmlns:a16="http://schemas.microsoft.com/office/drawing/2014/main" id="{2888A94A-FD13-3146-9D74-063CA32091AA}"/>
                </a:ext>
              </a:extLst>
            </p:cNvPr>
            <p:cNvSpPr/>
            <p:nvPr/>
          </p:nvSpPr>
          <p:spPr>
            <a:xfrm>
              <a:off x="-4675513" y="-2127482"/>
              <a:ext cx="209751" cy="395743"/>
            </a:xfrm>
            <a:custGeom>
              <a:avLst/>
              <a:gdLst>
                <a:gd name="connsiteX0" fmla="*/ 72361 w 209751"/>
                <a:gd name="connsiteY0" fmla="*/ 0 h 395743"/>
                <a:gd name="connsiteX1" fmla="*/ 0 w 209751"/>
                <a:gd name="connsiteY1" fmla="*/ 0 h 395743"/>
                <a:gd name="connsiteX2" fmla="*/ 0 w 209751"/>
                <a:gd name="connsiteY2" fmla="*/ 395744 h 395743"/>
                <a:gd name="connsiteX3" fmla="*/ 209752 w 209751"/>
                <a:gd name="connsiteY3" fmla="*/ 395744 h 395743"/>
                <a:gd name="connsiteX4" fmla="*/ 209752 w 209751"/>
                <a:gd name="connsiteY4" fmla="*/ 317412 h 395743"/>
                <a:gd name="connsiteX5" fmla="*/ 72361 w 209751"/>
                <a:gd name="connsiteY5" fmla="*/ 317412 h 3957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9751" h="395743">
                  <a:moveTo>
                    <a:pt x="72361" y="0"/>
                  </a:moveTo>
                  <a:lnTo>
                    <a:pt x="0" y="0"/>
                  </a:lnTo>
                  <a:lnTo>
                    <a:pt x="0" y="395744"/>
                  </a:lnTo>
                  <a:lnTo>
                    <a:pt x="209752" y="395744"/>
                  </a:lnTo>
                  <a:lnTo>
                    <a:pt x="209752" y="317412"/>
                  </a:lnTo>
                  <a:lnTo>
                    <a:pt x="72361" y="317412"/>
                  </a:lnTo>
                  <a:close/>
                </a:path>
              </a:pathLst>
            </a:custGeom>
            <a:grpFill/>
            <a:ln w="9514" cap="flat">
              <a:noFill/>
              <a:prstDash val="solid"/>
              <a:miter/>
            </a:ln>
          </p:spPr>
          <p:txBody>
            <a:bodyPr rtlCol="0" anchor="ctr"/>
            <a:lstStyle/>
            <a:p>
              <a:endParaRPr lang="en-FI"/>
            </a:p>
          </p:txBody>
        </p:sp>
        <p:sp>
          <p:nvSpPr>
            <p:cNvPr id="17" name="Graphic 6">
              <a:extLst>
                <a:ext uri="{FF2B5EF4-FFF2-40B4-BE49-F238E27FC236}">
                  <a16:creationId xmlns:a16="http://schemas.microsoft.com/office/drawing/2014/main" id="{D294CF1C-FB3F-3940-9C67-80E6DD96AC14}"/>
                </a:ext>
              </a:extLst>
            </p:cNvPr>
            <p:cNvSpPr/>
            <p:nvPr/>
          </p:nvSpPr>
          <p:spPr>
            <a:xfrm>
              <a:off x="-4319420" y="-2127482"/>
              <a:ext cx="72360" cy="395743"/>
            </a:xfrm>
            <a:custGeom>
              <a:avLst/>
              <a:gdLst>
                <a:gd name="connsiteX0" fmla="*/ 0 w 72360"/>
                <a:gd name="connsiteY0" fmla="*/ 0 h 395743"/>
                <a:gd name="connsiteX1" fmla="*/ 72361 w 72360"/>
                <a:gd name="connsiteY1" fmla="*/ 0 h 395743"/>
                <a:gd name="connsiteX2" fmla="*/ 72361 w 72360"/>
                <a:gd name="connsiteY2" fmla="*/ 395744 h 395743"/>
                <a:gd name="connsiteX3" fmla="*/ 0 w 72360"/>
                <a:gd name="connsiteY3" fmla="*/ 395744 h 395743"/>
              </a:gdLst>
              <a:ahLst/>
              <a:cxnLst>
                <a:cxn ang="0">
                  <a:pos x="connsiteX0" y="connsiteY0"/>
                </a:cxn>
                <a:cxn ang="0">
                  <a:pos x="connsiteX1" y="connsiteY1"/>
                </a:cxn>
                <a:cxn ang="0">
                  <a:pos x="connsiteX2" y="connsiteY2"/>
                </a:cxn>
                <a:cxn ang="0">
                  <a:pos x="connsiteX3" y="connsiteY3"/>
                </a:cxn>
              </a:cxnLst>
              <a:rect l="l" t="t" r="r" b="b"/>
              <a:pathLst>
                <a:path w="72360" h="395743">
                  <a:moveTo>
                    <a:pt x="0" y="0"/>
                  </a:moveTo>
                  <a:lnTo>
                    <a:pt x="72361" y="0"/>
                  </a:lnTo>
                  <a:lnTo>
                    <a:pt x="72361" y="395744"/>
                  </a:lnTo>
                  <a:lnTo>
                    <a:pt x="0" y="395744"/>
                  </a:lnTo>
                  <a:close/>
                </a:path>
              </a:pathLst>
            </a:custGeom>
            <a:grpFill/>
            <a:ln w="9514" cap="flat">
              <a:noFill/>
              <a:prstDash val="solid"/>
              <a:miter/>
            </a:ln>
          </p:spPr>
          <p:txBody>
            <a:bodyPr rtlCol="0" anchor="ctr"/>
            <a:lstStyle/>
            <a:p>
              <a:endParaRPr lang="en-FI"/>
            </a:p>
          </p:txBody>
        </p:sp>
        <p:sp>
          <p:nvSpPr>
            <p:cNvPr id="18" name="Graphic 6">
              <a:extLst>
                <a:ext uri="{FF2B5EF4-FFF2-40B4-BE49-F238E27FC236}">
                  <a16:creationId xmlns:a16="http://schemas.microsoft.com/office/drawing/2014/main" id="{0C263526-249C-304D-BADB-97D8FA0CCE8F}"/>
                </a:ext>
              </a:extLst>
            </p:cNvPr>
            <p:cNvSpPr/>
            <p:nvPr/>
          </p:nvSpPr>
          <p:spPr>
            <a:xfrm>
              <a:off x="-4065014" y="-2127482"/>
              <a:ext cx="72360" cy="395743"/>
            </a:xfrm>
            <a:custGeom>
              <a:avLst/>
              <a:gdLst>
                <a:gd name="connsiteX0" fmla="*/ 0 w 72360"/>
                <a:gd name="connsiteY0" fmla="*/ 0 h 395743"/>
                <a:gd name="connsiteX1" fmla="*/ 72361 w 72360"/>
                <a:gd name="connsiteY1" fmla="*/ 0 h 395743"/>
                <a:gd name="connsiteX2" fmla="*/ 72361 w 72360"/>
                <a:gd name="connsiteY2" fmla="*/ 395744 h 395743"/>
                <a:gd name="connsiteX3" fmla="*/ 0 w 72360"/>
                <a:gd name="connsiteY3" fmla="*/ 395744 h 395743"/>
              </a:gdLst>
              <a:ahLst/>
              <a:cxnLst>
                <a:cxn ang="0">
                  <a:pos x="connsiteX0" y="connsiteY0"/>
                </a:cxn>
                <a:cxn ang="0">
                  <a:pos x="connsiteX1" y="connsiteY1"/>
                </a:cxn>
                <a:cxn ang="0">
                  <a:pos x="connsiteX2" y="connsiteY2"/>
                </a:cxn>
                <a:cxn ang="0">
                  <a:pos x="connsiteX3" y="connsiteY3"/>
                </a:cxn>
              </a:cxnLst>
              <a:rect l="l" t="t" r="r" b="b"/>
              <a:pathLst>
                <a:path w="72360" h="395743">
                  <a:moveTo>
                    <a:pt x="0" y="0"/>
                  </a:moveTo>
                  <a:lnTo>
                    <a:pt x="72361" y="0"/>
                  </a:lnTo>
                  <a:lnTo>
                    <a:pt x="72361" y="395744"/>
                  </a:lnTo>
                  <a:lnTo>
                    <a:pt x="0" y="395744"/>
                  </a:lnTo>
                  <a:close/>
                </a:path>
              </a:pathLst>
            </a:custGeom>
            <a:grpFill/>
            <a:ln w="9514" cap="flat">
              <a:noFill/>
              <a:prstDash val="solid"/>
              <a:miter/>
            </a:ln>
          </p:spPr>
          <p:txBody>
            <a:bodyPr rtlCol="0" anchor="ctr"/>
            <a:lstStyle/>
            <a:p>
              <a:endParaRPr lang="en-FI"/>
            </a:p>
          </p:txBody>
        </p:sp>
        <p:sp>
          <p:nvSpPr>
            <p:cNvPr id="19" name="Graphic 6">
              <a:extLst>
                <a:ext uri="{FF2B5EF4-FFF2-40B4-BE49-F238E27FC236}">
                  <a16:creationId xmlns:a16="http://schemas.microsoft.com/office/drawing/2014/main" id="{465E9C73-D799-2B4A-8E77-BF3B9AFF7FDD}"/>
                </a:ext>
              </a:extLst>
            </p:cNvPr>
            <p:cNvSpPr/>
            <p:nvPr/>
          </p:nvSpPr>
          <p:spPr>
            <a:xfrm>
              <a:off x="-3850312" y="-2127482"/>
              <a:ext cx="305344" cy="395743"/>
            </a:xfrm>
            <a:custGeom>
              <a:avLst/>
              <a:gdLst>
                <a:gd name="connsiteX0" fmla="*/ 0 w 305344"/>
                <a:gd name="connsiteY0" fmla="*/ 77095 h 395743"/>
                <a:gd name="connsiteX1" fmla="*/ 116539 w 305344"/>
                <a:gd name="connsiteY1" fmla="*/ 77095 h 395743"/>
                <a:gd name="connsiteX2" fmla="*/ 116539 w 305344"/>
                <a:gd name="connsiteY2" fmla="*/ 395744 h 395743"/>
                <a:gd name="connsiteX3" fmla="*/ 188805 w 305344"/>
                <a:gd name="connsiteY3" fmla="*/ 395744 h 395743"/>
                <a:gd name="connsiteX4" fmla="*/ 188805 w 305344"/>
                <a:gd name="connsiteY4" fmla="*/ 77095 h 395743"/>
                <a:gd name="connsiteX5" fmla="*/ 305344 w 305344"/>
                <a:gd name="connsiteY5" fmla="*/ 77095 h 395743"/>
                <a:gd name="connsiteX6" fmla="*/ 305344 w 305344"/>
                <a:gd name="connsiteY6" fmla="*/ 0 h 395743"/>
                <a:gd name="connsiteX7" fmla="*/ 0 w 305344"/>
                <a:gd name="connsiteY7" fmla="*/ 0 h 3957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05344" h="395743">
                  <a:moveTo>
                    <a:pt x="0" y="77095"/>
                  </a:moveTo>
                  <a:lnTo>
                    <a:pt x="116539" y="77095"/>
                  </a:lnTo>
                  <a:lnTo>
                    <a:pt x="116539" y="395744"/>
                  </a:lnTo>
                  <a:lnTo>
                    <a:pt x="188805" y="395744"/>
                  </a:lnTo>
                  <a:lnTo>
                    <a:pt x="188805" y="77095"/>
                  </a:lnTo>
                  <a:lnTo>
                    <a:pt x="305344" y="77095"/>
                  </a:lnTo>
                  <a:lnTo>
                    <a:pt x="305344" y="0"/>
                  </a:lnTo>
                  <a:lnTo>
                    <a:pt x="0" y="0"/>
                  </a:lnTo>
                  <a:close/>
                </a:path>
              </a:pathLst>
            </a:custGeom>
            <a:grpFill/>
            <a:ln w="9514" cap="flat">
              <a:noFill/>
              <a:prstDash val="solid"/>
              <a:miter/>
            </a:ln>
          </p:spPr>
          <p:txBody>
            <a:bodyPr rtlCol="0" anchor="ctr"/>
            <a:lstStyle/>
            <a:p>
              <a:endParaRPr lang="en-FI"/>
            </a:p>
          </p:txBody>
        </p:sp>
        <p:sp>
          <p:nvSpPr>
            <p:cNvPr id="20" name="Graphic 6">
              <a:extLst>
                <a:ext uri="{FF2B5EF4-FFF2-40B4-BE49-F238E27FC236}">
                  <a16:creationId xmlns:a16="http://schemas.microsoft.com/office/drawing/2014/main" id="{A3F2F5EB-E03E-CC45-9E5F-A67E01C18B9D}"/>
                </a:ext>
              </a:extLst>
            </p:cNvPr>
            <p:cNvSpPr/>
            <p:nvPr/>
          </p:nvSpPr>
          <p:spPr>
            <a:xfrm>
              <a:off x="-3442329" y="-2127482"/>
              <a:ext cx="305248" cy="395743"/>
            </a:xfrm>
            <a:custGeom>
              <a:avLst/>
              <a:gdLst>
                <a:gd name="connsiteX0" fmla="*/ 0 w 305248"/>
                <a:gd name="connsiteY0" fmla="*/ 77095 h 395743"/>
                <a:gd name="connsiteX1" fmla="*/ 116444 w 305248"/>
                <a:gd name="connsiteY1" fmla="*/ 77095 h 395743"/>
                <a:gd name="connsiteX2" fmla="*/ 116444 w 305248"/>
                <a:gd name="connsiteY2" fmla="*/ 395744 h 395743"/>
                <a:gd name="connsiteX3" fmla="*/ 188805 w 305248"/>
                <a:gd name="connsiteY3" fmla="*/ 395744 h 395743"/>
                <a:gd name="connsiteX4" fmla="*/ 188805 w 305248"/>
                <a:gd name="connsiteY4" fmla="*/ 77095 h 395743"/>
                <a:gd name="connsiteX5" fmla="*/ 305249 w 305248"/>
                <a:gd name="connsiteY5" fmla="*/ 77095 h 395743"/>
                <a:gd name="connsiteX6" fmla="*/ 305249 w 305248"/>
                <a:gd name="connsiteY6" fmla="*/ 0 h 395743"/>
                <a:gd name="connsiteX7" fmla="*/ 0 w 305248"/>
                <a:gd name="connsiteY7" fmla="*/ 0 h 3957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05248" h="395743">
                  <a:moveTo>
                    <a:pt x="0" y="77095"/>
                  </a:moveTo>
                  <a:lnTo>
                    <a:pt x="116444" y="77095"/>
                  </a:lnTo>
                  <a:lnTo>
                    <a:pt x="116444" y="395744"/>
                  </a:lnTo>
                  <a:lnTo>
                    <a:pt x="188805" y="395744"/>
                  </a:lnTo>
                  <a:lnTo>
                    <a:pt x="188805" y="77095"/>
                  </a:lnTo>
                  <a:lnTo>
                    <a:pt x="305249" y="77095"/>
                  </a:lnTo>
                  <a:lnTo>
                    <a:pt x="305249" y="0"/>
                  </a:lnTo>
                  <a:lnTo>
                    <a:pt x="0" y="0"/>
                  </a:lnTo>
                  <a:close/>
                </a:path>
              </a:pathLst>
            </a:custGeom>
            <a:grpFill/>
            <a:ln w="9514" cap="flat">
              <a:noFill/>
              <a:prstDash val="solid"/>
              <a:miter/>
            </a:ln>
          </p:spPr>
          <p:txBody>
            <a:bodyPr rtlCol="0" anchor="ctr"/>
            <a:lstStyle/>
            <a:p>
              <a:endParaRPr lang="en-FI"/>
            </a:p>
          </p:txBody>
        </p:sp>
        <p:sp>
          <p:nvSpPr>
            <p:cNvPr id="21" name="Graphic 6">
              <a:extLst>
                <a:ext uri="{FF2B5EF4-FFF2-40B4-BE49-F238E27FC236}">
                  <a16:creationId xmlns:a16="http://schemas.microsoft.com/office/drawing/2014/main" id="{28765955-2294-E54C-96B2-E094B5156AED}"/>
                </a:ext>
              </a:extLst>
            </p:cNvPr>
            <p:cNvSpPr/>
            <p:nvPr/>
          </p:nvSpPr>
          <p:spPr>
            <a:xfrm>
              <a:off x="-3026159" y="-2135277"/>
              <a:ext cx="408458" cy="411238"/>
            </a:xfrm>
            <a:custGeom>
              <a:avLst/>
              <a:gdLst>
                <a:gd name="connsiteX0" fmla="*/ 204229 w 408458"/>
                <a:gd name="connsiteY0" fmla="*/ 0 h 411238"/>
                <a:gd name="connsiteX1" fmla="*/ 0 w 408458"/>
                <a:gd name="connsiteY1" fmla="*/ 205619 h 411238"/>
                <a:gd name="connsiteX2" fmla="*/ 204229 w 408458"/>
                <a:gd name="connsiteY2" fmla="*/ 411239 h 411238"/>
                <a:gd name="connsiteX3" fmla="*/ 408459 w 408458"/>
                <a:gd name="connsiteY3" fmla="*/ 205619 h 411238"/>
                <a:gd name="connsiteX4" fmla="*/ 204229 w 408458"/>
                <a:gd name="connsiteY4" fmla="*/ 0 h 411238"/>
                <a:gd name="connsiteX5" fmla="*/ 204229 w 408458"/>
                <a:gd name="connsiteY5" fmla="*/ 332908 h 411238"/>
                <a:gd name="connsiteX6" fmla="*/ 73980 w 408458"/>
                <a:gd name="connsiteY6" fmla="*/ 205619 h 411238"/>
                <a:gd name="connsiteX7" fmla="*/ 204229 w 408458"/>
                <a:gd name="connsiteY7" fmla="*/ 78331 h 411238"/>
                <a:gd name="connsiteX8" fmla="*/ 334003 w 408458"/>
                <a:gd name="connsiteY8" fmla="*/ 205619 h 411238"/>
                <a:gd name="connsiteX9" fmla="*/ 204229 w 408458"/>
                <a:gd name="connsiteY9" fmla="*/ 332908 h 4112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08458" h="411238">
                  <a:moveTo>
                    <a:pt x="204229" y="0"/>
                  </a:moveTo>
                  <a:cubicBezTo>
                    <a:pt x="93784" y="0"/>
                    <a:pt x="0" y="88218"/>
                    <a:pt x="0" y="205619"/>
                  </a:cubicBezTo>
                  <a:cubicBezTo>
                    <a:pt x="0" y="323021"/>
                    <a:pt x="93879" y="411239"/>
                    <a:pt x="204229" y="411239"/>
                  </a:cubicBezTo>
                  <a:cubicBezTo>
                    <a:pt x="314580" y="411239"/>
                    <a:pt x="408459" y="323021"/>
                    <a:pt x="408459" y="205619"/>
                  </a:cubicBezTo>
                  <a:cubicBezTo>
                    <a:pt x="408554" y="86031"/>
                    <a:pt x="314675" y="0"/>
                    <a:pt x="204229" y="0"/>
                  </a:cubicBezTo>
                  <a:close/>
                  <a:moveTo>
                    <a:pt x="204229" y="332908"/>
                  </a:moveTo>
                  <a:cubicBezTo>
                    <a:pt x="130821" y="332908"/>
                    <a:pt x="73980" y="281669"/>
                    <a:pt x="73980" y="205619"/>
                  </a:cubicBezTo>
                  <a:cubicBezTo>
                    <a:pt x="73980" y="129570"/>
                    <a:pt x="130821" y="78331"/>
                    <a:pt x="204229" y="78331"/>
                  </a:cubicBezTo>
                  <a:cubicBezTo>
                    <a:pt x="277638" y="78331"/>
                    <a:pt x="334003" y="129570"/>
                    <a:pt x="334003" y="205619"/>
                  </a:cubicBezTo>
                  <a:cubicBezTo>
                    <a:pt x="334003" y="281669"/>
                    <a:pt x="277733" y="332908"/>
                    <a:pt x="204229" y="332908"/>
                  </a:cubicBezTo>
                  <a:close/>
                </a:path>
              </a:pathLst>
            </a:custGeom>
            <a:grpFill/>
            <a:ln w="9514" cap="flat">
              <a:noFill/>
              <a:prstDash val="solid"/>
              <a:miter/>
            </a:ln>
          </p:spPr>
          <p:txBody>
            <a:bodyPr rtlCol="0" anchor="ctr"/>
            <a:lstStyle/>
            <a:p>
              <a:endParaRPr lang="en-FI"/>
            </a:p>
          </p:txBody>
        </p:sp>
      </p:grpSp>
    </p:spTree>
    <p:extLst>
      <p:ext uri="{BB962C8B-B14F-4D97-AF65-F5344CB8AC3E}">
        <p14:creationId xmlns:p14="http://schemas.microsoft.com/office/powerpoint/2010/main" val="3549939419"/>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type="blank" preserve="1">
  <p:cSld name="Tyhjä">
    <p:spTree>
      <p:nvGrpSpPr>
        <p:cNvPr id="1" name=""/>
        <p:cNvGrpSpPr/>
        <p:nvPr/>
      </p:nvGrpSpPr>
      <p:grpSpPr>
        <a:xfrm>
          <a:off x="0" y="0"/>
          <a:ext cx="0" cy="0"/>
          <a:chOff x="0" y="0"/>
          <a:chExt cx="0" cy="0"/>
        </a:xfrm>
      </p:grpSpPr>
      <p:sp>
        <p:nvSpPr>
          <p:cNvPr id="3" name="Footer Placeholder 2">
            <a:extLst>
              <a:ext uri="{FF2B5EF4-FFF2-40B4-BE49-F238E27FC236}">
                <a16:creationId xmlns:a16="http://schemas.microsoft.com/office/drawing/2014/main" id="{EAFE5D22-972C-474E-AE6B-5E177519E120}"/>
              </a:ext>
            </a:extLst>
          </p:cNvPr>
          <p:cNvSpPr>
            <a:spLocks noGrp="1"/>
          </p:cNvSpPr>
          <p:nvPr>
            <p:ph type="ftr" sz="quarter" idx="11"/>
          </p:nvPr>
        </p:nvSpPr>
        <p:spPr/>
        <p:txBody>
          <a:bodyPr/>
          <a:lstStyle/>
          <a:p>
            <a:r>
              <a:rPr lang="en-GB" dirty="0" err="1"/>
              <a:t>neuvokasperhe.fi</a:t>
            </a:r>
            <a:endParaRPr lang="en-FI" dirty="0"/>
          </a:p>
        </p:txBody>
      </p:sp>
      <p:grpSp>
        <p:nvGrpSpPr>
          <p:cNvPr id="4" name="Graphic 6">
            <a:extLst>
              <a:ext uri="{FF2B5EF4-FFF2-40B4-BE49-F238E27FC236}">
                <a16:creationId xmlns:a16="http://schemas.microsoft.com/office/drawing/2014/main" id="{03225C70-7DB4-E04B-9AA8-C1051018CA13}"/>
              </a:ext>
            </a:extLst>
          </p:cNvPr>
          <p:cNvGrpSpPr/>
          <p:nvPr userDrawn="1"/>
        </p:nvGrpSpPr>
        <p:grpSpPr>
          <a:xfrm>
            <a:off x="10262258" y="6327613"/>
            <a:ext cx="1305854" cy="317834"/>
            <a:chOff x="-8379918" y="-2906540"/>
            <a:chExt cx="5762217" cy="1402475"/>
          </a:xfrm>
          <a:solidFill>
            <a:schemeClr val="accent6"/>
          </a:solidFill>
        </p:grpSpPr>
        <p:sp>
          <p:nvSpPr>
            <p:cNvPr id="5" name="Graphic 6">
              <a:extLst>
                <a:ext uri="{FF2B5EF4-FFF2-40B4-BE49-F238E27FC236}">
                  <a16:creationId xmlns:a16="http://schemas.microsoft.com/office/drawing/2014/main" id="{826174DD-437F-9A4D-9E85-E3DAF7D6A078}"/>
                </a:ext>
              </a:extLst>
            </p:cNvPr>
            <p:cNvSpPr/>
            <p:nvPr/>
          </p:nvSpPr>
          <p:spPr>
            <a:xfrm>
              <a:off x="-8009734" y="-2906540"/>
              <a:ext cx="720277" cy="271521"/>
            </a:xfrm>
            <a:custGeom>
              <a:avLst/>
              <a:gdLst>
                <a:gd name="connsiteX0" fmla="*/ 485009 w 720277"/>
                <a:gd name="connsiteY0" fmla="*/ 11907 h 271521"/>
                <a:gd name="connsiteX1" fmla="*/ 235173 w 720277"/>
                <a:gd name="connsiteY1" fmla="*/ 11907 h 271521"/>
                <a:gd name="connsiteX2" fmla="*/ 113969 w 720277"/>
                <a:gd name="connsiteY2" fmla="*/ 47840 h 271521"/>
                <a:gd name="connsiteX3" fmla="*/ 0 w 720277"/>
                <a:gd name="connsiteY3" fmla="*/ 107729 h 271521"/>
                <a:gd name="connsiteX4" fmla="*/ 108351 w 720277"/>
                <a:gd name="connsiteY4" fmla="*/ 271521 h 271521"/>
                <a:gd name="connsiteX5" fmla="*/ 187853 w 720277"/>
                <a:gd name="connsiteY5" fmla="*/ 229694 h 271521"/>
                <a:gd name="connsiteX6" fmla="*/ 272591 w 720277"/>
                <a:gd name="connsiteY6" fmla="*/ 204598 h 271521"/>
                <a:gd name="connsiteX7" fmla="*/ 447591 w 720277"/>
                <a:gd name="connsiteY7" fmla="*/ 204598 h 271521"/>
                <a:gd name="connsiteX8" fmla="*/ 532424 w 720277"/>
                <a:gd name="connsiteY8" fmla="*/ 229694 h 271521"/>
                <a:gd name="connsiteX9" fmla="*/ 611926 w 720277"/>
                <a:gd name="connsiteY9" fmla="*/ 271521 h 271521"/>
                <a:gd name="connsiteX10" fmla="*/ 720277 w 720277"/>
                <a:gd name="connsiteY10" fmla="*/ 107729 h 271521"/>
                <a:gd name="connsiteX11" fmla="*/ 606309 w 720277"/>
                <a:gd name="connsiteY11" fmla="*/ 47840 h 271521"/>
                <a:gd name="connsiteX12" fmla="*/ 485009 w 720277"/>
                <a:gd name="connsiteY12" fmla="*/ 11907 h 2715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720277" h="271521">
                  <a:moveTo>
                    <a:pt x="485009" y="11907"/>
                  </a:moveTo>
                  <a:cubicBezTo>
                    <a:pt x="403032" y="-3969"/>
                    <a:pt x="317246" y="-3969"/>
                    <a:pt x="235173" y="11907"/>
                  </a:cubicBezTo>
                  <a:cubicBezTo>
                    <a:pt x="193756" y="19892"/>
                    <a:pt x="152910" y="32060"/>
                    <a:pt x="113969" y="47840"/>
                  </a:cubicBezTo>
                  <a:cubicBezTo>
                    <a:pt x="74170" y="63906"/>
                    <a:pt x="35800" y="84059"/>
                    <a:pt x="0" y="107729"/>
                  </a:cubicBezTo>
                  <a:lnTo>
                    <a:pt x="108351" y="271521"/>
                  </a:lnTo>
                  <a:cubicBezTo>
                    <a:pt x="133297" y="255075"/>
                    <a:pt x="160051" y="241006"/>
                    <a:pt x="187853" y="229694"/>
                  </a:cubicBezTo>
                  <a:cubicBezTo>
                    <a:pt x="215084" y="218762"/>
                    <a:pt x="243647" y="210206"/>
                    <a:pt x="272591" y="204598"/>
                  </a:cubicBezTo>
                  <a:cubicBezTo>
                    <a:pt x="330099" y="193570"/>
                    <a:pt x="390273" y="193570"/>
                    <a:pt x="447591" y="204598"/>
                  </a:cubicBezTo>
                  <a:cubicBezTo>
                    <a:pt x="476535" y="210206"/>
                    <a:pt x="505194" y="218667"/>
                    <a:pt x="532424" y="229694"/>
                  </a:cubicBezTo>
                  <a:cubicBezTo>
                    <a:pt x="560131" y="241006"/>
                    <a:pt x="586886" y="254980"/>
                    <a:pt x="611926" y="271521"/>
                  </a:cubicBezTo>
                  <a:lnTo>
                    <a:pt x="720277" y="107729"/>
                  </a:lnTo>
                  <a:cubicBezTo>
                    <a:pt x="684382" y="84059"/>
                    <a:pt x="646107" y="63906"/>
                    <a:pt x="606309" y="47840"/>
                  </a:cubicBezTo>
                  <a:cubicBezTo>
                    <a:pt x="567367" y="32060"/>
                    <a:pt x="526521" y="19892"/>
                    <a:pt x="485009" y="11907"/>
                  </a:cubicBezTo>
                  <a:close/>
                </a:path>
              </a:pathLst>
            </a:custGeom>
            <a:grpFill/>
            <a:ln w="9514" cap="flat">
              <a:noFill/>
              <a:prstDash val="solid"/>
              <a:miter/>
            </a:ln>
          </p:spPr>
          <p:txBody>
            <a:bodyPr rtlCol="0" anchor="ctr"/>
            <a:lstStyle/>
            <a:p>
              <a:endParaRPr lang="en-FI"/>
            </a:p>
          </p:txBody>
        </p:sp>
        <p:sp>
          <p:nvSpPr>
            <p:cNvPr id="6" name="Graphic 6">
              <a:extLst>
                <a:ext uri="{FF2B5EF4-FFF2-40B4-BE49-F238E27FC236}">
                  <a16:creationId xmlns:a16="http://schemas.microsoft.com/office/drawing/2014/main" id="{52D58885-DA1A-074D-A5E0-E1D2A8D5E294}"/>
                </a:ext>
              </a:extLst>
            </p:cNvPr>
            <p:cNvSpPr/>
            <p:nvPr/>
          </p:nvSpPr>
          <p:spPr>
            <a:xfrm>
              <a:off x="-8379918" y="-2575795"/>
              <a:ext cx="1073417" cy="1071730"/>
            </a:xfrm>
            <a:custGeom>
              <a:avLst/>
              <a:gdLst>
                <a:gd name="connsiteX0" fmla="*/ 1073132 w 1073417"/>
                <a:gd name="connsiteY0" fmla="*/ 341843 h 1071730"/>
                <a:gd name="connsiteX1" fmla="*/ 730751 w 1073417"/>
                <a:gd name="connsiteY1" fmla="*/ 0 h 1071730"/>
                <a:gd name="connsiteX2" fmla="*/ 388369 w 1073417"/>
                <a:gd name="connsiteY2" fmla="*/ 341843 h 1071730"/>
                <a:gd name="connsiteX3" fmla="*/ 386655 w 1073417"/>
                <a:gd name="connsiteY3" fmla="*/ 386047 h 1071730"/>
                <a:gd name="connsiteX4" fmla="*/ 386179 w 1073417"/>
                <a:gd name="connsiteY4" fmla="*/ 385572 h 1071730"/>
                <a:gd name="connsiteX5" fmla="*/ 342382 w 1073417"/>
                <a:gd name="connsiteY5" fmla="*/ 387663 h 1071730"/>
                <a:gd name="connsiteX6" fmla="*/ 0 w 1073417"/>
                <a:gd name="connsiteY6" fmla="*/ 729507 h 1071730"/>
                <a:gd name="connsiteX7" fmla="*/ 342382 w 1073417"/>
                <a:gd name="connsiteY7" fmla="*/ 1071350 h 1071730"/>
                <a:gd name="connsiteX8" fmla="*/ 1073418 w 1073417"/>
                <a:gd name="connsiteY8" fmla="*/ 1071731 h 1071730"/>
                <a:gd name="connsiteX9" fmla="*/ 1073323 w 1073417"/>
                <a:gd name="connsiteY9" fmla="*/ 1071635 h 1071730"/>
                <a:gd name="connsiteX10" fmla="*/ 1073418 w 1073417"/>
                <a:gd name="connsiteY10" fmla="*/ 1071731 h 1071730"/>
                <a:gd name="connsiteX11" fmla="*/ 1073132 w 1073417"/>
                <a:gd name="connsiteY11" fmla="*/ 341843 h 1071730"/>
                <a:gd name="connsiteX12" fmla="*/ 837959 w 1073417"/>
                <a:gd name="connsiteY12" fmla="*/ 844342 h 1071730"/>
                <a:gd name="connsiteX13" fmla="*/ 377324 w 1073417"/>
                <a:gd name="connsiteY13" fmla="*/ 844342 h 1071730"/>
                <a:gd name="connsiteX14" fmla="*/ 245361 w 1073417"/>
                <a:gd name="connsiteY14" fmla="*/ 710684 h 1071730"/>
                <a:gd name="connsiteX15" fmla="*/ 377324 w 1073417"/>
                <a:gd name="connsiteY15" fmla="*/ 578928 h 1071730"/>
                <a:gd name="connsiteX16" fmla="*/ 572128 w 1073417"/>
                <a:gd name="connsiteY16" fmla="*/ 578928 h 1071730"/>
                <a:gd name="connsiteX17" fmla="*/ 572033 w 1073417"/>
                <a:gd name="connsiteY17" fmla="*/ 578833 h 1071730"/>
                <a:gd name="connsiteX18" fmla="*/ 572128 w 1073417"/>
                <a:gd name="connsiteY18" fmla="*/ 578928 h 1071730"/>
                <a:gd name="connsiteX19" fmla="*/ 572128 w 1073417"/>
                <a:gd name="connsiteY19" fmla="*/ 376541 h 1071730"/>
                <a:gd name="connsiteX20" fmla="*/ 704091 w 1073417"/>
                <a:gd name="connsiteY20" fmla="*/ 244785 h 1071730"/>
                <a:gd name="connsiteX21" fmla="*/ 837959 w 1073417"/>
                <a:gd name="connsiteY21" fmla="*/ 376541 h 1071730"/>
                <a:gd name="connsiteX22" fmla="*/ 838530 w 1073417"/>
                <a:gd name="connsiteY22" fmla="*/ 844817 h 1071730"/>
                <a:gd name="connsiteX23" fmla="*/ 837959 w 1073417"/>
                <a:gd name="connsiteY23" fmla="*/ 844342 h 10717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1073417" h="1071730">
                  <a:moveTo>
                    <a:pt x="1073132" y="341843"/>
                  </a:moveTo>
                  <a:cubicBezTo>
                    <a:pt x="1073132" y="153050"/>
                    <a:pt x="919841" y="0"/>
                    <a:pt x="730751" y="0"/>
                  </a:cubicBezTo>
                  <a:cubicBezTo>
                    <a:pt x="541660" y="0"/>
                    <a:pt x="388369" y="153050"/>
                    <a:pt x="388369" y="341843"/>
                  </a:cubicBezTo>
                  <a:lnTo>
                    <a:pt x="386655" y="386047"/>
                  </a:lnTo>
                  <a:lnTo>
                    <a:pt x="386179" y="385572"/>
                  </a:lnTo>
                  <a:lnTo>
                    <a:pt x="342382" y="387663"/>
                  </a:lnTo>
                  <a:cubicBezTo>
                    <a:pt x="153291" y="387663"/>
                    <a:pt x="0" y="540713"/>
                    <a:pt x="0" y="729507"/>
                  </a:cubicBezTo>
                  <a:cubicBezTo>
                    <a:pt x="0" y="918300"/>
                    <a:pt x="153291" y="1071350"/>
                    <a:pt x="342382" y="1071350"/>
                  </a:cubicBezTo>
                  <a:lnTo>
                    <a:pt x="1073418" y="1071731"/>
                  </a:lnTo>
                  <a:lnTo>
                    <a:pt x="1073323" y="1071635"/>
                  </a:lnTo>
                  <a:lnTo>
                    <a:pt x="1073418" y="1071731"/>
                  </a:lnTo>
                  <a:lnTo>
                    <a:pt x="1073132" y="341843"/>
                  </a:lnTo>
                  <a:close/>
                  <a:moveTo>
                    <a:pt x="837959" y="844342"/>
                  </a:moveTo>
                  <a:lnTo>
                    <a:pt x="377324" y="844342"/>
                  </a:lnTo>
                  <a:cubicBezTo>
                    <a:pt x="304487" y="844342"/>
                    <a:pt x="245361" y="783407"/>
                    <a:pt x="245361" y="710684"/>
                  </a:cubicBezTo>
                  <a:cubicBezTo>
                    <a:pt x="245361" y="637962"/>
                    <a:pt x="304487" y="578928"/>
                    <a:pt x="377324" y="578928"/>
                  </a:cubicBezTo>
                  <a:lnTo>
                    <a:pt x="572128" y="578928"/>
                  </a:lnTo>
                  <a:lnTo>
                    <a:pt x="572033" y="578833"/>
                  </a:lnTo>
                  <a:lnTo>
                    <a:pt x="572128" y="578928"/>
                  </a:lnTo>
                  <a:lnTo>
                    <a:pt x="572128" y="376541"/>
                  </a:lnTo>
                  <a:cubicBezTo>
                    <a:pt x="572128" y="303819"/>
                    <a:pt x="631159" y="244785"/>
                    <a:pt x="704091" y="244785"/>
                  </a:cubicBezTo>
                  <a:cubicBezTo>
                    <a:pt x="776928" y="244785"/>
                    <a:pt x="837959" y="303819"/>
                    <a:pt x="837959" y="376541"/>
                  </a:cubicBezTo>
                  <a:lnTo>
                    <a:pt x="838530" y="844817"/>
                  </a:lnTo>
                  <a:lnTo>
                    <a:pt x="837959" y="844342"/>
                  </a:lnTo>
                  <a:close/>
                </a:path>
              </a:pathLst>
            </a:custGeom>
            <a:grpFill/>
            <a:ln w="9514" cap="flat">
              <a:noFill/>
              <a:prstDash val="solid"/>
              <a:miter/>
            </a:ln>
          </p:spPr>
          <p:txBody>
            <a:bodyPr rtlCol="0" anchor="ctr"/>
            <a:lstStyle/>
            <a:p>
              <a:endParaRPr lang="en-FI"/>
            </a:p>
          </p:txBody>
        </p:sp>
        <p:sp>
          <p:nvSpPr>
            <p:cNvPr id="7" name="Graphic 6">
              <a:extLst>
                <a:ext uri="{FF2B5EF4-FFF2-40B4-BE49-F238E27FC236}">
                  <a16:creationId xmlns:a16="http://schemas.microsoft.com/office/drawing/2014/main" id="{4B00D7B9-D651-254F-B67F-42F35610896D}"/>
                </a:ext>
              </a:extLst>
            </p:cNvPr>
            <p:cNvSpPr/>
            <p:nvPr/>
          </p:nvSpPr>
          <p:spPr>
            <a:xfrm>
              <a:off x="-6953645" y="-2135277"/>
              <a:ext cx="243456" cy="411143"/>
            </a:xfrm>
            <a:custGeom>
              <a:avLst/>
              <a:gdLst>
                <a:gd name="connsiteX0" fmla="*/ 188329 w 243456"/>
                <a:gd name="connsiteY0" fmla="*/ 196779 h 411143"/>
                <a:gd name="connsiteX1" fmla="*/ 113207 w 243456"/>
                <a:gd name="connsiteY1" fmla="*/ 135654 h 411143"/>
                <a:gd name="connsiteX2" fmla="*/ 86738 w 243456"/>
                <a:gd name="connsiteY2" fmla="*/ 101431 h 411143"/>
                <a:gd name="connsiteX3" fmla="*/ 123680 w 243456"/>
                <a:gd name="connsiteY3" fmla="*/ 78331 h 411143"/>
                <a:gd name="connsiteX4" fmla="*/ 213655 w 243456"/>
                <a:gd name="connsiteY4" fmla="*/ 121299 h 411143"/>
                <a:gd name="connsiteX5" fmla="*/ 228032 w 243456"/>
                <a:gd name="connsiteY5" fmla="*/ 52950 h 411143"/>
                <a:gd name="connsiteX6" fmla="*/ 123109 w 243456"/>
                <a:gd name="connsiteY6" fmla="*/ 0 h 411143"/>
                <a:gd name="connsiteX7" fmla="*/ 13234 w 243456"/>
                <a:gd name="connsiteY7" fmla="*/ 98104 h 411143"/>
                <a:gd name="connsiteX8" fmla="*/ 51890 w 243456"/>
                <a:gd name="connsiteY8" fmla="*/ 179668 h 411143"/>
                <a:gd name="connsiteX9" fmla="*/ 141294 w 243456"/>
                <a:gd name="connsiteY9" fmla="*/ 256288 h 411143"/>
                <a:gd name="connsiteX10" fmla="*/ 169953 w 243456"/>
                <a:gd name="connsiteY10" fmla="*/ 300396 h 411143"/>
                <a:gd name="connsiteX11" fmla="*/ 126917 w 243456"/>
                <a:gd name="connsiteY11" fmla="*/ 332908 h 411143"/>
                <a:gd name="connsiteX12" fmla="*/ 21518 w 243456"/>
                <a:gd name="connsiteY12" fmla="*/ 275015 h 411143"/>
                <a:gd name="connsiteX13" fmla="*/ 0 w 243456"/>
                <a:gd name="connsiteY13" fmla="*/ 343365 h 411143"/>
                <a:gd name="connsiteX14" fmla="*/ 123109 w 243456"/>
                <a:gd name="connsiteY14" fmla="*/ 411144 h 411143"/>
                <a:gd name="connsiteX15" fmla="*/ 243456 w 243456"/>
                <a:gd name="connsiteY15" fmla="*/ 299256 h 411143"/>
                <a:gd name="connsiteX16" fmla="*/ 188329 w 243456"/>
                <a:gd name="connsiteY16" fmla="*/ 196779 h 4111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43456" h="411143">
                  <a:moveTo>
                    <a:pt x="188329" y="196779"/>
                  </a:moveTo>
                  <a:cubicBezTo>
                    <a:pt x="166811" y="177481"/>
                    <a:pt x="144151" y="160370"/>
                    <a:pt x="113207" y="135654"/>
                  </a:cubicBezTo>
                  <a:cubicBezTo>
                    <a:pt x="101591" y="126243"/>
                    <a:pt x="86738" y="113599"/>
                    <a:pt x="86738" y="101431"/>
                  </a:cubicBezTo>
                  <a:cubicBezTo>
                    <a:pt x="86738" y="83275"/>
                    <a:pt x="106637" y="78331"/>
                    <a:pt x="123680" y="78331"/>
                  </a:cubicBezTo>
                  <a:cubicBezTo>
                    <a:pt x="154624" y="78331"/>
                    <a:pt x="190519" y="94872"/>
                    <a:pt x="213655" y="121299"/>
                  </a:cubicBezTo>
                  <a:lnTo>
                    <a:pt x="228032" y="52950"/>
                  </a:lnTo>
                  <a:cubicBezTo>
                    <a:pt x="211465" y="26522"/>
                    <a:pt x="171762" y="0"/>
                    <a:pt x="123109" y="0"/>
                  </a:cubicBezTo>
                  <a:cubicBezTo>
                    <a:pt x="62935" y="0"/>
                    <a:pt x="13234" y="35268"/>
                    <a:pt x="13234" y="98104"/>
                  </a:cubicBezTo>
                  <a:cubicBezTo>
                    <a:pt x="13234" y="133372"/>
                    <a:pt x="31991" y="158754"/>
                    <a:pt x="51890" y="179668"/>
                  </a:cubicBezTo>
                  <a:cubicBezTo>
                    <a:pt x="73979" y="202768"/>
                    <a:pt x="103781" y="225392"/>
                    <a:pt x="141294" y="256288"/>
                  </a:cubicBezTo>
                  <a:cubicBezTo>
                    <a:pt x="159480" y="271688"/>
                    <a:pt x="169953" y="283285"/>
                    <a:pt x="169953" y="300396"/>
                  </a:cubicBezTo>
                  <a:cubicBezTo>
                    <a:pt x="169953" y="322451"/>
                    <a:pt x="151196" y="332908"/>
                    <a:pt x="126917" y="332908"/>
                  </a:cubicBezTo>
                  <a:cubicBezTo>
                    <a:pt x="88261" y="332908"/>
                    <a:pt x="45226" y="308667"/>
                    <a:pt x="21518" y="275015"/>
                  </a:cubicBezTo>
                  <a:lnTo>
                    <a:pt x="0" y="343365"/>
                  </a:lnTo>
                  <a:cubicBezTo>
                    <a:pt x="13234" y="375876"/>
                    <a:pt x="62935" y="411144"/>
                    <a:pt x="123109" y="411144"/>
                  </a:cubicBezTo>
                  <a:cubicBezTo>
                    <a:pt x="193756" y="411144"/>
                    <a:pt x="243456" y="366465"/>
                    <a:pt x="243456" y="299256"/>
                  </a:cubicBezTo>
                  <a:cubicBezTo>
                    <a:pt x="243456" y="253626"/>
                    <a:pt x="218702" y="223301"/>
                    <a:pt x="188329" y="196779"/>
                  </a:cubicBezTo>
                  <a:close/>
                </a:path>
              </a:pathLst>
            </a:custGeom>
            <a:grpFill/>
            <a:ln w="9514" cap="flat">
              <a:noFill/>
              <a:prstDash val="solid"/>
              <a:miter/>
            </a:ln>
          </p:spPr>
          <p:txBody>
            <a:bodyPr rtlCol="0" anchor="ctr"/>
            <a:lstStyle/>
            <a:p>
              <a:endParaRPr lang="en-FI"/>
            </a:p>
          </p:txBody>
        </p:sp>
        <p:sp>
          <p:nvSpPr>
            <p:cNvPr id="8" name="Graphic 6">
              <a:extLst>
                <a:ext uri="{FF2B5EF4-FFF2-40B4-BE49-F238E27FC236}">
                  <a16:creationId xmlns:a16="http://schemas.microsoft.com/office/drawing/2014/main" id="{4E15971F-C0A6-304C-BC6B-A47B4BE7AE09}"/>
                </a:ext>
              </a:extLst>
            </p:cNvPr>
            <p:cNvSpPr/>
            <p:nvPr/>
          </p:nvSpPr>
          <p:spPr>
            <a:xfrm>
              <a:off x="-6609169" y="-2127482"/>
              <a:ext cx="322958" cy="395743"/>
            </a:xfrm>
            <a:custGeom>
              <a:avLst/>
              <a:gdLst>
                <a:gd name="connsiteX0" fmla="*/ 160622 w 322958"/>
                <a:gd name="connsiteY0" fmla="*/ 146586 h 395743"/>
                <a:gd name="connsiteX1" fmla="*/ 80073 w 322958"/>
                <a:gd name="connsiteY1" fmla="*/ 0 h 395743"/>
                <a:gd name="connsiteX2" fmla="*/ 0 w 322958"/>
                <a:gd name="connsiteY2" fmla="*/ 0 h 395743"/>
                <a:gd name="connsiteX3" fmla="*/ 125870 w 322958"/>
                <a:gd name="connsiteY3" fmla="*/ 230336 h 395743"/>
                <a:gd name="connsiteX4" fmla="*/ 125870 w 322958"/>
                <a:gd name="connsiteY4" fmla="*/ 395744 h 395743"/>
                <a:gd name="connsiteX5" fmla="*/ 198231 w 322958"/>
                <a:gd name="connsiteY5" fmla="*/ 395744 h 395743"/>
                <a:gd name="connsiteX6" fmla="*/ 198231 w 322958"/>
                <a:gd name="connsiteY6" fmla="*/ 230336 h 395743"/>
                <a:gd name="connsiteX7" fmla="*/ 322959 w 322958"/>
                <a:gd name="connsiteY7" fmla="*/ 0 h 395743"/>
                <a:gd name="connsiteX8" fmla="*/ 241267 w 322958"/>
                <a:gd name="connsiteY8" fmla="*/ 0 h 3957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22958" h="395743">
                  <a:moveTo>
                    <a:pt x="160622" y="146586"/>
                  </a:moveTo>
                  <a:lnTo>
                    <a:pt x="80073" y="0"/>
                  </a:lnTo>
                  <a:lnTo>
                    <a:pt x="0" y="0"/>
                  </a:lnTo>
                  <a:lnTo>
                    <a:pt x="125870" y="230336"/>
                  </a:lnTo>
                  <a:lnTo>
                    <a:pt x="125870" y="395744"/>
                  </a:lnTo>
                  <a:lnTo>
                    <a:pt x="198231" y="395744"/>
                  </a:lnTo>
                  <a:lnTo>
                    <a:pt x="198231" y="230336"/>
                  </a:lnTo>
                  <a:lnTo>
                    <a:pt x="322959" y="0"/>
                  </a:lnTo>
                  <a:lnTo>
                    <a:pt x="241267" y="0"/>
                  </a:lnTo>
                  <a:close/>
                </a:path>
              </a:pathLst>
            </a:custGeom>
            <a:grpFill/>
            <a:ln w="9514" cap="flat">
              <a:noFill/>
              <a:prstDash val="solid"/>
              <a:miter/>
            </a:ln>
          </p:spPr>
          <p:txBody>
            <a:bodyPr rtlCol="0" anchor="ctr"/>
            <a:lstStyle/>
            <a:p>
              <a:endParaRPr lang="en-FI"/>
            </a:p>
          </p:txBody>
        </p:sp>
        <p:sp>
          <p:nvSpPr>
            <p:cNvPr id="9" name="Graphic 6">
              <a:extLst>
                <a:ext uri="{FF2B5EF4-FFF2-40B4-BE49-F238E27FC236}">
                  <a16:creationId xmlns:a16="http://schemas.microsoft.com/office/drawing/2014/main" id="{E64310F0-FE95-D84C-B298-ED6B89525C1A}"/>
                </a:ext>
              </a:extLst>
            </p:cNvPr>
            <p:cNvSpPr/>
            <p:nvPr/>
          </p:nvSpPr>
          <p:spPr>
            <a:xfrm>
              <a:off x="-6148248" y="-2127482"/>
              <a:ext cx="339525" cy="395743"/>
            </a:xfrm>
            <a:custGeom>
              <a:avLst/>
              <a:gdLst>
                <a:gd name="connsiteX0" fmla="*/ 124251 w 339525"/>
                <a:gd name="connsiteY0" fmla="*/ 0 h 395743"/>
                <a:gd name="connsiteX1" fmla="*/ 0 w 339525"/>
                <a:gd name="connsiteY1" fmla="*/ 0 h 395743"/>
                <a:gd name="connsiteX2" fmla="*/ 0 w 339525"/>
                <a:gd name="connsiteY2" fmla="*/ 395744 h 395743"/>
                <a:gd name="connsiteX3" fmla="*/ 124251 w 339525"/>
                <a:gd name="connsiteY3" fmla="*/ 395744 h 395743"/>
                <a:gd name="connsiteX4" fmla="*/ 339525 w 339525"/>
                <a:gd name="connsiteY4" fmla="*/ 197824 h 395743"/>
                <a:gd name="connsiteX5" fmla="*/ 124251 w 339525"/>
                <a:gd name="connsiteY5" fmla="*/ 0 h 395743"/>
                <a:gd name="connsiteX6" fmla="*/ 145198 w 339525"/>
                <a:gd name="connsiteY6" fmla="*/ 317412 h 395743"/>
                <a:gd name="connsiteX7" fmla="*/ 72361 w 339525"/>
                <a:gd name="connsiteY7" fmla="*/ 317412 h 395743"/>
                <a:gd name="connsiteX8" fmla="*/ 72361 w 339525"/>
                <a:gd name="connsiteY8" fmla="*/ 78236 h 395743"/>
                <a:gd name="connsiteX9" fmla="*/ 145198 w 339525"/>
                <a:gd name="connsiteY9" fmla="*/ 78236 h 395743"/>
                <a:gd name="connsiteX10" fmla="*/ 265546 w 339525"/>
                <a:gd name="connsiteY10" fmla="*/ 197824 h 395743"/>
                <a:gd name="connsiteX11" fmla="*/ 145198 w 339525"/>
                <a:gd name="connsiteY11" fmla="*/ 317412 h 3957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39525" h="395743">
                  <a:moveTo>
                    <a:pt x="124251" y="0"/>
                  </a:moveTo>
                  <a:lnTo>
                    <a:pt x="0" y="0"/>
                  </a:lnTo>
                  <a:lnTo>
                    <a:pt x="0" y="395744"/>
                  </a:lnTo>
                  <a:lnTo>
                    <a:pt x="124251" y="395744"/>
                  </a:lnTo>
                  <a:cubicBezTo>
                    <a:pt x="247360" y="395744"/>
                    <a:pt x="339525" y="322451"/>
                    <a:pt x="339525" y="197824"/>
                  </a:cubicBezTo>
                  <a:cubicBezTo>
                    <a:pt x="339525" y="71582"/>
                    <a:pt x="248979" y="0"/>
                    <a:pt x="124251" y="0"/>
                  </a:cubicBezTo>
                  <a:close/>
                  <a:moveTo>
                    <a:pt x="145198" y="317412"/>
                  </a:moveTo>
                  <a:lnTo>
                    <a:pt x="72361" y="317412"/>
                  </a:lnTo>
                  <a:lnTo>
                    <a:pt x="72361" y="78236"/>
                  </a:lnTo>
                  <a:lnTo>
                    <a:pt x="145198" y="78236"/>
                  </a:lnTo>
                  <a:cubicBezTo>
                    <a:pt x="215845" y="78236"/>
                    <a:pt x="265546" y="130615"/>
                    <a:pt x="265546" y="197824"/>
                  </a:cubicBezTo>
                  <a:cubicBezTo>
                    <a:pt x="265546" y="270072"/>
                    <a:pt x="213084" y="317412"/>
                    <a:pt x="145198" y="317412"/>
                  </a:cubicBezTo>
                  <a:close/>
                </a:path>
              </a:pathLst>
            </a:custGeom>
            <a:grpFill/>
            <a:ln w="9514" cap="flat">
              <a:noFill/>
              <a:prstDash val="solid"/>
              <a:miter/>
            </a:ln>
          </p:spPr>
          <p:txBody>
            <a:bodyPr rtlCol="0" anchor="ctr"/>
            <a:lstStyle/>
            <a:p>
              <a:endParaRPr lang="en-FI"/>
            </a:p>
          </p:txBody>
        </p:sp>
        <p:sp>
          <p:nvSpPr>
            <p:cNvPr id="10" name="Graphic 6">
              <a:extLst>
                <a:ext uri="{FF2B5EF4-FFF2-40B4-BE49-F238E27FC236}">
                  <a16:creationId xmlns:a16="http://schemas.microsoft.com/office/drawing/2014/main" id="{7B2922FB-901D-A34D-B851-9DC0CF4D34B8}"/>
                </a:ext>
              </a:extLst>
            </p:cNvPr>
            <p:cNvSpPr/>
            <p:nvPr/>
          </p:nvSpPr>
          <p:spPr>
            <a:xfrm>
              <a:off x="-5497952" y="-2238229"/>
              <a:ext cx="79406" cy="79281"/>
            </a:xfrm>
            <a:custGeom>
              <a:avLst/>
              <a:gdLst>
                <a:gd name="connsiteX0" fmla="*/ 39703 w 79406"/>
                <a:gd name="connsiteY0" fmla="*/ 79282 h 79281"/>
                <a:gd name="connsiteX1" fmla="*/ 79407 w 79406"/>
                <a:gd name="connsiteY1" fmla="*/ 39641 h 79281"/>
                <a:gd name="connsiteX2" fmla="*/ 39703 w 79406"/>
                <a:gd name="connsiteY2" fmla="*/ 0 h 79281"/>
                <a:gd name="connsiteX3" fmla="*/ 0 w 79406"/>
                <a:gd name="connsiteY3" fmla="*/ 39641 h 79281"/>
                <a:gd name="connsiteX4" fmla="*/ 39703 w 79406"/>
                <a:gd name="connsiteY4" fmla="*/ 79282 h 7928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9406" h="79281">
                  <a:moveTo>
                    <a:pt x="39703" y="79282"/>
                  </a:moveTo>
                  <a:cubicBezTo>
                    <a:pt x="61793" y="79282"/>
                    <a:pt x="79407" y="62171"/>
                    <a:pt x="79407" y="39641"/>
                  </a:cubicBezTo>
                  <a:cubicBezTo>
                    <a:pt x="79407" y="17587"/>
                    <a:pt x="61697" y="0"/>
                    <a:pt x="39703" y="0"/>
                  </a:cubicBezTo>
                  <a:cubicBezTo>
                    <a:pt x="17043" y="0"/>
                    <a:pt x="0" y="17682"/>
                    <a:pt x="0" y="39641"/>
                  </a:cubicBezTo>
                  <a:cubicBezTo>
                    <a:pt x="0" y="62171"/>
                    <a:pt x="17138" y="79282"/>
                    <a:pt x="39703" y="79282"/>
                  </a:cubicBezTo>
                  <a:close/>
                </a:path>
              </a:pathLst>
            </a:custGeom>
            <a:grpFill/>
            <a:ln w="9514" cap="flat">
              <a:noFill/>
              <a:prstDash val="solid"/>
              <a:miter/>
            </a:ln>
          </p:spPr>
          <p:txBody>
            <a:bodyPr rtlCol="0" anchor="ctr"/>
            <a:lstStyle/>
            <a:p>
              <a:endParaRPr lang="en-FI"/>
            </a:p>
          </p:txBody>
        </p:sp>
        <p:sp>
          <p:nvSpPr>
            <p:cNvPr id="11" name="Graphic 6">
              <a:extLst>
                <a:ext uri="{FF2B5EF4-FFF2-40B4-BE49-F238E27FC236}">
                  <a16:creationId xmlns:a16="http://schemas.microsoft.com/office/drawing/2014/main" id="{41E8EFB1-D3FF-224F-870F-F223D9A9939B}"/>
                </a:ext>
              </a:extLst>
            </p:cNvPr>
            <p:cNvSpPr/>
            <p:nvPr/>
          </p:nvSpPr>
          <p:spPr>
            <a:xfrm>
              <a:off x="-5613825" y="-2238229"/>
              <a:ext cx="79406" cy="79281"/>
            </a:xfrm>
            <a:custGeom>
              <a:avLst/>
              <a:gdLst>
                <a:gd name="connsiteX0" fmla="*/ 39704 w 79406"/>
                <a:gd name="connsiteY0" fmla="*/ 79282 h 79281"/>
                <a:gd name="connsiteX1" fmla="*/ 79407 w 79406"/>
                <a:gd name="connsiteY1" fmla="*/ 39641 h 79281"/>
                <a:gd name="connsiteX2" fmla="*/ 39704 w 79406"/>
                <a:gd name="connsiteY2" fmla="*/ 0 h 79281"/>
                <a:gd name="connsiteX3" fmla="*/ 0 w 79406"/>
                <a:gd name="connsiteY3" fmla="*/ 39641 h 79281"/>
                <a:gd name="connsiteX4" fmla="*/ 39704 w 79406"/>
                <a:gd name="connsiteY4" fmla="*/ 79282 h 7928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9406" h="79281">
                  <a:moveTo>
                    <a:pt x="39704" y="79282"/>
                  </a:moveTo>
                  <a:cubicBezTo>
                    <a:pt x="62364" y="79282"/>
                    <a:pt x="79407" y="62171"/>
                    <a:pt x="79407" y="39641"/>
                  </a:cubicBezTo>
                  <a:cubicBezTo>
                    <a:pt x="79407" y="17587"/>
                    <a:pt x="62269" y="0"/>
                    <a:pt x="39704" y="0"/>
                  </a:cubicBezTo>
                  <a:cubicBezTo>
                    <a:pt x="17614" y="0"/>
                    <a:pt x="0" y="17682"/>
                    <a:pt x="0" y="39641"/>
                  </a:cubicBezTo>
                  <a:cubicBezTo>
                    <a:pt x="-95" y="62171"/>
                    <a:pt x="17614" y="79282"/>
                    <a:pt x="39704" y="79282"/>
                  </a:cubicBezTo>
                  <a:close/>
                </a:path>
              </a:pathLst>
            </a:custGeom>
            <a:grpFill/>
            <a:ln w="9514" cap="flat">
              <a:noFill/>
              <a:prstDash val="solid"/>
              <a:miter/>
            </a:ln>
          </p:spPr>
          <p:txBody>
            <a:bodyPr rtlCol="0" anchor="ctr"/>
            <a:lstStyle/>
            <a:p>
              <a:endParaRPr lang="en-FI"/>
            </a:p>
          </p:txBody>
        </p:sp>
        <p:sp>
          <p:nvSpPr>
            <p:cNvPr id="12" name="Graphic 6">
              <a:extLst>
                <a:ext uri="{FF2B5EF4-FFF2-40B4-BE49-F238E27FC236}">
                  <a16:creationId xmlns:a16="http://schemas.microsoft.com/office/drawing/2014/main" id="{752E64A4-E01A-D14B-BAC8-5C2B8C481953}"/>
                </a:ext>
              </a:extLst>
            </p:cNvPr>
            <p:cNvSpPr/>
            <p:nvPr/>
          </p:nvSpPr>
          <p:spPr>
            <a:xfrm>
              <a:off x="-5708846" y="-2127482"/>
              <a:ext cx="383513" cy="395743"/>
            </a:xfrm>
            <a:custGeom>
              <a:avLst/>
              <a:gdLst>
                <a:gd name="connsiteX0" fmla="*/ 156243 w 383513"/>
                <a:gd name="connsiteY0" fmla="*/ 0 h 395743"/>
                <a:gd name="connsiteX1" fmla="*/ 0 w 383513"/>
                <a:gd name="connsiteY1" fmla="*/ 395744 h 395743"/>
                <a:gd name="connsiteX2" fmla="*/ 77788 w 383513"/>
                <a:gd name="connsiteY2" fmla="*/ 395744 h 395743"/>
                <a:gd name="connsiteX3" fmla="*/ 109779 w 383513"/>
                <a:gd name="connsiteY3" fmla="*/ 314751 h 395743"/>
                <a:gd name="connsiteX4" fmla="*/ 275353 w 383513"/>
                <a:gd name="connsiteY4" fmla="*/ 314751 h 395743"/>
                <a:gd name="connsiteX5" fmla="*/ 307344 w 383513"/>
                <a:gd name="connsiteY5" fmla="*/ 395744 h 395743"/>
                <a:gd name="connsiteX6" fmla="*/ 383513 w 383513"/>
                <a:gd name="connsiteY6" fmla="*/ 395744 h 395743"/>
                <a:gd name="connsiteX7" fmla="*/ 227271 w 383513"/>
                <a:gd name="connsiteY7" fmla="*/ 0 h 395743"/>
                <a:gd name="connsiteX8" fmla="*/ 156243 w 383513"/>
                <a:gd name="connsiteY8" fmla="*/ 0 h 395743"/>
                <a:gd name="connsiteX9" fmla="*/ 139676 w 383513"/>
                <a:gd name="connsiteY9" fmla="*/ 238036 h 395743"/>
                <a:gd name="connsiteX10" fmla="*/ 192709 w 383513"/>
                <a:gd name="connsiteY10" fmla="*/ 104663 h 395743"/>
                <a:gd name="connsiteX11" fmla="*/ 245170 w 383513"/>
                <a:gd name="connsiteY11" fmla="*/ 238036 h 395743"/>
                <a:gd name="connsiteX12" fmla="*/ 139676 w 383513"/>
                <a:gd name="connsiteY12" fmla="*/ 238036 h 3957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83513" h="395743">
                  <a:moveTo>
                    <a:pt x="156243" y="0"/>
                  </a:moveTo>
                  <a:lnTo>
                    <a:pt x="0" y="395744"/>
                  </a:lnTo>
                  <a:lnTo>
                    <a:pt x="77788" y="395744"/>
                  </a:lnTo>
                  <a:lnTo>
                    <a:pt x="109779" y="314751"/>
                  </a:lnTo>
                  <a:lnTo>
                    <a:pt x="275353" y="314751"/>
                  </a:lnTo>
                  <a:lnTo>
                    <a:pt x="307344" y="395744"/>
                  </a:lnTo>
                  <a:lnTo>
                    <a:pt x="383513" y="395744"/>
                  </a:lnTo>
                  <a:lnTo>
                    <a:pt x="227271" y="0"/>
                  </a:lnTo>
                  <a:lnTo>
                    <a:pt x="156243" y="0"/>
                  </a:lnTo>
                  <a:close/>
                  <a:moveTo>
                    <a:pt x="139676" y="238036"/>
                  </a:moveTo>
                  <a:lnTo>
                    <a:pt x="192709" y="104663"/>
                  </a:lnTo>
                  <a:lnTo>
                    <a:pt x="245170" y="238036"/>
                  </a:lnTo>
                  <a:lnTo>
                    <a:pt x="139676" y="238036"/>
                  </a:lnTo>
                  <a:close/>
                </a:path>
              </a:pathLst>
            </a:custGeom>
            <a:grpFill/>
            <a:ln w="9514" cap="flat">
              <a:noFill/>
              <a:prstDash val="solid"/>
              <a:miter/>
            </a:ln>
          </p:spPr>
          <p:txBody>
            <a:bodyPr rtlCol="0" anchor="ctr"/>
            <a:lstStyle/>
            <a:p>
              <a:endParaRPr lang="en-FI"/>
            </a:p>
          </p:txBody>
        </p:sp>
        <p:sp>
          <p:nvSpPr>
            <p:cNvPr id="13" name="Graphic 6">
              <a:extLst>
                <a:ext uri="{FF2B5EF4-FFF2-40B4-BE49-F238E27FC236}">
                  <a16:creationId xmlns:a16="http://schemas.microsoft.com/office/drawing/2014/main" id="{7005FAFB-ECFD-9742-A81D-81F54E598448}"/>
                </a:ext>
              </a:extLst>
            </p:cNvPr>
            <p:cNvSpPr/>
            <p:nvPr/>
          </p:nvSpPr>
          <p:spPr>
            <a:xfrm>
              <a:off x="-5186609" y="-2127482"/>
              <a:ext cx="328956" cy="395743"/>
            </a:xfrm>
            <a:custGeom>
              <a:avLst/>
              <a:gdLst>
                <a:gd name="connsiteX0" fmla="*/ 256691 w 328956"/>
                <a:gd name="connsiteY0" fmla="*/ 268360 h 395743"/>
                <a:gd name="connsiteX1" fmla="*/ 72266 w 328956"/>
                <a:gd name="connsiteY1" fmla="*/ 0 h 395743"/>
                <a:gd name="connsiteX2" fmla="*/ 0 w 328956"/>
                <a:gd name="connsiteY2" fmla="*/ 0 h 395743"/>
                <a:gd name="connsiteX3" fmla="*/ 0 w 328956"/>
                <a:gd name="connsiteY3" fmla="*/ 395744 h 395743"/>
                <a:gd name="connsiteX4" fmla="*/ 72266 w 328956"/>
                <a:gd name="connsiteY4" fmla="*/ 395744 h 395743"/>
                <a:gd name="connsiteX5" fmla="*/ 72266 w 328956"/>
                <a:gd name="connsiteY5" fmla="*/ 128904 h 395743"/>
                <a:gd name="connsiteX6" fmla="*/ 256120 w 328956"/>
                <a:gd name="connsiteY6" fmla="*/ 395744 h 395743"/>
                <a:gd name="connsiteX7" fmla="*/ 328957 w 328956"/>
                <a:gd name="connsiteY7" fmla="*/ 395744 h 395743"/>
                <a:gd name="connsiteX8" fmla="*/ 328957 w 328956"/>
                <a:gd name="connsiteY8" fmla="*/ 0 h 395743"/>
                <a:gd name="connsiteX9" fmla="*/ 256691 w 328956"/>
                <a:gd name="connsiteY9" fmla="*/ 0 h 3957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28956" h="395743">
                  <a:moveTo>
                    <a:pt x="256691" y="268360"/>
                  </a:moveTo>
                  <a:lnTo>
                    <a:pt x="72266" y="0"/>
                  </a:lnTo>
                  <a:lnTo>
                    <a:pt x="0" y="0"/>
                  </a:lnTo>
                  <a:lnTo>
                    <a:pt x="0" y="395744"/>
                  </a:lnTo>
                  <a:lnTo>
                    <a:pt x="72266" y="395744"/>
                  </a:lnTo>
                  <a:lnTo>
                    <a:pt x="72266" y="128904"/>
                  </a:lnTo>
                  <a:lnTo>
                    <a:pt x="256120" y="395744"/>
                  </a:lnTo>
                  <a:lnTo>
                    <a:pt x="328957" y="395744"/>
                  </a:lnTo>
                  <a:lnTo>
                    <a:pt x="328957" y="0"/>
                  </a:lnTo>
                  <a:lnTo>
                    <a:pt x="256691" y="0"/>
                  </a:lnTo>
                  <a:close/>
                </a:path>
              </a:pathLst>
            </a:custGeom>
            <a:grpFill/>
            <a:ln w="9514" cap="flat">
              <a:noFill/>
              <a:prstDash val="solid"/>
              <a:miter/>
            </a:ln>
          </p:spPr>
          <p:txBody>
            <a:bodyPr rtlCol="0" anchor="ctr"/>
            <a:lstStyle/>
            <a:p>
              <a:endParaRPr lang="en-FI"/>
            </a:p>
          </p:txBody>
        </p:sp>
        <p:sp>
          <p:nvSpPr>
            <p:cNvPr id="14" name="Graphic 6">
              <a:extLst>
                <a:ext uri="{FF2B5EF4-FFF2-40B4-BE49-F238E27FC236}">
                  <a16:creationId xmlns:a16="http://schemas.microsoft.com/office/drawing/2014/main" id="{6C56BF74-3357-9146-8A40-A5586767FD26}"/>
                </a:ext>
              </a:extLst>
            </p:cNvPr>
            <p:cNvSpPr/>
            <p:nvPr/>
          </p:nvSpPr>
          <p:spPr>
            <a:xfrm>
              <a:off x="-4675513" y="-2127482"/>
              <a:ext cx="209751" cy="395743"/>
            </a:xfrm>
            <a:custGeom>
              <a:avLst/>
              <a:gdLst>
                <a:gd name="connsiteX0" fmla="*/ 72361 w 209751"/>
                <a:gd name="connsiteY0" fmla="*/ 0 h 395743"/>
                <a:gd name="connsiteX1" fmla="*/ 0 w 209751"/>
                <a:gd name="connsiteY1" fmla="*/ 0 h 395743"/>
                <a:gd name="connsiteX2" fmla="*/ 0 w 209751"/>
                <a:gd name="connsiteY2" fmla="*/ 395744 h 395743"/>
                <a:gd name="connsiteX3" fmla="*/ 209752 w 209751"/>
                <a:gd name="connsiteY3" fmla="*/ 395744 h 395743"/>
                <a:gd name="connsiteX4" fmla="*/ 209752 w 209751"/>
                <a:gd name="connsiteY4" fmla="*/ 317412 h 395743"/>
                <a:gd name="connsiteX5" fmla="*/ 72361 w 209751"/>
                <a:gd name="connsiteY5" fmla="*/ 317412 h 3957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9751" h="395743">
                  <a:moveTo>
                    <a:pt x="72361" y="0"/>
                  </a:moveTo>
                  <a:lnTo>
                    <a:pt x="0" y="0"/>
                  </a:lnTo>
                  <a:lnTo>
                    <a:pt x="0" y="395744"/>
                  </a:lnTo>
                  <a:lnTo>
                    <a:pt x="209752" y="395744"/>
                  </a:lnTo>
                  <a:lnTo>
                    <a:pt x="209752" y="317412"/>
                  </a:lnTo>
                  <a:lnTo>
                    <a:pt x="72361" y="317412"/>
                  </a:lnTo>
                  <a:close/>
                </a:path>
              </a:pathLst>
            </a:custGeom>
            <a:grpFill/>
            <a:ln w="9514" cap="flat">
              <a:noFill/>
              <a:prstDash val="solid"/>
              <a:miter/>
            </a:ln>
          </p:spPr>
          <p:txBody>
            <a:bodyPr rtlCol="0" anchor="ctr"/>
            <a:lstStyle/>
            <a:p>
              <a:endParaRPr lang="en-FI"/>
            </a:p>
          </p:txBody>
        </p:sp>
        <p:sp>
          <p:nvSpPr>
            <p:cNvPr id="15" name="Graphic 6">
              <a:extLst>
                <a:ext uri="{FF2B5EF4-FFF2-40B4-BE49-F238E27FC236}">
                  <a16:creationId xmlns:a16="http://schemas.microsoft.com/office/drawing/2014/main" id="{9E49A9BE-72CA-D84C-BAB6-D074A0518805}"/>
                </a:ext>
              </a:extLst>
            </p:cNvPr>
            <p:cNvSpPr/>
            <p:nvPr/>
          </p:nvSpPr>
          <p:spPr>
            <a:xfrm>
              <a:off x="-4319420" y="-2127482"/>
              <a:ext cx="72360" cy="395743"/>
            </a:xfrm>
            <a:custGeom>
              <a:avLst/>
              <a:gdLst>
                <a:gd name="connsiteX0" fmla="*/ 0 w 72360"/>
                <a:gd name="connsiteY0" fmla="*/ 0 h 395743"/>
                <a:gd name="connsiteX1" fmla="*/ 72361 w 72360"/>
                <a:gd name="connsiteY1" fmla="*/ 0 h 395743"/>
                <a:gd name="connsiteX2" fmla="*/ 72361 w 72360"/>
                <a:gd name="connsiteY2" fmla="*/ 395744 h 395743"/>
                <a:gd name="connsiteX3" fmla="*/ 0 w 72360"/>
                <a:gd name="connsiteY3" fmla="*/ 395744 h 395743"/>
              </a:gdLst>
              <a:ahLst/>
              <a:cxnLst>
                <a:cxn ang="0">
                  <a:pos x="connsiteX0" y="connsiteY0"/>
                </a:cxn>
                <a:cxn ang="0">
                  <a:pos x="connsiteX1" y="connsiteY1"/>
                </a:cxn>
                <a:cxn ang="0">
                  <a:pos x="connsiteX2" y="connsiteY2"/>
                </a:cxn>
                <a:cxn ang="0">
                  <a:pos x="connsiteX3" y="connsiteY3"/>
                </a:cxn>
              </a:cxnLst>
              <a:rect l="l" t="t" r="r" b="b"/>
              <a:pathLst>
                <a:path w="72360" h="395743">
                  <a:moveTo>
                    <a:pt x="0" y="0"/>
                  </a:moveTo>
                  <a:lnTo>
                    <a:pt x="72361" y="0"/>
                  </a:lnTo>
                  <a:lnTo>
                    <a:pt x="72361" y="395744"/>
                  </a:lnTo>
                  <a:lnTo>
                    <a:pt x="0" y="395744"/>
                  </a:lnTo>
                  <a:close/>
                </a:path>
              </a:pathLst>
            </a:custGeom>
            <a:grpFill/>
            <a:ln w="9514" cap="flat">
              <a:noFill/>
              <a:prstDash val="solid"/>
              <a:miter/>
            </a:ln>
          </p:spPr>
          <p:txBody>
            <a:bodyPr rtlCol="0" anchor="ctr"/>
            <a:lstStyle/>
            <a:p>
              <a:endParaRPr lang="en-FI"/>
            </a:p>
          </p:txBody>
        </p:sp>
        <p:sp>
          <p:nvSpPr>
            <p:cNvPr id="16" name="Graphic 6">
              <a:extLst>
                <a:ext uri="{FF2B5EF4-FFF2-40B4-BE49-F238E27FC236}">
                  <a16:creationId xmlns:a16="http://schemas.microsoft.com/office/drawing/2014/main" id="{3587F6AA-9A6F-F645-8262-F2613C8AFBB1}"/>
                </a:ext>
              </a:extLst>
            </p:cNvPr>
            <p:cNvSpPr/>
            <p:nvPr/>
          </p:nvSpPr>
          <p:spPr>
            <a:xfrm>
              <a:off x="-4065014" y="-2127482"/>
              <a:ext cx="72360" cy="395743"/>
            </a:xfrm>
            <a:custGeom>
              <a:avLst/>
              <a:gdLst>
                <a:gd name="connsiteX0" fmla="*/ 0 w 72360"/>
                <a:gd name="connsiteY0" fmla="*/ 0 h 395743"/>
                <a:gd name="connsiteX1" fmla="*/ 72361 w 72360"/>
                <a:gd name="connsiteY1" fmla="*/ 0 h 395743"/>
                <a:gd name="connsiteX2" fmla="*/ 72361 w 72360"/>
                <a:gd name="connsiteY2" fmla="*/ 395744 h 395743"/>
                <a:gd name="connsiteX3" fmla="*/ 0 w 72360"/>
                <a:gd name="connsiteY3" fmla="*/ 395744 h 395743"/>
              </a:gdLst>
              <a:ahLst/>
              <a:cxnLst>
                <a:cxn ang="0">
                  <a:pos x="connsiteX0" y="connsiteY0"/>
                </a:cxn>
                <a:cxn ang="0">
                  <a:pos x="connsiteX1" y="connsiteY1"/>
                </a:cxn>
                <a:cxn ang="0">
                  <a:pos x="connsiteX2" y="connsiteY2"/>
                </a:cxn>
                <a:cxn ang="0">
                  <a:pos x="connsiteX3" y="connsiteY3"/>
                </a:cxn>
              </a:cxnLst>
              <a:rect l="l" t="t" r="r" b="b"/>
              <a:pathLst>
                <a:path w="72360" h="395743">
                  <a:moveTo>
                    <a:pt x="0" y="0"/>
                  </a:moveTo>
                  <a:lnTo>
                    <a:pt x="72361" y="0"/>
                  </a:lnTo>
                  <a:lnTo>
                    <a:pt x="72361" y="395744"/>
                  </a:lnTo>
                  <a:lnTo>
                    <a:pt x="0" y="395744"/>
                  </a:lnTo>
                  <a:close/>
                </a:path>
              </a:pathLst>
            </a:custGeom>
            <a:grpFill/>
            <a:ln w="9514" cap="flat">
              <a:noFill/>
              <a:prstDash val="solid"/>
              <a:miter/>
            </a:ln>
          </p:spPr>
          <p:txBody>
            <a:bodyPr rtlCol="0" anchor="ctr"/>
            <a:lstStyle/>
            <a:p>
              <a:endParaRPr lang="en-FI"/>
            </a:p>
          </p:txBody>
        </p:sp>
        <p:sp>
          <p:nvSpPr>
            <p:cNvPr id="17" name="Graphic 6">
              <a:extLst>
                <a:ext uri="{FF2B5EF4-FFF2-40B4-BE49-F238E27FC236}">
                  <a16:creationId xmlns:a16="http://schemas.microsoft.com/office/drawing/2014/main" id="{DC9F75FB-27B1-8640-BC24-9E9F7A402C05}"/>
                </a:ext>
              </a:extLst>
            </p:cNvPr>
            <p:cNvSpPr/>
            <p:nvPr/>
          </p:nvSpPr>
          <p:spPr>
            <a:xfrm>
              <a:off x="-3850312" y="-2127482"/>
              <a:ext cx="305344" cy="395743"/>
            </a:xfrm>
            <a:custGeom>
              <a:avLst/>
              <a:gdLst>
                <a:gd name="connsiteX0" fmla="*/ 0 w 305344"/>
                <a:gd name="connsiteY0" fmla="*/ 77095 h 395743"/>
                <a:gd name="connsiteX1" fmla="*/ 116539 w 305344"/>
                <a:gd name="connsiteY1" fmla="*/ 77095 h 395743"/>
                <a:gd name="connsiteX2" fmla="*/ 116539 w 305344"/>
                <a:gd name="connsiteY2" fmla="*/ 395744 h 395743"/>
                <a:gd name="connsiteX3" fmla="*/ 188805 w 305344"/>
                <a:gd name="connsiteY3" fmla="*/ 395744 h 395743"/>
                <a:gd name="connsiteX4" fmla="*/ 188805 w 305344"/>
                <a:gd name="connsiteY4" fmla="*/ 77095 h 395743"/>
                <a:gd name="connsiteX5" fmla="*/ 305344 w 305344"/>
                <a:gd name="connsiteY5" fmla="*/ 77095 h 395743"/>
                <a:gd name="connsiteX6" fmla="*/ 305344 w 305344"/>
                <a:gd name="connsiteY6" fmla="*/ 0 h 395743"/>
                <a:gd name="connsiteX7" fmla="*/ 0 w 305344"/>
                <a:gd name="connsiteY7" fmla="*/ 0 h 3957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05344" h="395743">
                  <a:moveTo>
                    <a:pt x="0" y="77095"/>
                  </a:moveTo>
                  <a:lnTo>
                    <a:pt x="116539" y="77095"/>
                  </a:lnTo>
                  <a:lnTo>
                    <a:pt x="116539" y="395744"/>
                  </a:lnTo>
                  <a:lnTo>
                    <a:pt x="188805" y="395744"/>
                  </a:lnTo>
                  <a:lnTo>
                    <a:pt x="188805" y="77095"/>
                  </a:lnTo>
                  <a:lnTo>
                    <a:pt x="305344" y="77095"/>
                  </a:lnTo>
                  <a:lnTo>
                    <a:pt x="305344" y="0"/>
                  </a:lnTo>
                  <a:lnTo>
                    <a:pt x="0" y="0"/>
                  </a:lnTo>
                  <a:close/>
                </a:path>
              </a:pathLst>
            </a:custGeom>
            <a:grpFill/>
            <a:ln w="9514" cap="flat">
              <a:noFill/>
              <a:prstDash val="solid"/>
              <a:miter/>
            </a:ln>
          </p:spPr>
          <p:txBody>
            <a:bodyPr rtlCol="0" anchor="ctr"/>
            <a:lstStyle/>
            <a:p>
              <a:endParaRPr lang="en-FI"/>
            </a:p>
          </p:txBody>
        </p:sp>
        <p:sp>
          <p:nvSpPr>
            <p:cNvPr id="18" name="Graphic 6">
              <a:extLst>
                <a:ext uri="{FF2B5EF4-FFF2-40B4-BE49-F238E27FC236}">
                  <a16:creationId xmlns:a16="http://schemas.microsoft.com/office/drawing/2014/main" id="{E0324F61-A5A7-D149-AB90-502CAD86A880}"/>
                </a:ext>
              </a:extLst>
            </p:cNvPr>
            <p:cNvSpPr/>
            <p:nvPr/>
          </p:nvSpPr>
          <p:spPr>
            <a:xfrm>
              <a:off x="-3442329" y="-2127482"/>
              <a:ext cx="305248" cy="395743"/>
            </a:xfrm>
            <a:custGeom>
              <a:avLst/>
              <a:gdLst>
                <a:gd name="connsiteX0" fmla="*/ 0 w 305248"/>
                <a:gd name="connsiteY0" fmla="*/ 77095 h 395743"/>
                <a:gd name="connsiteX1" fmla="*/ 116444 w 305248"/>
                <a:gd name="connsiteY1" fmla="*/ 77095 h 395743"/>
                <a:gd name="connsiteX2" fmla="*/ 116444 w 305248"/>
                <a:gd name="connsiteY2" fmla="*/ 395744 h 395743"/>
                <a:gd name="connsiteX3" fmla="*/ 188805 w 305248"/>
                <a:gd name="connsiteY3" fmla="*/ 395744 h 395743"/>
                <a:gd name="connsiteX4" fmla="*/ 188805 w 305248"/>
                <a:gd name="connsiteY4" fmla="*/ 77095 h 395743"/>
                <a:gd name="connsiteX5" fmla="*/ 305249 w 305248"/>
                <a:gd name="connsiteY5" fmla="*/ 77095 h 395743"/>
                <a:gd name="connsiteX6" fmla="*/ 305249 w 305248"/>
                <a:gd name="connsiteY6" fmla="*/ 0 h 395743"/>
                <a:gd name="connsiteX7" fmla="*/ 0 w 305248"/>
                <a:gd name="connsiteY7" fmla="*/ 0 h 3957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05248" h="395743">
                  <a:moveTo>
                    <a:pt x="0" y="77095"/>
                  </a:moveTo>
                  <a:lnTo>
                    <a:pt x="116444" y="77095"/>
                  </a:lnTo>
                  <a:lnTo>
                    <a:pt x="116444" y="395744"/>
                  </a:lnTo>
                  <a:lnTo>
                    <a:pt x="188805" y="395744"/>
                  </a:lnTo>
                  <a:lnTo>
                    <a:pt x="188805" y="77095"/>
                  </a:lnTo>
                  <a:lnTo>
                    <a:pt x="305249" y="77095"/>
                  </a:lnTo>
                  <a:lnTo>
                    <a:pt x="305249" y="0"/>
                  </a:lnTo>
                  <a:lnTo>
                    <a:pt x="0" y="0"/>
                  </a:lnTo>
                  <a:close/>
                </a:path>
              </a:pathLst>
            </a:custGeom>
            <a:grpFill/>
            <a:ln w="9514" cap="flat">
              <a:noFill/>
              <a:prstDash val="solid"/>
              <a:miter/>
            </a:ln>
          </p:spPr>
          <p:txBody>
            <a:bodyPr rtlCol="0" anchor="ctr"/>
            <a:lstStyle/>
            <a:p>
              <a:endParaRPr lang="en-FI"/>
            </a:p>
          </p:txBody>
        </p:sp>
        <p:sp>
          <p:nvSpPr>
            <p:cNvPr id="19" name="Graphic 6">
              <a:extLst>
                <a:ext uri="{FF2B5EF4-FFF2-40B4-BE49-F238E27FC236}">
                  <a16:creationId xmlns:a16="http://schemas.microsoft.com/office/drawing/2014/main" id="{476ED94A-C955-A840-B96D-16E4B4E94B1F}"/>
                </a:ext>
              </a:extLst>
            </p:cNvPr>
            <p:cNvSpPr/>
            <p:nvPr/>
          </p:nvSpPr>
          <p:spPr>
            <a:xfrm>
              <a:off x="-3026159" y="-2135277"/>
              <a:ext cx="408458" cy="411238"/>
            </a:xfrm>
            <a:custGeom>
              <a:avLst/>
              <a:gdLst>
                <a:gd name="connsiteX0" fmla="*/ 204229 w 408458"/>
                <a:gd name="connsiteY0" fmla="*/ 0 h 411238"/>
                <a:gd name="connsiteX1" fmla="*/ 0 w 408458"/>
                <a:gd name="connsiteY1" fmla="*/ 205619 h 411238"/>
                <a:gd name="connsiteX2" fmla="*/ 204229 w 408458"/>
                <a:gd name="connsiteY2" fmla="*/ 411239 h 411238"/>
                <a:gd name="connsiteX3" fmla="*/ 408459 w 408458"/>
                <a:gd name="connsiteY3" fmla="*/ 205619 h 411238"/>
                <a:gd name="connsiteX4" fmla="*/ 204229 w 408458"/>
                <a:gd name="connsiteY4" fmla="*/ 0 h 411238"/>
                <a:gd name="connsiteX5" fmla="*/ 204229 w 408458"/>
                <a:gd name="connsiteY5" fmla="*/ 332908 h 411238"/>
                <a:gd name="connsiteX6" fmla="*/ 73980 w 408458"/>
                <a:gd name="connsiteY6" fmla="*/ 205619 h 411238"/>
                <a:gd name="connsiteX7" fmla="*/ 204229 w 408458"/>
                <a:gd name="connsiteY7" fmla="*/ 78331 h 411238"/>
                <a:gd name="connsiteX8" fmla="*/ 334003 w 408458"/>
                <a:gd name="connsiteY8" fmla="*/ 205619 h 411238"/>
                <a:gd name="connsiteX9" fmla="*/ 204229 w 408458"/>
                <a:gd name="connsiteY9" fmla="*/ 332908 h 4112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08458" h="411238">
                  <a:moveTo>
                    <a:pt x="204229" y="0"/>
                  </a:moveTo>
                  <a:cubicBezTo>
                    <a:pt x="93784" y="0"/>
                    <a:pt x="0" y="88218"/>
                    <a:pt x="0" y="205619"/>
                  </a:cubicBezTo>
                  <a:cubicBezTo>
                    <a:pt x="0" y="323021"/>
                    <a:pt x="93879" y="411239"/>
                    <a:pt x="204229" y="411239"/>
                  </a:cubicBezTo>
                  <a:cubicBezTo>
                    <a:pt x="314580" y="411239"/>
                    <a:pt x="408459" y="323021"/>
                    <a:pt x="408459" y="205619"/>
                  </a:cubicBezTo>
                  <a:cubicBezTo>
                    <a:pt x="408554" y="86031"/>
                    <a:pt x="314675" y="0"/>
                    <a:pt x="204229" y="0"/>
                  </a:cubicBezTo>
                  <a:close/>
                  <a:moveTo>
                    <a:pt x="204229" y="332908"/>
                  </a:moveTo>
                  <a:cubicBezTo>
                    <a:pt x="130821" y="332908"/>
                    <a:pt x="73980" y="281669"/>
                    <a:pt x="73980" y="205619"/>
                  </a:cubicBezTo>
                  <a:cubicBezTo>
                    <a:pt x="73980" y="129570"/>
                    <a:pt x="130821" y="78331"/>
                    <a:pt x="204229" y="78331"/>
                  </a:cubicBezTo>
                  <a:cubicBezTo>
                    <a:pt x="277638" y="78331"/>
                    <a:pt x="334003" y="129570"/>
                    <a:pt x="334003" y="205619"/>
                  </a:cubicBezTo>
                  <a:cubicBezTo>
                    <a:pt x="334003" y="281669"/>
                    <a:pt x="277733" y="332908"/>
                    <a:pt x="204229" y="332908"/>
                  </a:cubicBezTo>
                  <a:close/>
                </a:path>
              </a:pathLst>
            </a:custGeom>
            <a:grpFill/>
            <a:ln w="9514" cap="flat">
              <a:noFill/>
              <a:prstDash val="solid"/>
              <a:miter/>
            </a:ln>
          </p:spPr>
          <p:txBody>
            <a:bodyPr rtlCol="0" anchor="ctr"/>
            <a:lstStyle/>
            <a:p>
              <a:endParaRPr lang="en-FI"/>
            </a:p>
          </p:txBody>
        </p:sp>
      </p:grpSp>
      <p:sp>
        <p:nvSpPr>
          <p:cNvPr id="20" name="Graphic 2">
            <a:extLst>
              <a:ext uri="{FF2B5EF4-FFF2-40B4-BE49-F238E27FC236}">
                <a16:creationId xmlns:a16="http://schemas.microsoft.com/office/drawing/2014/main" id="{DEE76623-00A1-7945-8564-E8B07FBBB356}"/>
              </a:ext>
            </a:extLst>
          </p:cNvPr>
          <p:cNvSpPr>
            <a:spLocks noChangeAspect="1"/>
          </p:cNvSpPr>
          <p:nvPr userDrawn="1"/>
        </p:nvSpPr>
        <p:spPr>
          <a:xfrm>
            <a:off x="626243" y="6342880"/>
            <a:ext cx="1872000" cy="302644"/>
          </a:xfrm>
          <a:custGeom>
            <a:avLst/>
            <a:gdLst>
              <a:gd name="connsiteX0" fmla="*/ 3016259 w 10837043"/>
              <a:gd name="connsiteY0" fmla="*/ 861046 h 1752011"/>
              <a:gd name="connsiteX1" fmla="*/ 2881479 w 10837043"/>
              <a:gd name="connsiteY1" fmla="*/ 1207641 h 1752011"/>
              <a:gd name="connsiteX2" fmla="*/ 2865202 w 10837043"/>
              <a:gd name="connsiteY2" fmla="*/ 1263499 h 1752011"/>
              <a:gd name="connsiteX3" fmla="*/ 2860725 w 10837043"/>
              <a:gd name="connsiteY3" fmla="*/ 1263499 h 1752011"/>
              <a:gd name="connsiteX4" fmla="*/ 2845831 w 10837043"/>
              <a:gd name="connsiteY4" fmla="*/ 1207154 h 1752011"/>
              <a:gd name="connsiteX5" fmla="*/ 2711784 w 10837043"/>
              <a:gd name="connsiteY5" fmla="*/ 861046 h 1752011"/>
              <a:gd name="connsiteX6" fmla="*/ 2614118 w 10837043"/>
              <a:gd name="connsiteY6" fmla="*/ 796095 h 1752011"/>
              <a:gd name="connsiteX7" fmla="*/ 2505871 w 10837043"/>
              <a:gd name="connsiteY7" fmla="*/ 796095 h 1752011"/>
              <a:gd name="connsiteX8" fmla="*/ 2505871 w 10837043"/>
              <a:gd name="connsiteY8" fmla="*/ 942722 h 1752011"/>
              <a:gd name="connsiteX9" fmla="*/ 2534438 w 10837043"/>
              <a:gd name="connsiteY9" fmla="*/ 942722 h 1752011"/>
              <a:gd name="connsiteX10" fmla="*/ 2571226 w 10837043"/>
              <a:gd name="connsiteY10" fmla="*/ 967079 h 1752011"/>
              <a:gd name="connsiteX11" fmla="*/ 2786255 w 10837043"/>
              <a:gd name="connsiteY11" fmla="*/ 1486687 h 1752011"/>
              <a:gd name="connsiteX12" fmla="*/ 2944555 w 10837043"/>
              <a:gd name="connsiteY12" fmla="*/ 1486687 h 1752011"/>
              <a:gd name="connsiteX13" fmla="*/ 3159584 w 10837043"/>
              <a:gd name="connsiteY13" fmla="*/ 967079 h 1752011"/>
              <a:gd name="connsiteX14" fmla="*/ 3196371 w 10837043"/>
              <a:gd name="connsiteY14" fmla="*/ 942722 h 1752011"/>
              <a:gd name="connsiteX15" fmla="*/ 3224939 w 10837043"/>
              <a:gd name="connsiteY15" fmla="*/ 942722 h 1752011"/>
              <a:gd name="connsiteX16" fmla="*/ 3224939 w 10837043"/>
              <a:gd name="connsiteY16" fmla="*/ 795852 h 1752011"/>
              <a:gd name="connsiteX17" fmla="*/ 3107332 w 10837043"/>
              <a:gd name="connsiteY17" fmla="*/ 795852 h 1752011"/>
              <a:gd name="connsiteX18" fmla="*/ 3016259 w 10837043"/>
              <a:gd name="connsiteY18" fmla="*/ 861046 h 1752011"/>
              <a:gd name="connsiteX19" fmla="*/ 2367104 w 10837043"/>
              <a:gd name="connsiteY19" fmla="*/ 1311806 h 1752011"/>
              <a:gd name="connsiteX20" fmla="*/ 2367104 w 10837043"/>
              <a:gd name="connsiteY20" fmla="*/ 1311806 h 1752011"/>
              <a:gd name="connsiteX21" fmla="*/ 2367104 w 10837043"/>
              <a:gd name="connsiteY21" fmla="*/ 796258 h 1752011"/>
              <a:gd name="connsiteX22" fmla="*/ 2196188 w 10837043"/>
              <a:gd name="connsiteY22" fmla="*/ 796258 h 1752011"/>
              <a:gd name="connsiteX23" fmla="*/ 2196188 w 10837043"/>
              <a:gd name="connsiteY23" fmla="*/ 1219819 h 1752011"/>
              <a:gd name="connsiteX24" fmla="*/ 2043015 w 10837043"/>
              <a:gd name="connsiteY24" fmla="*/ 1324309 h 1752011"/>
              <a:gd name="connsiteX25" fmla="*/ 1896515 w 10837043"/>
              <a:gd name="connsiteY25" fmla="*/ 1168833 h 1752011"/>
              <a:gd name="connsiteX26" fmla="*/ 1896515 w 10837043"/>
              <a:gd name="connsiteY26" fmla="*/ 866324 h 1752011"/>
              <a:gd name="connsiteX27" fmla="*/ 1896515 w 10837043"/>
              <a:gd name="connsiteY27" fmla="*/ 866324 h 1752011"/>
              <a:gd name="connsiteX28" fmla="*/ 1810976 w 10837043"/>
              <a:gd name="connsiteY28" fmla="*/ 795852 h 1752011"/>
              <a:gd name="connsiteX29" fmla="*/ 1666105 w 10837043"/>
              <a:gd name="connsiteY29" fmla="*/ 795852 h 1752011"/>
              <a:gd name="connsiteX30" fmla="*/ 1666105 w 10837043"/>
              <a:gd name="connsiteY30" fmla="*/ 939637 h 1752011"/>
              <a:gd name="connsiteX31" fmla="*/ 1696055 w 10837043"/>
              <a:gd name="connsiteY31" fmla="*/ 939637 h 1752011"/>
              <a:gd name="connsiteX32" fmla="*/ 1725925 w 10837043"/>
              <a:gd name="connsiteY32" fmla="*/ 963597 h 1752011"/>
              <a:gd name="connsiteX33" fmla="*/ 1725925 w 10837043"/>
              <a:gd name="connsiteY33" fmla="*/ 969433 h 1752011"/>
              <a:gd name="connsiteX34" fmla="*/ 1725925 w 10837043"/>
              <a:gd name="connsiteY34" fmla="*/ 1196762 h 1752011"/>
              <a:gd name="connsiteX35" fmla="*/ 2017540 w 10837043"/>
              <a:gd name="connsiteY35" fmla="*/ 1505279 h 1752011"/>
              <a:gd name="connsiteX36" fmla="*/ 2201641 w 10837043"/>
              <a:gd name="connsiteY36" fmla="*/ 1416865 h 1752011"/>
              <a:gd name="connsiteX37" fmla="*/ 2201641 w 10837043"/>
              <a:gd name="connsiteY37" fmla="*/ 1416865 h 1752011"/>
              <a:gd name="connsiteX38" fmla="*/ 2201641 w 10837043"/>
              <a:gd name="connsiteY38" fmla="*/ 1416865 h 1752011"/>
              <a:gd name="connsiteX39" fmla="*/ 2287099 w 10837043"/>
              <a:gd name="connsiteY39" fmla="*/ 1486525 h 1752011"/>
              <a:gd name="connsiteX40" fmla="*/ 2449876 w 10837043"/>
              <a:gd name="connsiteY40" fmla="*/ 1486525 h 1752011"/>
              <a:gd name="connsiteX41" fmla="*/ 2449876 w 10837043"/>
              <a:gd name="connsiteY41" fmla="*/ 1341765 h 1752011"/>
              <a:gd name="connsiteX42" fmla="*/ 2396973 w 10837043"/>
              <a:gd name="connsiteY42" fmla="*/ 1341765 h 1752011"/>
              <a:gd name="connsiteX43" fmla="*/ 2367088 w 10837043"/>
              <a:gd name="connsiteY43" fmla="*/ 1317642 h 1752011"/>
              <a:gd name="connsiteX44" fmla="*/ 2367104 w 10837043"/>
              <a:gd name="connsiteY44" fmla="*/ 1311806 h 1752011"/>
              <a:gd name="connsiteX45" fmla="*/ 735834 w 10837043"/>
              <a:gd name="connsiteY45" fmla="*/ 1311806 h 1752011"/>
              <a:gd name="connsiteX46" fmla="*/ 735834 w 10837043"/>
              <a:gd name="connsiteY46" fmla="*/ 1042260 h 1752011"/>
              <a:gd name="connsiteX47" fmla="*/ 494191 w 10837043"/>
              <a:gd name="connsiteY47" fmla="*/ 779533 h 1752011"/>
              <a:gd name="connsiteX48" fmla="*/ 250026 w 10837043"/>
              <a:gd name="connsiteY48" fmla="*/ 923075 h 1752011"/>
              <a:gd name="connsiteX49" fmla="*/ 247340 w 10837043"/>
              <a:gd name="connsiteY49" fmla="*/ 923075 h 1752011"/>
              <a:gd name="connsiteX50" fmla="*/ 250026 w 10837043"/>
              <a:gd name="connsiteY50" fmla="*/ 893359 h 1752011"/>
              <a:gd name="connsiteX51" fmla="*/ 250026 w 10837043"/>
              <a:gd name="connsiteY51" fmla="*/ 873387 h 1752011"/>
              <a:gd name="connsiteX52" fmla="*/ 159115 w 10837043"/>
              <a:gd name="connsiteY52" fmla="*/ 796095 h 1752011"/>
              <a:gd name="connsiteX53" fmla="*/ 0 w 10837043"/>
              <a:gd name="connsiteY53" fmla="*/ 796095 h 1752011"/>
              <a:gd name="connsiteX54" fmla="*/ 0 w 10837043"/>
              <a:gd name="connsiteY54" fmla="*/ 942235 h 1752011"/>
              <a:gd name="connsiteX55" fmla="*/ 54286 w 10837043"/>
              <a:gd name="connsiteY55" fmla="*/ 942235 h 1752011"/>
              <a:gd name="connsiteX56" fmla="*/ 84156 w 10837043"/>
              <a:gd name="connsiteY56" fmla="*/ 972031 h 1752011"/>
              <a:gd name="connsiteX57" fmla="*/ 84156 w 10837043"/>
              <a:gd name="connsiteY57" fmla="*/ 1486687 h 1752011"/>
              <a:gd name="connsiteX58" fmla="*/ 255072 w 10837043"/>
              <a:gd name="connsiteY58" fmla="*/ 1486687 h 1752011"/>
              <a:gd name="connsiteX59" fmla="*/ 255072 w 10837043"/>
              <a:gd name="connsiteY59" fmla="*/ 1170051 h 1752011"/>
              <a:gd name="connsiteX60" fmla="*/ 268664 w 10837043"/>
              <a:gd name="connsiteY60" fmla="*/ 1077901 h 1752011"/>
              <a:gd name="connsiteX61" fmla="*/ 454718 w 10837043"/>
              <a:gd name="connsiteY61" fmla="*/ 937039 h 1752011"/>
              <a:gd name="connsiteX62" fmla="*/ 563290 w 10837043"/>
              <a:gd name="connsiteY62" fmla="*/ 1077902 h 1752011"/>
              <a:gd name="connsiteX63" fmla="*/ 563290 w 10837043"/>
              <a:gd name="connsiteY63" fmla="*/ 1394538 h 1752011"/>
              <a:gd name="connsiteX64" fmla="*/ 655585 w 10837043"/>
              <a:gd name="connsiteY64" fmla="*/ 1486606 h 1752011"/>
              <a:gd name="connsiteX65" fmla="*/ 820315 w 10837043"/>
              <a:gd name="connsiteY65" fmla="*/ 1486606 h 1752011"/>
              <a:gd name="connsiteX66" fmla="*/ 820315 w 10837043"/>
              <a:gd name="connsiteY66" fmla="*/ 1341684 h 1752011"/>
              <a:gd name="connsiteX67" fmla="*/ 765947 w 10837043"/>
              <a:gd name="connsiteY67" fmla="*/ 1341684 h 1752011"/>
              <a:gd name="connsiteX68" fmla="*/ 735850 w 10837043"/>
              <a:gd name="connsiteY68" fmla="*/ 1317825 h 1752011"/>
              <a:gd name="connsiteX69" fmla="*/ 735834 w 10837043"/>
              <a:gd name="connsiteY69" fmla="*/ 1311806 h 1752011"/>
              <a:gd name="connsiteX70" fmla="*/ 1247442 w 10837043"/>
              <a:gd name="connsiteY70" fmla="*/ 775230 h 1752011"/>
              <a:gd name="connsiteX71" fmla="*/ 892344 w 10837043"/>
              <a:gd name="connsiteY71" fmla="*/ 1140579 h 1752011"/>
              <a:gd name="connsiteX72" fmla="*/ 1263557 w 10837043"/>
              <a:gd name="connsiteY72" fmla="*/ 1504224 h 1752011"/>
              <a:gd name="connsiteX73" fmla="*/ 1533929 w 10837043"/>
              <a:gd name="connsiteY73" fmla="*/ 1378056 h 1752011"/>
              <a:gd name="connsiteX74" fmla="*/ 1481434 w 10837043"/>
              <a:gd name="connsiteY74" fmla="*/ 1246612 h 1752011"/>
              <a:gd name="connsiteX75" fmla="*/ 1268928 w 10837043"/>
              <a:gd name="connsiteY75" fmla="*/ 1332428 h 1752011"/>
              <a:gd name="connsiteX76" fmla="*/ 1067166 w 10837043"/>
              <a:gd name="connsiteY76" fmla="*/ 1200984 h 1752011"/>
              <a:gd name="connsiteX77" fmla="*/ 1580972 w 10837043"/>
              <a:gd name="connsiteY77" fmla="*/ 1200984 h 1752011"/>
              <a:gd name="connsiteX78" fmla="*/ 1585041 w 10837043"/>
              <a:gd name="connsiteY78" fmla="*/ 1140579 h 1752011"/>
              <a:gd name="connsiteX79" fmla="*/ 1247442 w 10837043"/>
              <a:gd name="connsiteY79" fmla="*/ 775311 h 1752011"/>
              <a:gd name="connsiteX80" fmla="*/ 1073922 w 10837043"/>
              <a:gd name="connsiteY80" fmla="*/ 1061014 h 1752011"/>
              <a:gd name="connsiteX81" fmla="*/ 1247442 w 10837043"/>
              <a:gd name="connsiteY81" fmla="*/ 948324 h 1752011"/>
              <a:gd name="connsiteX82" fmla="*/ 1410219 w 10837043"/>
              <a:gd name="connsiteY82" fmla="*/ 1061014 h 1752011"/>
              <a:gd name="connsiteX83" fmla="*/ 9027370 w 10837043"/>
              <a:gd name="connsiteY83" fmla="*/ 886621 h 1752011"/>
              <a:gd name="connsiteX84" fmla="*/ 9027370 w 10837043"/>
              <a:gd name="connsiteY84" fmla="*/ 795527 h 1752011"/>
              <a:gd name="connsiteX85" fmla="*/ 8861989 w 10837043"/>
              <a:gd name="connsiteY85" fmla="*/ 795527 h 1752011"/>
              <a:gd name="connsiteX86" fmla="*/ 8861989 w 10837043"/>
              <a:gd name="connsiteY86" fmla="*/ 1486362 h 1752011"/>
              <a:gd name="connsiteX87" fmla="*/ 9032905 w 10837043"/>
              <a:gd name="connsiteY87" fmla="*/ 1486362 h 1752011"/>
              <a:gd name="connsiteX88" fmla="*/ 9032905 w 10837043"/>
              <a:gd name="connsiteY88" fmla="*/ 1070513 h 1752011"/>
              <a:gd name="connsiteX89" fmla="*/ 9176718 w 10837043"/>
              <a:gd name="connsiteY89" fmla="*/ 957823 h 1752011"/>
              <a:gd name="connsiteX90" fmla="*/ 9255827 w 10837043"/>
              <a:gd name="connsiteY90" fmla="*/ 978526 h 1752011"/>
              <a:gd name="connsiteX91" fmla="*/ 9255827 w 10837043"/>
              <a:gd name="connsiteY91" fmla="*/ 787895 h 1752011"/>
              <a:gd name="connsiteX92" fmla="*/ 9180462 w 10837043"/>
              <a:gd name="connsiteY92" fmla="*/ 776772 h 1752011"/>
              <a:gd name="connsiteX93" fmla="*/ 9027370 w 10837043"/>
              <a:gd name="connsiteY93" fmla="*/ 886702 h 1752011"/>
              <a:gd name="connsiteX94" fmla="*/ 5906365 w 10837043"/>
              <a:gd name="connsiteY94" fmla="*/ 1310670 h 1752011"/>
              <a:gd name="connsiteX95" fmla="*/ 5906365 w 10837043"/>
              <a:gd name="connsiteY95" fmla="*/ 1310670 h 1752011"/>
              <a:gd name="connsiteX96" fmla="*/ 5906365 w 10837043"/>
              <a:gd name="connsiteY96" fmla="*/ 1052571 h 1752011"/>
              <a:gd name="connsiteX97" fmla="*/ 5740821 w 10837043"/>
              <a:gd name="connsiteY97" fmla="*/ 799911 h 1752011"/>
              <a:gd name="connsiteX98" fmla="*/ 5600589 w 10837043"/>
              <a:gd name="connsiteY98" fmla="*/ 775555 h 1752011"/>
              <a:gd name="connsiteX99" fmla="*/ 5333797 w 10837043"/>
              <a:gd name="connsiteY99" fmla="*/ 897825 h 1752011"/>
              <a:gd name="connsiteX100" fmla="*/ 5375549 w 10837043"/>
              <a:gd name="connsiteY100" fmla="*/ 1037632 h 1752011"/>
              <a:gd name="connsiteX101" fmla="*/ 5579020 w 10837043"/>
              <a:gd name="connsiteY101" fmla="*/ 947594 h 1752011"/>
              <a:gd name="connsiteX102" fmla="*/ 5735286 w 10837043"/>
              <a:gd name="connsiteY102" fmla="*/ 1080662 h 1752011"/>
              <a:gd name="connsiteX103" fmla="*/ 5735286 w 10837043"/>
              <a:gd name="connsiteY103" fmla="*/ 1099417 h 1752011"/>
              <a:gd name="connsiteX104" fmla="*/ 5568196 w 10837043"/>
              <a:gd name="connsiteY104" fmla="*/ 1050703 h 1752011"/>
              <a:gd name="connsiteX105" fmla="*/ 5297416 w 10837043"/>
              <a:gd name="connsiteY105" fmla="*/ 1278032 h 1752011"/>
              <a:gd name="connsiteX106" fmla="*/ 5550697 w 10837043"/>
              <a:gd name="connsiteY106" fmla="*/ 1505360 h 1752011"/>
              <a:gd name="connsiteX107" fmla="*/ 5740658 w 10837043"/>
              <a:gd name="connsiteY107" fmla="*/ 1426039 h 1752011"/>
              <a:gd name="connsiteX108" fmla="*/ 5740658 w 10837043"/>
              <a:gd name="connsiteY108" fmla="*/ 1426039 h 1752011"/>
              <a:gd name="connsiteX109" fmla="*/ 5831406 w 10837043"/>
              <a:gd name="connsiteY109" fmla="*/ 1486849 h 1752011"/>
              <a:gd name="connsiteX110" fmla="*/ 5989788 w 10837043"/>
              <a:gd name="connsiteY110" fmla="*/ 1486849 h 1752011"/>
              <a:gd name="connsiteX111" fmla="*/ 5989788 w 10837043"/>
              <a:gd name="connsiteY111" fmla="*/ 1340710 h 1752011"/>
              <a:gd name="connsiteX112" fmla="*/ 5936479 w 10837043"/>
              <a:gd name="connsiteY112" fmla="*/ 1340710 h 1752011"/>
              <a:gd name="connsiteX113" fmla="*/ 5906365 w 10837043"/>
              <a:gd name="connsiteY113" fmla="*/ 1316503 h 1752011"/>
              <a:gd name="connsiteX114" fmla="*/ 5906365 w 10837043"/>
              <a:gd name="connsiteY114" fmla="*/ 1310670 h 1752011"/>
              <a:gd name="connsiteX115" fmla="*/ 5735449 w 10837043"/>
              <a:gd name="connsiteY115" fmla="*/ 1287693 h 1752011"/>
              <a:gd name="connsiteX116" fmla="*/ 5603437 w 10837043"/>
              <a:gd name="connsiteY116" fmla="*/ 1345500 h 1752011"/>
              <a:gd name="connsiteX117" fmla="*/ 5470041 w 10837043"/>
              <a:gd name="connsiteY117" fmla="*/ 1268939 h 1752011"/>
              <a:gd name="connsiteX118" fmla="*/ 5604739 w 10837043"/>
              <a:gd name="connsiteY118" fmla="*/ 1190997 h 1752011"/>
              <a:gd name="connsiteX119" fmla="*/ 5735449 w 10837043"/>
              <a:gd name="connsiteY119" fmla="*/ 1238006 h 1752011"/>
              <a:gd name="connsiteX120" fmla="*/ 6245674 w 10837043"/>
              <a:gd name="connsiteY120" fmla="*/ 974629 h 1752011"/>
              <a:gd name="connsiteX121" fmla="*/ 6348875 w 10837043"/>
              <a:gd name="connsiteY121" fmla="*/ 912358 h 1752011"/>
              <a:gd name="connsiteX122" fmla="*/ 6435797 w 10837043"/>
              <a:gd name="connsiteY122" fmla="*/ 961071 h 1752011"/>
              <a:gd name="connsiteX123" fmla="*/ 6435797 w 10837043"/>
              <a:gd name="connsiteY123" fmla="*/ 995170 h 1752011"/>
              <a:gd name="connsiteX124" fmla="*/ 6587831 w 10837043"/>
              <a:gd name="connsiteY124" fmla="*/ 995170 h 1752011"/>
              <a:gd name="connsiteX125" fmla="*/ 6587831 w 10837043"/>
              <a:gd name="connsiteY125" fmla="*/ 923318 h 1752011"/>
              <a:gd name="connsiteX126" fmla="*/ 6344805 w 10837043"/>
              <a:gd name="connsiteY126" fmla="*/ 779776 h 1752011"/>
              <a:gd name="connsiteX127" fmla="*/ 6076223 w 10837043"/>
              <a:gd name="connsiteY127" fmla="*/ 981612 h 1752011"/>
              <a:gd name="connsiteX128" fmla="*/ 6441413 w 10837043"/>
              <a:gd name="connsiteY128" fmla="*/ 1301252 h 1752011"/>
              <a:gd name="connsiteX129" fmla="*/ 6347735 w 10837043"/>
              <a:gd name="connsiteY129" fmla="*/ 1368963 h 1752011"/>
              <a:gd name="connsiteX130" fmla="*/ 6141415 w 10837043"/>
              <a:gd name="connsiteY130" fmla="*/ 1267396 h 1752011"/>
              <a:gd name="connsiteX131" fmla="*/ 6060026 w 10837043"/>
              <a:gd name="connsiteY131" fmla="*/ 1379843 h 1752011"/>
              <a:gd name="connsiteX132" fmla="*/ 6347817 w 10837043"/>
              <a:gd name="connsiteY132" fmla="*/ 1503087 h 1752011"/>
              <a:gd name="connsiteX133" fmla="*/ 6613957 w 10837043"/>
              <a:gd name="connsiteY133" fmla="*/ 1291996 h 1752011"/>
              <a:gd name="connsiteX134" fmla="*/ 6245511 w 10837043"/>
              <a:gd name="connsiteY134" fmla="*/ 974629 h 1752011"/>
              <a:gd name="connsiteX135" fmla="*/ 7592573 w 10837043"/>
              <a:gd name="connsiteY135" fmla="*/ 776772 h 1752011"/>
              <a:gd name="connsiteX136" fmla="*/ 7387473 w 10837043"/>
              <a:gd name="connsiteY136" fmla="*/ 867704 h 1752011"/>
              <a:gd name="connsiteX137" fmla="*/ 7387473 w 10837043"/>
              <a:gd name="connsiteY137" fmla="*/ 795446 h 1752011"/>
              <a:gd name="connsiteX138" fmla="*/ 7222417 w 10837043"/>
              <a:gd name="connsiteY138" fmla="*/ 795446 h 1752011"/>
              <a:gd name="connsiteX139" fmla="*/ 7222417 w 10837043"/>
              <a:gd name="connsiteY139" fmla="*/ 1578917 h 1752011"/>
              <a:gd name="connsiteX140" fmla="*/ 7198637 w 10837043"/>
              <a:gd name="connsiteY140" fmla="*/ 1608462 h 1752011"/>
              <a:gd name="connsiteX141" fmla="*/ 7192873 w 10837043"/>
              <a:gd name="connsiteY141" fmla="*/ 1608470 h 1752011"/>
              <a:gd name="connsiteX142" fmla="*/ 7137692 w 10837043"/>
              <a:gd name="connsiteY142" fmla="*/ 1608470 h 1752011"/>
              <a:gd name="connsiteX143" fmla="*/ 7137692 w 10837043"/>
              <a:gd name="connsiteY143" fmla="*/ 1752012 h 1752011"/>
              <a:gd name="connsiteX144" fmla="*/ 7307875 w 10837043"/>
              <a:gd name="connsiteY144" fmla="*/ 1752012 h 1752011"/>
              <a:gd name="connsiteX145" fmla="*/ 7392682 w 10837043"/>
              <a:gd name="connsiteY145" fmla="*/ 1682271 h 1752011"/>
              <a:gd name="connsiteX146" fmla="*/ 7392682 w 10837043"/>
              <a:gd name="connsiteY146" fmla="*/ 1411831 h 1752011"/>
              <a:gd name="connsiteX147" fmla="*/ 7595096 w 10837043"/>
              <a:gd name="connsiteY147" fmla="*/ 1502762 h 1752011"/>
              <a:gd name="connsiteX148" fmla="*/ 7943519 w 10837043"/>
              <a:gd name="connsiteY148" fmla="*/ 1139118 h 1752011"/>
              <a:gd name="connsiteX149" fmla="*/ 7592410 w 10837043"/>
              <a:gd name="connsiteY149" fmla="*/ 776772 h 1752011"/>
              <a:gd name="connsiteX150" fmla="*/ 7572469 w 10837043"/>
              <a:gd name="connsiteY150" fmla="*/ 1322280 h 1752011"/>
              <a:gd name="connsiteX151" fmla="*/ 7392845 w 10837043"/>
              <a:gd name="connsiteY151" fmla="*/ 1231348 h 1752011"/>
              <a:gd name="connsiteX152" fmla="*/ 7392845 w 10837043"/>
              <a:gd name="connsiteY152" fmla="*/ 1048186 h 1752011"/>
              <a:gd name="connsiteX153" fmla="*/ 7572469 w 10837043"/>
              <a:gd name="connsiteY153" fmla="*/ 957255 h 1752011"/>
              <a:gd name="connsiteX154" fmla="*/ 7772116 w 10837043"/>
              <a:gd name="connsiteY154" fmla="*/ 1139118 h 1752011"/>
              <a:gd name="connsiteX155" fmla="*/ 7572306 w 10837043"/>
              <a:gd name="connsiteY155" fmla="*/ 1322280 h 1752011"/>
              <a:gd name="connsiteX156" fmla="*/ 8401329 w 10837043"/>
              <a:gd name="connsiteY156" fmla="*/ 775473 h 1752011"/>
              <a:gd name="connsiteX157" fmla="*/ 8046313 w 10837043"/>
              <a:gd name="connsiteY157" fmla="*/ 1140336 h 1752011"/>
              <a:gd name="connsiteX158" fmla="*/ 8417444 w 10837043"/>
              <a:gd name="connsiteY158" fmla="*/ 1503818 h 1752011"/>
              <a:gd name="connsiteX159" fmla="*/ 8687736 w 10837043"/>
              <a:gd name="connsiteY159" fmla="*/ 1377732 h 1752011"/>
              <a:gd name="connsiteX160" fmla="*/ 8635321 w 10837043"/>
              <a:gd name="connsiteY160" fmla="*/ 1246287 h 1752011"/>
              <a:gd name="connsiteX161" fmla="*/ 8422816 w 10837043"/>
              <a:gd name="connsiteY161" fmla="*/ 1332104 h 1752011"/>
              <a:gd name="connsiteX162" fmla="*/ 8221135 w 10837043"/>
              <a:gd name="connsiteY162" fmla="*/ 1200659 h 1752011"/>
              <a:gd name="connsiteX163" fmla="*/ 8734779 w 10837043"/>
              <a:gd name="connsiteY163" fmla="*/ 1200659 h 1752011"/>
              <a:gd name="connsiteX164" fmla="*/ 8738848 w 10837043"/>
              <a:gd name="connsiteY164" fmla="*/ 1140336 h 1752011"/>
              <a:gd name="connsiteX165" fmla="*/ 8401167 w 10837043"/>
              <a:gd name="connsiteY165" fmla="*/ 775473 h 1752011"/>
              <a:gd name="connsiteX166" fmla="*/ 8227810 w 10837043"/>
              <a:gd name="connsiteY166" fmla="*/ 1061177 h 1752011"/>
              <a:gd name="connsiteX167" fmla="*/ 8401329 w 10837043"/>
              <a:gd name="connsiteY167" fmla="*/ 948487 h 1752011"/>
              <a:gd name="connsiteX168" fmla="*/ 8564106 w 10837043"/>
              <a:gd name="connsiteY168" fmla="*/ 1061177 h 1752011"/>
              <a:gd name="connsiteX169" fmla="*/ 10837044 w 10837043"/>
              <a:gd name="connsiteY169" fmla="*/ 1141554 h 1752011"/>
              <a:gd name="connsiteX170" fmla="*/ 10499526 w 10837043"/>
              <a:gd name="connsiteY170" fmla="*/ 776772 h 1752011"/>
              <a:gd name="connsiteX171" fmla="*/ 10144509 w 10837043"/>
              <a:gd name="connsiteY171" fmla="*/ 1141554 h 1752011"/>
              <a:gd name="connsiteX172" fmla="*/ 10515641 w 10837043"/>
              <a:gd name="connsiteY172" fmla="*/ 1505117 h 1752011"/>
              <a:gd name="connsiteX173" fmla="*/ 10785932 w 10837043"/>
              <a:gd name="connsiteY173" fmla="*/ 1379031 h 1752011"/>
              <a:gd name="connsiteX174" fmla="*/ 10733436 w 10837043"/>
              <a:gd name="connsiteY174" fmla="*/ 1247586 h 1752011"/>
              <a:gd name="connsiteX175" fmla="*/ 10520931 w 10837043"/>
              <a:gd name="connsiteY175" fmla="*/ 1333403 h 1752011"/>
              <a:gd name="connsiteX176" fmla="*/ 10319250 w 10837043"/>
              <a:gd name="connsiteY176" fmla="*/ 1201958 h 1752011"/>
              <a:gd name="connsiteX177" fmla="*/ 10832893 w 10837043"/>
              <a:gd name="connsiteY177" fmla="*/ 1201958 h 1752011"/>
              <a:gd name="connsiteX178" fmla="*/ 10836881 w 10837043"/>
              <a:gd name="connsiteY178" fmla="*/ 1141310 h 1752011"/>
              <a:gd name="connsiteX179" fmla="*/ 10326005 w 10837043"/>
              <a:gd name="connsiteY179" fmla="*/ 1062476 h 1752011"/>
              <a:gd name="connsiteX180" fmla="*/ 10499526 w 10837043"/>
              <a:gd name="connsiteY180" fmla="*/ 949786 h 1752011"/>
              <a:gd name="connsiteX181" fmla="*/ 10662303 w 10837043"/>
              <a:gd name="connsiteY181" fmla="*/ 1062476 h 1752011"/>
              <a:gd name="connsiteX182" fmla="*/ 5247851 w 10837043"/>
              <a:gd name="connsiteY182" fmla="*/ 795933 h 1752011"/>
              <a:gd name="connsiteX183" fmla="*/ 5019474 w 10837043"/>
              <a:gd name="connsiteY183" fmla="*/ 795933 h 1752011"/>
              <a:gd name="connsiteX184" fmla="*/ 4766682 w 10837043"/>
              <a:gd name="connsiteY184" fmla="*/ 1052002 h 1752011"/>
              <a:gd name="connsiteX185" fmla="*/ 4766682 w 10837043"/>
              <a:gd name="connsiteY185" fmla="*/ 712309 h 1752011"/>
              <a:gd name="connsiteX186" fmla="*/ 4680898 w 10837043"/>
              <a:gd name="connsiteY186" fmla="*/ 641674 h 1752011"/>
              <a:gd name="connsiteX187" fmla="*/ 4535864 w 10837043"/>
              <a:gd name="connsiteY187" fmla="*/ 641674 h 1752011"/>
              <a:gd name="connsiteX188" fmla="*/ 4535864 w 10837043"/>
              <a:gd name="connsiteY188" fmla="*/ 787002 h 1752011"/>
              <a:gd name="connsiteX189" fmla="*/ 4565977 w 10837043"/>
              <a:gd name="connsiteY189" fmla="*/ 787002 h 1752011"/>
              <a:gd name="connsiteX190" fmla="*/ 4595899 w 10837043"/>
              <a:gd name="connsiteY190" fmla="*/ 811262 h 1752011"/>
              <a:gd name="connsiteX191" fmla="*/ 4595928 w 10837043"/>
              <a:gd name="connsiteY191" fmla="*/ 816555 h 1752011"/>
              <a:gd name="connsiteX192" fmla="*/ 4595929 w 10837043"/>
              <a:gd name="connsiteY192" fmla="*/ 1486362 h 1752011"/>
              <a:gd name="connsiteX193" fmla="*/ 4766845 w 10837043"/>
              <a:gd name="connsiteY193" fmla="*/ 1486362 h 1752011"/>
              <a:gd name="connsiteX194" fmla="*/ 4766845 w 10837043"/>
              <a:gd name="connsiteY194" fmla="*/ 1195625 h 1752011"/>
              <a:gd name="connsiteX195" fmla="*/ 5047879 w 10837043"/>
              <a:gd name="connsiteY195" fmla="*/ 1486687 h 1752011"/>
              <a:gd name="connsiteX196" fmla="*/ 5277801 w 10837043"/>
              <a:gd name="connsiteY196" fmla="*/ 1486687 h 1752011"/>
              <a:gd name="connsiteX197" fmla="*/ 4928238 w 10837043"/>
              <a:gd name="connsiteY197" fmla="*/ 1120526 h 1752011"/>
              <a:gd name="connsiteX198" fmla="*/ 9746275 w 10837043"/>
              <a:gd name="connsiteY198" fmla="*/ 776772 h 1752011"/>
              <a:gd name="connsiteX199" fmla="*/ 9566080 w 10837043"/>
              <a:gd name="connsiteY199" fmla="*/ 865268 h 1752011"/>
              <a:gd name="connsiteX200" fmla="*/ 9566080 w 10837043"/>
              <a:gd name="connsiteY200" fmla="*/ 631851 h 1752011"/>
              <a:gd name="connsiteX201" fmla="*/ 9480461 w 10837043"/>
              <a:gd name="connsiteY201" fmla="*/ 561379 h 1752011"/>
              <a:gd name="connsiteX202" fmla="*/ 9319800 w 10837043"/>
              <a:gd name="connsiteY202" fmla="*/ 561379 h 1752011"/>
              <a:gd name="connsiteX203" fmla="*/ 9319800 w 10837043"/>
              <a:gd name="connsiteY203" fmla="*/ 706382 h 1752011"/>
              <a:gd name="connsiteX204" fmla="*/ 9365377 w 10837043"/>
              <a:gd name="connsiteY204" fmla="*/ 706382 h 1752011"/>
              <a:gd name="connsiteX205" fmla="*/ 9395328 w 10837043"/>
              <a:gd name="connsiteY205" fmla="*/ 730606 h 1752011"/>
              <a:gd name="connsiteX206" fmla="*/ 9395328 w 10837043"/>
              <a:gd name="connsiteY206" fmla="*/ 736259 h 1752011"/>
              <a:gd name="connsiteX207" fmla="*/ 9395327 w 10837043"/>
              <a:gd name="connsiteY207" fmla="*/ 1486362 h 1752011"/>
              <a:gd name="connsiteX208" fmla="*/ 9566243 w 10837043"/>
              <a:gd name="connsiteY208" fmla="*/ 1486362 h 1752011"/>
              <a:gd name="connsiteX209" fmla="*/ 9566243 w 10837043"/>
              <a:gd name="connsiteY209" fmla="*/ 1062476 h 1752011"/>
              <a:gd name="connsiteX210" fmla="*/ 9720882 w 10837043"/>
              <a:gd name="connsiteY210" fmla="*/ 957823 h 1752011"/>
              <a:gd name="connsiteX211" fmla="*/ 9870149 w 10837043"/>
              <a:gd name="connsiteY211" fmla="*/ 1113462 h 1752011"/>
              <a:gd name="connsiteX212" fmla="*/ 9870149 w 10837043"/>
              <a:gd name="connsiteY212" fmla="*/ 1486362 h 1752011"/>
              <a:gd name="connsiteX213" fmla="*/ 10041065 w 10837043"/>
              <a:gd name="connsiteY213" fmla="*/ 1486362 h 1752011"/>
              <a:gd name="connsiteX214" fmla="*/ 10041065 w 10837043"/>
              <a:gd name="connsiteY214" fmla="*/ 1085290 h 1752011"/>
              <a:gd name="connsiteX215" fmla="*/ 9746519 w 10837043"/>
              <a:gd name="connsiteY215" fmla="*/ 776772 h 1752011"/>
              <a:gd name="connsiteX216" fmla="*/ 4108818 w 10837043"/>
              <a:gd name="connsiteY216" fmla="*/ 1187344 h 1752011"/>
              <a:gd name="connsiteX217" fmla="*/ 3685191 w 10837043"/>
              <a:gd name="connsiteY217" fmla="*/ 941910 h 1752011"/>
              <a:gd name="connsiteX218" fmla="*/ 3607293 w 10837043"/>
              <a:gd name="connsiteY218" fmla="*/ 962439 h 1752011"/>
              <a:gd name="connsiteX219" fmla="*/ 3601768 w 10837043"/>
              <a:gd name="connsiteY219" fmla="*/ 975360 h 1752011"/>
              <a:gd name="connsiteX220" fmla="*/ 3744116 w 10837043"/>
              <a:gd name="connsiteY220" fmla="*/ 1325771 h 1752011"/>
              <a:gd name="connsiteX221" fmla="*/ 4121678 w 10837043"/>
              <a:gd name="connsiteY221" fmla="*/ 1276002 h 1752011"/>
              <a:gd name="connsiteX222" fmla="*/ 4119959 w 10837043"/>
              <a:gd name="connsiteY222" fmla="*/ 1195648 h 1752011"/>
              <a:gd name="connsiteX223" fmla="*/ 4108818 w 10837043"/>
              <a:gd name="connsiteY223" fmla="*/ 1187344 h 1752011"/>
              <a:gd name="connsiteX224" fmla="*/ 3789287 w 10837043"/>
              <a:gd name="connsiteY224" fmla="*/ 1239224 h 1752011"/>
              <a:gd name="connsiteX225" fmla="*/ 3703015 w 10837043"/>
              <a:gd name="connsiteY225" fmla="*/ 1063125 h 1752011"/>
              <a:gd name="connsiteX226" fmla="*/ 3993165 w 10837043"/>
              <a:gd name="connsiteY226" fmla="*/ 1232891 h 1752011"/>
              <a:gd name="connsiteX227" fmla="*/ 3789287 w 10837043"/>
              <a:gd name="connsiteY227" fmla="*/ 1239224 h 1752011"/>
              <a:gd name="connsiteX228" fmla="*/ 4135025 w 10837043"/>
              <a:gd name="connsiteY228" fmla="*/ 948324 h 1752011"/>
              <a:gd name="connsiteX229" fmla="*/ 4000978 w 10837043"/>
              <a:gd name="connsiteY229" fmla="*/ 982423 h 1752011"/>
              <a:gd name="connsiteX230" fmla="*/ 4003176 w 10837043"/>
              <a:gd name="connsiteY230" fmla="*/ 1019446 h 1752011"/>
              <a:gd name="connsiteX231" fmla="*/ 4157244 w 10837043"/>
              <a:gd name="connsiteY231" fmla="*/ 1101690 h 1752011"/>
              <a:gd name="connsiteX232" fmla="*/ 4189148 w 10837043"/>
              <a:gd name="connsiteY232" fmla="*/ 1083098 h 1752011"/>
              <a:gd name="connsiteX233" fmla="*/ 4135025 w 10837043"/>
              <a:gd name="connsiteY233" fmla="*/ 948324 h 1752011"/>
              <a:gd name="connsiteX234" fmla="*/ 3706759 w 10837043"/>
              <a:gd name="connsiteY234" fmla="*/ 863401 h 1752011"/>
              <a:gd name="connsiteX235" fmla="*/ 3860909 w 10837043"/>
              <a:gd name="connsiteY235" fmla="*/ 945726 h 1752011"/>
              <a:gd name="connsiteX236" fmla="*/ 3892813 w 10837043"/>
              <a:gd name="connsiteY236" fmla="*/ 927053 h 1752011"/>
              <a:gd name="connsiteX237" fmla="*/ 3838608 w 10837043"/>
              <a:gd name="connsiteY237" fmla="*/ 792279 h 1752011"/>
              <a:gd name="connsiteX238" fmla="*/ 3704561 w 10837043"/>
              <a:gd name="connsiteY238" fmla="*/ 826460 h 1752011"/>
              <a:gd name="connsiteX239" fmla="*/ 3706759 w 10837043"/>
              <a:gd name="connsiteY239" fmla="*/ 863401 h 1752011"/>
              <a:gd name="connsiteX240" fmla="*/ 4292756 w 10837043"/>
              <a:gd name="connsiteY240" fmla="*/ 698669 h 1752011"/>
              <a:gd name="connsiteX241" fmla="*/ 4330429 w 10837043"/>
              <a:gd name="connsiteY241" fmla="*/ 613973 h 1752011"/>
              <a:gd name="connsiteX242" fmla="*/ 4299756 w 10837043"/>
              <a:gd name="connsiteY242" fmla="*/ 579565 h 1752011"/>
              <a:gd name="connsiteX243" fmla="*/ 4264189 w 10837043"/>
              <a:gd name="connsiteY243" fmla="*/ 560810 h 1752011"/>
              <a:gd name="connsiteX244" fmla="*/ 4364785 w 10837043"/>
              <a:gd name="connsiteY244" fmla="*/ 379678 h 1752011"/>
              <a:gd name="connsiteX245" fmla="*/ 4237168 w 10837043"/>
              <a:gd name="connsiteY245" fmla="*/ 81228 h 1752011"/>
              <a:gd name="connsiteX246" fmla="*/ 4130712 w 10837043"/>
              <a:gd name="connsiteY246" fmla="*/ 1988 h 1752011"/>
              <a:gd name="connsiteX247" fmla="*/ 4064620 w 10837043"/>
              <a:gd name="connsiteY247" fmla="*/ 39116 h 1752011"/>
              <a:gd name="connsiteX248" fmla="*/ 4063241 w 10837043"/>
              <a:gd name="connsiteY248" fmla="*/ 61499 h 1752011"/>
              <a:gd name="connsiteX249" fmla="*/ 4068450 w 10837043"/>
              <a:gd name="connsiteY249" fmla="*/ 96573 h 1752011"/>
              <a:gd name="connsiteX250" fmla="*/ 4030034 w 10837043"/>
              <a:gd name="connsiteY250" fmla="*/ 77737 h 1752011"/>
              <a:gd name="connsiteX251" fmla="*/ 3957860 w 10837043"/>
              <a:gd name="connsiteY251" fmla="*/ 101382 h 1752011"/>
              <a:gd name="connsiteX252" fmla="*/ 3961098 w 10837043"/>
              <a:gd name="connsiteY252" fmla="*/ 155272 h 1752011"/>
              <a:gd name="connsiteX253" fmla="*/ 3993654 w 10837043"/>
              <a:gd name="connsiteY253" fmla="*/ 203986 h 1752011"/>
              <a:gd name="connsiteX254" fmla="*/ 3943193 w 10837043"/>
              <a:gd name="connsiteY254" fmla="*/ 218275 h 1752011"/>
              <a:gd name="connsiteX255" fmla="*/ 3906072 w 10837043"/>
              <a:gd name="connsiteY255" fmla="*/ 284260 h 1752011"/>
              <a:gd name="connsiteX256" fmla="*/ 3933263 w 10837043"/>
              <a:gd name="connsiteY256" fmla="*/ 317406 h 1752011"/>
              <a:gd name="connsiteX257" fmla="*/ 4090424 w 10837043"/>
              <a:gd name="connsiteY257" fmla="*/ 469879 h 1752011"/>
              <a:gd name="connsiteX258" fmla="*/ 4057869 w 10837043"/>
              <a:gd name="connsiteY258" fmla="*/ 452586 h 1752011"/>
              <a:gd name="connsiteX259" fmla="*/ 3969083 w 10837043"/>
              <a:gd name="connsiteY259" fmla="*/ 479813 h 1752011"/>
              <a:gd name="connsiteX260" fmla="*/ 3967364 w 10837043"/>
              <a:gd name="connsiteY260" fmla="*/ 537672 h 1752011"/>
              <a:gd name="connsiteX261" fmla="*/ 3628218 w 10837043"/>
              <a:gd name="connsiteY261" fmla="*/ 577779 h 1752011"/>
              <a:gd name="connsiteX262" fmla="*/ 3349301 w 10837043"/>
              <a:gd name="connsiteY262" fmla="*/ 896769 h 1752011"/>
              <a:gd name="connsiteX263" fmla="*/ 3381856 w 10837043"/>
              <a:gd name="connsiteY263" fmla="*/ 1320494 h 1752011"/>
              <a:gd name="connsiteX264" fmla="*/ 3705131 w 10837043"/>
              <a:gd name="connsiteY264" fmla="*/ 1584276 h 1752011"/>
              <a:gd name="connsiteX265" fmla="*/ 4144059 w 10837043"/>
              <a:gd name="connsiteY265" fmla="*/ 1569012 h 1752011"/>
              <a:gd name="connsiteX266" fmla="*/ 4423222 w 10837043"/>
              <a:gd name="connsiteY266" fmla="*/ 1251564 h 1752011"/>
              <a:gd name="connsiteX267" fmla="*/ 4390667 w 10837043"/>
              <a:gd name="connsiteY267" fmla="*/ 824268 h 1752011"/>
              <a:gd name="connsiteX268" fmla="*/ 4292594 w 10837043"/>
              <a:gd name="connsiteY268" fmla="*/ 698669 h 1752011"/>
              <a:gd name="connsiteX269" fmla="*/ 4089285 w 10837043"/>
              <a:gd name="connsiteY269" fmla="*/ 310505 h 1752011"/>
              <a:gd name="connsiteX270" fmla="*/ 4087250 w 10837043"/>
              <a:gd name="connsiteY270" fmla="*/ 266014 h 1752011"/>
              <a:gd name="connsiteX271" fmla="*/ 4167906 w 10837043"/>
              <a:gd name="connsiteY271" fmla="*/ 193431 h 1752011"/>
              <a:gd name="connsiteX272" fmla="*/ 4203473 w 10837043"/>
              <a:gd name="connsiteY272" fmla="*/ 202687 h 1752011"/>
              <a:gd name="connsiteX273" fmla="*/ 4258817 w 10837043"/>
              <a:gd name="connsiteY273" fmla="*/ 364577 h 1752011"/>
              <a:gd name="connsiteX274" fmla="*/ 4218123 w 10837043"/>
              <a:gd name="connsiteY274" fmla="*/ 441219 h 1752011"/>
              <a:gd name="connsiteX275" fmla="*/ 4192572 w 10837043"/>
              <a:gd name="connsiteY275" fmla="*/ 443658 h 1752011"/>
              <a:gd name="connsiteX276" fmla="*/ 4188335 w 10837043"/>
              <a:gd name="connsiteY276" fmla="*/ 438621 h 1752011"/>
              <a:gd name="connsiteX277" fmla="*/ 4088715 w 10837043"/>
              <a:gd name="connsiteY277" fmla="*/ 310505 h 1752011"/>
              <a:gd name="connsiteX278" fmla="*/ 4297640 w 10837043"/>
              <a:gd name="connsiteY278" fmla="*/ 1209508 h 1752011"/>
              <a:gd name="connsiteX279" fmla="*/ 4087739 w 10837043"/>
              <a:gd name="connsiteY279" fmla="*/ 1449259 h 1752011"/>
              <a:gd name="connsiteX280" fmla="*/ 3755592 w 10837043"/>
              <a:gd name="connsiteY280" fmla="*/ 1462249 h 1752011"/>
              <a:gd name="connsiteX281" fmla="*/ 3496614 w 10837043"/>
              <a:gd name="connsiteY281" fmla="*/ 1256923 h 1752011"/>
              <a:gd name="connsiteX282" fmla="*/ 3473581 w 10837043"/>
              <a:gd name="connsiteY282" fmla="*/ 937201 h 1752011"/>
              <a:gd name="connsiteX283" fmla="*/ 3668018 w 10837043"/>
              <a:gd name="connsiteY283" fmla="*/ 703540 h 1752011"/>
              <a:gd name="connsiteX284" fmla="*/ 4021081 w 10837043"/>
              <a:gd name="connsiteY284" fmla="*/ 686247 h 1752011"/>
              <a:gd name="connsiteX285" fmla="*/ 4275013 w 10837043"/>
              <a:gd name="connsiteY285" fmla="*/ 887189 h 1752011"/>
              <a:gd name="connsiteX286" fmla="*/ 4297640 w 10837043"/>
              <a:gd name="connsiteY286" fmla="*/ 1209508 h 17520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Lst>
            <a:rect l="l" t="t" r="r" b="b"/>
            <a:pathLst>
              <a:path w="10837043" h="1752011">
                <a:moveTo>
                  <a:pt x="3016259" y="861046"/>
                </a:moveTo>
                <a:lnTo>
                  <a:pt x="2881479" y="1207641"/>
                </a:lnTo>
                <a:cubicBezTo>
                  <a:pt x="2873917" y="1225574"/>
                  <a:pt x="2868455" y="1244317"/>
                  <a:pt x="2865202" y="1263499"/>
                </a:cubicBezTo>
                <a:lnTo>
                  <a:pt x="2860725" y="1263499"/>
                </a:lnTo>
                <a:cubicBezTo>
                  <a:pt x="2857894" y="1244220"/>
                  <a:pt x="2852898" y="1225319"/>
                  <a:pt x="2845831" y="1207154"/>
                </a:cubicBezTo>
                <a:lnTo>
                  <a:pt x="2711784" y="861046"/>
                </a:lnTo>
                <a:cubicBezTo>
                  <a:pt x="2690542" y="813551"/>
                  <a:pt x="2662951" y="796095"/>
                  <a:pt x="2614118" y="796095"/>
                </a:cubicBezTo>
                <a:lnTo>
                  <a:pt x="2505871" y="796095"/>
                </a:lnTo>
                <a:lnTo>
                  <a:pt x="2505871" y="942722"/>
                </a:lnTo>
                <a:lnTo>
                  <a:pt x="2534438" y="942722"/>
                </a:lnTo>
                <a:cubicBezTo>
                  <a:pt x="2553484" y="942722"/>
                  <a:pt x="2563006" y="946782"/>
                  <a:pt x="2571226" y="967079"/>
                </a:cubicBezTo>
                <a:lnTo>
                  <a:pt x="2786255" y="1486687"/>
                </a:lnTo>
                <a:lnTo>
                  <a:pt x="2944555" y="1486687"/>
                </a:lnTo>
                <a:lnTo>
                  <a:pt x="3159584" y="967079"/>
                </a:lnTo>
                <a:cubicBezTo>
                  <a:pt x="3167723" y="946700"/>
                  <a:pt x="3177327" y="942722"/>
                  <a:pt x="3196371" y="942722"/>
                </a:cubicBezTo>
                <a:lnTo>
                  <a:pt x="3224939" y="942722"/>
                </a:lnTo>
                <a:lnTo>
                  <a:pt x="3224939" y="795852"/>
                </a:lnTo>
                <a:lnTo>
                  <a:pt x="3107332" y="795852"/>
                </a:lnTo>
                <a:cubicBezTo>
                  <a:pt x="3058499" y="795852"/>
                  <a:pt x="3034083" y="813551"/>
                  <a:pt x="3016259" y="861046"/>
                </a:cubicBezTo>
                <a:close/>
                <a:moveTo>
                  <a:pt x="2367104" y="1311806"/>
                </a:moveTo>
                <a:lnTo>
                  <a:pt x="2367104" y="1311806"/>
                </a:lnTo>
                <a:lnTo>
                  <a:pt x="2367104" y="796258"/>
                </a:lnTo>
                <a:lnTo>
                  <a:pt x="2196188" y="796258"/>
                </a:lnTo>
                <a:lnTo>
                  <a:pt x="2196188" y="1219819"/>
                </a:lnTo>
                <a:cubicBezTo>
                  <a:pt x="2184142" y="1280143"/>
                  <a:pt x="2115613" y="1324309"/>
                  <a:pt x="2043015" y="1324309"/>
                </a:cubicBezTo>
                <a:cubicBezTo>
                  <a:pt x="1959754" y="1324309"/>
                  <a:pt x="1896515" y="1268046"/>
                  <a:pt x="1896515" y="1168833"/>
                </a:cubicBezTo>
                <a:lnTo>
                  <a:pt x="1896515" y="866324"/>
                </a:lnTo>
                <a:lnTo>
                  <a:pt x="1896515" y="866324"/>
                </a:lnTo>
                <a:cubicBezTo>
                  <a:pt x="1896515" y="825729"/>
                  <a:pt x="1873401" y="795852"/>
                  <a:pt x="1810976" y="795852"/>
                </a:cubicBezTo>
                <a:lnTo>
                  <a:pt x="1666105" y="795852"/>
                </a:lnTo>
                <a:lnTo>
                  <a:pt x="1666105" y="939637"/>
                </a:lnTo>
                <a:lnTo>
                  <a:pt x="1696055" y="939637"/>
                </a:lnTo>
                <a:cubicBezTo>
                  <a:pt x="1710936" y="938025"/>
                  <a:pt x="1724309" y="948752"/>
                  <a:pt x="1725925" y="963597"/>
                </a:cubicBezTo>
                <a:cubicBezTo>
                  <a:pt x="1726136" y="965536"/>
                  <a:pt x="1726136" y="967493"/>
                  <a:pt x="1725925" y="969433"/>
                </a:cubicBezTo>
                <a:lnTo>
                  <a:pt x="1725925" y="1196762"/>
                </a:lnTo>
                <a:cubicBezTo>
                  <a:pt x="1725925" y="1411263"/>
                  <a:pt x="1875110" y="1505279"/>
                  <a:pt x="2017540" y="1505279"/>
                </a:cubicBezTo>
                <a:cubicBezTo>
                  <a:pt x="2116915" y="1505279"/>
                  <a:pt x="2182759" y="1467770"/>
                  <a:pt x="2201641" y="1416865"/>
                </a:cubicBezTo>
                <a:lnTo>
                  <a:pt x="2201641" y="1416865"/>
                </a:lnTo>
                <a:lnTo>
                  <a:pt x="2201641" y="1416865"/>
                </a:lnTo>
                <a:cubicBezTo>
                  <a:pt x="2201641" y="1457053"/>
                  <a:pt x="2225081" y="1486525"/>
                  <a:pt x="2287099" y="1486525"/>
                </a:cubicBezTo>
                <a:lnTo>
                  <a:pt x="2449876" y="1486525"/>
                </a:lnTo>
                <a:lnTo>
                  <a:pt x="2449876" y="1341765"/>
                </a:lnTo>
                <a:lnTo>
                  <a:pt x="2396973" y="1341765"/>
                </a:lnTo>
                <a:cubicBezTo>
                  <a:pt x="2382043" y="1343336"/>
                  <a:pt x="2368663" y="1332536"/>
                  <a:pt x="2367088" y="1317642"/>
                </a:cubicBezTo>
                <a:cubicBezTo>
                  <a:pt x="2366883" y="1315702"/>
                  <a:pt x="2366888" y="1313745"/>
                  <a:pt x="2367104" y="1311806"/>
                </a:cubicBezTo>
                <a:close/>
                <a:moveTo>
                  <a:pt x="735834" y="1311806"/>
                </a:moveTo>
                <a:lnTo>
                  <a:pt x="735834" y="1042260"/>
                </a:lnTo>
                <a:cubicBezTo>
                  <a:pt x="735834" y="859423"/>
                  <a:pt x="647608" y="779533"/>
                  <a:pt x="494191" y="779533"/>
                </a:cubicBezTo>
                <a:cubicBezTo>
                  <a:pt x="354366" y="779533"/>
                  <a:pt x="279651" y="864862"/>
                  <a:pt x="250026" y="923075"/>
                </a:cubicBezTo>
                <a:lnTo>
                  <a:pt x="247340" y="923075"/>
                </a:lnTo>
                <a:cubicBezTo>
                  <a:pt x="249007" y="913254"/>
                  <a:pt x="249905" y="903319"/>
                  <a:pt x="250026" y="893359"/>
                </a:cubicBezTo>
                <a:lnTo>
                  <a:pt x="250026" y="873387"/>
                </a:lnTo>
                <a:cubicBezTo>
                  <a:pt x="250026" y="824674"/>
                  <a:pt x="220156" y="796095"/>
                  <a:pt x="159115" y="796095"/>
                </a:cubicBezTo>
                <a:lnTo>
                  <a:pt x="0" y="796095"/>
                </a:lnTo>
                <a:lnTo>
                  <a:pt x="0" y="942235"/>
                </a:lnTo>
                <a:lnTo>
                  <a:pt x="54286" y="942235"/>
                </a:lnTo>
                <a:cubicBezTo>
                  <a:pt x="73331" y="942235"/>
                  <a:pt x="84156" y="951734"/>
                  <a:pt x="84156" y="972031"/>
                </a:cubicBezTo>
                <a:lnTo>
                  <a:pt x="84156" y="1486687"/>
                </a:lnTo>
                <a:lnTo>
                  <a:pt x="255072" y="1486687"/>
                </a:lnTo>
                <a:lnTo>
                  <a:pt x="255072" y="1170051"/>
                </a:lnTo>
                <a:cubicBezTo>
                  <a:pt x="254611" y="1138805"/>
                  <a:pt x="259201" y="1107690"/>
                  <a:pt x="268664" y="1077901"/>
                </a:cubicBezTo>
                <a:cubicBezTo>
                  <a:pt x="293080" y="995251"/>
                  <a:pt x="362342" y="937039"/>
                  <a:pt x="454718" y="937039"/>
                </a:cubicBezTo>
                <a:cubicBezTo>
                  <a:pt x="541559" y="937039"/>
                  <a:pt x="563290" y="993871"/>
                  <a:pt x="563290" y="1077902"/>
                </a:cubicBezTo>
                <a:lnTo>
                  <a:pt x="563290" y="1394538"/>
                </a:lnTo>
                <a:cubicBezTo>
                  <a:pt x="563290" y="1459489"/>
                  <a:pt x="590392" y="1486606"/>
                  <a:pt x="655585" y="1486606"/>
                </a:cubicBezTo>
                <a:lnTo>
                  <a:pt x="820315" y="1486606"/>
                </a:lnTo>
                <a:lnTo>
                  <a:pt x="820315" y="1341684"/>
                </a:lnTo>
                <a:lnTo>
                  <a:pt x="765947" y="1341684"/>
                </a:lnTo>
                <a:cubicBezTo>
                  <a:pt x="751032" y="1343386"/>
                  <a:pt x="737556" y="1332704"/>
                  <a:pt x="735850" y="1317825"/>
                </a:cubicBezTo>
                <a:cubicBezTo>
                  <a:pt x="735621" y="1315825"/>
                  <a:pt x="735615" y="1313807"/>
                  <a:pt x="735834" y="1311806"/>
                </a:cubicBezTo>
                <a:close/>
                <a:moveTo>
                  <a:pt x="1247442" y="775230"/>
                </a:moveTo>
                <a:cubicBezTo>
                  <a:pt x="1029483" y="775230"/>
                  <a:pt x="892344" y="944265"/>
                  <a:pt x="892344" y="1140579"/>
                </a:cubicBezTo>
                <a:cubicBezTo>
                  <a:pt x="892344" y="1364660"/>
                  <a:pt x="1052354" y="1504224"/>
                  <a:pt x="1263557" y="1504224"/>
                </a:cubicBezTo>
                <a:cubicBezTo>
                  <a:pt x="1391337" y="1504224"/>
                  <a:pt x="1490875" y="1449178"/>
                  <a:pt x="1533929" y="1378056"/>
                </a:cubicBezTo>
                <a:lnTo>
                  <a:pt x="1481434" y="1246612"/>
                </a:lnTo>
                <a:cubicBezTo>
                  <a:pt x="1442449" y="1298897"/>
                  <a:pt x="1355037" y="1332428"/>
                  <a:pt x="1268928" y="1332428"/>
                </a:cubicBezTo>
                <a:cubicBezTo>
                  <a:pt x="1164019" y="1332428"/>
                  <a:pt x="1083281" y="1290860"/>
                  <a:pt x="1067166" y="1200984"/>
                </a:cubicBezTo>
                <a:lnTo>
                  <a:pt x="1580972" y="1200984"/>
                </a:lnTo>
                <a:cubicBezTo>
                  <a:pt x="1583800" y="1180975"/>
                  <a:pt x="1585160" y="1160786"/>
                  <a:pt x="1585041" y="1140579"/>
                </a:cubicBezTo>
                <a:cubicBezTo>
                  <a:pt x="1585367" y="947025"/>
                  <a:pt x="1451890" y="775311"/>
                  <a:pt x="1247442" y="775311"/>
                </a:cubicBezTo>
                <a:close/>
                <a:moveTo>
                  <a:pt x="1073922" y="1061014"/>
                </a:moveTo>
                <a:cubicBezTo>
                  <a:pt x="1088734" y="987214"/>
                  <a:pt x="1162635" y="948324"/>
                  <a:pt x="1247442" y="948324"/>
                </a:cubicBezTo>
                <a:cubicBezTo>
                  <a:pt x="1330784" y="948324"/>
                  <a:pt x="1399394" y="988919"/>
                  <a:pt x="1410219" y="1061014"/>
                </a:cubicBezTo>
                <a:close/>
                <a:moveTo>
                  <a:pt x="9027370" y="886621"/>
                </a:moveTo>
                <a:lnTo>
                  <a:pt x="9027370" y="795527"/>
                </a:lnTo>
                <a:lnTo>
                  <a:pt x="8861989" y="795527"/>
                </a:lnTo>
                <a:lnTo>
                  <a:pt x="8861989" y="1486362"/>
                </a:lnTo>
                <a:lnTo>
                  <a:pt x="9032905" y="1486362"/>
                </a:lnTo>
                <a:lnTo>
                  <a:pt x="9032905" y="1070513"/>
                </a:lnTo>
                <a:cubicBezTo>
                  <a:pt x="9046333" y="1007430"/>
                  <a:pt x="9097446" y="957823"/>
                  <a:pt x="9176718" y="957823"/>
                </a:cubicBezTo>
                <a:cubicBezTo>
                  <a:pt x="9204552" y="956842"/>
                  <a:pt x="9232062" y="964041"/>
                  <a:pt x="9255827" y="978526"/>
                </a:cubicBezTo>
                <a:lnTo>
                  <a:pt x="9255827" y="787895"/>
                </a:lnTo>
                <a:cubicBezTo>
                  <a:pt x="9231559" y="779788"/>
                  <a:pt x="9206045" y="776022"/>
                  <a:pt x="9180462" y="776772"/>
                </a:cubicBezTo>
                <a:cubicBezTo>
                  <a:pt x="9102736" y="776772"/>
                  <a:pt x="9047554" y="822319"/>
                  <a:pt x="9027370" y="886702"/>
                </a:cubicBezTo>
                <a:close/>
                <a:moveTo>
                  <a:pt x="5906365" y="1310670"/>
                </a:moveTo>
                <a:lnTo>
                  <a:pt x="5906365" y="1310670"/>
                </a:lnTo>
                <a:lnTo>
                  <a:pt x="5906365" y="1052571"/>
                </a:lnTo>
                <a:cubicBezTo>
                  <a:pt x="5906365" y="926890"/>
                  <a:pt x="5843126" y="839531"/>
                  <a:pt x="5740821" y="799911"/>
                </a:cubicBezTo>
                <a:cubicBezTo>
                  <a:pt x="5695993" y="783198"/>
                  <a:pt x="5648442" y="774939"/>
                  <a:pt x="5600589" y="775555"/>
                </a:cubicBezTo>
                <a:cubicBezTo>
                  <a:pt x="5492749" y="775555"/>
                  <a:pt x="5384990" y="819884"/>
                  <a:pt x="5333797" y="897825"/>
                </a:cubicBezTo>
                <a:lnTo>
                  <a:pt x="5375549" y="1037632"/>
                </a:lnTo>
                <a:cubicBezTo>
                  <a:pt x="5416243" y="986564"/>
                  <a:pt x="5491446" y="947594"/>
                  <a:pt x="5579020" y="947594"/>
                </a:cubicBezTo>
                <a:cubicBezTo>
                  <a:pt x="5681407" y="947594"/>
                  <a:pt x="5735286" y="1001340"/>
                  <a:pt x="5735286" y="1080662"/>
                </a:cubicBezTo>
                <a:lnTo>
                  <a:pt x="5735286" y="1099417"/>
                </a:lnTo>
                <a:cubicBezTo>
                  <a:pt x="5716404" y="1076603"/>
                  <a:pt x="5657153" y="1050703"/>
                  <a:pt x="5568196" y="1050703"/>
                </a:cubicBezTo>
                <a:cubicBezTo>
                  <a:pt x="5426742" y="1050703"/>
                  <a:pt x="5297416" y="1131324"/>
                  <a:pt x="5297416" y="1278032"/>
                </a:cubicBezTo>
                <a:cubicBezTo>
                  <a:pt x="5297416" y="1417758"/>
                  <a:pt x="5405256" y="1505360"/>
                  <a:pt x="5550697" y="1505360"/>
                </a:cubicBezTo>
                <a:cubicBezTo>
                  <a:pt x="5624842" y="1505360"/>
                  <a:pt x="5706963" y="1477107"/>
                  <a:pt x="5740658" y="1426039"/>
                </a:cubicBezTo>
                <a:lnTo>
                  <a:pt x="5740658" y="1426039"/>
                </a:lnTo>
                <a:cubicBezTo>
                  <a:pt x="5745134" y="1461681"/>
                  <a:pt x="5773783" y="1486849"/>
                  <a:pt x="5831406" y="1486849"/>
                </a:cubicBezTo>
                <a:lnTo>
                  <a:pt x="5989788" y="1486849"/>
                </a:lnTo>
                <a:lnTo>
                  <a:pt x="5989788" y="1340710"/>
                </a:lnTo>
                <a:lnTo>
                  <a:pt x="5936479" y="1340710"/>
                </a:lnTo>
                <a:cubicBezTo>
                  <a:pt x="5921462" y="1342320"/>
                  <a:pt x="5907980" y="1331483"/>
                  <a:pt x="5906365" y="1316503"/>
                </a:cubicBezTo>
                <a:cubicBezTo>
                  <a:pt x="5906156" y="1314564"/>
                  <a:pt x="5906156" y="1312609"/>
                  <a:pt x="5906365" y="1310670"/>
                </a:cubicBezTo>
                <a:close/>
                <a:moveTo>
                  <a:pt x="5735449" y="1287693"/>
                </a:moveTo>
                <a:cubicBezTo>
                  <a:pt x="5719171" y="1320169"/>
                  <a:pt x="5665374" y="1345500"/>
                  <a:pt x="5603437" y="1345500"/>
                </a:cubicBezTo>
                <a:cubicBezTo>
                  <a:pt x="5518549" y="1345500"/>
                  <a:pt x="5470041" y="1315947"/>
                  <a:pt x="5470041" y="1268939"/>
                </a:cubicBezTo>
                <a:cubicBezTo>
                  <a:pt x="5470041" y="1221930"/>
                  <a:pt x="5515863" y="1190997"/>
                  <a:pt x="5604739" y="1190997"/>
                </a:cubicBezTo>
                <a:cubicBezTo>
                  <a:pt x="5668059" y="1190997"/>
                  <a:pt x="5721939" y="1212513"/>
                  <a:pt x="5735449" y="1238006"/>
                </a:cubicBezTo>
                <a:close/>
                <a:moveTo>
                  <a:pt x="6245674" y="974629"/>
                </a:moveTo>
                <a:cubicBezTo>
                  <a:pt x="6245674" y="934035"/>
                  <a:pt x="6287752" y="912358"/>
                  <a:pt x="6348875" y="912358"/>
                </a:cubicBezTo>
                <a:cubicBezTo>
                  <a:pt x="6386883" y="912358"/>
                  <a:pt x="6435797" y="928595"/>
                  <a:pt x="6435797" y="961071"/>
                </a:cubicBezTo>
                <a:lnTo>
                  <a:pt x="6435797" y="995170"/>
                </a:lnTo>
                <a:lnTo>
                  <a:pt x="6587831" y="995170"/>
                </a:lnTo>
                <a:lnTo>
                  <a:pt x="6587831" y="923318"/>
                </a:lnTo>
                <a:cubicBezTo>
                  <a:pt x="6587831" y="810953"/>
                  <a:pt x="6438483" y="779776"/>
                  <a:pt x="6344805" y="779776"/>
                </a:cubicBezTo>
                <a:cubicBezTo>
                  <a:pt x="6200910" y="779776"/>
                  <a:pt x="6076223" y="843428"/>
                  <a:pt x="6076223" y="981612"/>
                </a:cubicBezTo>
                <a:cubicBezTo>
                  <a:pt x="6076223" y="1205124"/>
                  <a:pt x="6441413" y="1203744"/>
                  <a:pt x="6441413" y="1301252"/>
                </a:cubicBezTo>
                <a:cubicBezTo>
                  <a:pt x="6441413" y="1347286"/>
                  <a:pt x="6400719" y="1368963"/>
                  <a:pt x="6347735" y="1368963"/>
                </a:cubicBezTo>
                <a:cubicBezTo>
                  <a:pt x="6229640" y="1368963"/>
                  <a:pt x="6141415" y="1267396"/>
                  <a:pt x="6141415" y="1267396"/>
                </a:cubicBezTo>
                <a:lnTo>
                  <a:pt x="6060026" y="1379843"/>
                </a:lnTo>
                <a:cubicBezTo>
                  <a:pt x="6060026" y="1379843"/>
                  <a:pt x="6157693" y="1503087"/>
                  <a:pt x="6347817" y="1503087"/>
                </a:cubicBezTo>
                <a:cubicBezTo>
                  <a:pt x="6498548" y="1503087"/>
                  <a:pt x="6613957" y="1421898"/>
                  <a:pt x="6613957" y="1291996"/>
                </a:cubicBezTo>
                <a:cubicBezTo>
                  <a:pt x="6613468" y="1061339"/>
                  <a:pt x="6245511" y="1083017"/>
                  <a:pt x="6245511" y="974629"/>
                </a:cubicBezTo>
                <a:close/>
                <a:moveTo>
                  <a:pt x="7592573" y="776772"/>
                </a:moveTo>
                <a:cubicBezTo>
                  <a:pt x="7490674" y="776772"/>
                  <a:pt x="7410262" y="816880"/>
                  <a:pt x="7387473" y="867704"/>
                </a:cubicBezTo>
                <a:lnTo>
                  <a:pt x="7387473" y="795446"/>
                </a:lnTo>
                <a:lnTo>
                  <a:pt x="7222417" y="795446"/>
                </a:lnTo>
                <a:lnTo>
                  <a:pt x="7222417" y="1578917"/>
                </a:lnTo>
                <a:cubicBezTo>
                  <a:pt x="7224029" y="1593627"/>
                  <a:pt x="7213382" y="1606854"/>
                  <a:pt x="7198637" y="1608462"/>
                </a:cubicBezTo>
                <a:cubicBezTo>
                  <a:pt x="7196722" y="1608671"/>
                  <a:pt x="7194789" y="1608674"/>
                  <a:pt x="7192873" y="1608470"/>
                </a:cubicBezTo>
                <a:lnTo>
                  <a:pt x="7137692" y="1608470"/>
                </a:lnTo>
                <a:lnTo>
                  <a:pt x="7137692" y="1752012"/>
                </a:lnTo>
                <a:lnTo>
                  <a:pt x="7307875" y="1752012"/>
                </a:lnTo>
                <a:cubicBezTo>
                  <a:pt x="7369812" y="1752012"/>
                  <a:pt x="7392682" y="1722459"/>
                  <a:pt x="7392682" y="1682271"/>
                </a:cubicBezTo>
                <a:lnTo>
                  <a:pt x="7392682" y="1411831"/>
                </a:lnTo>
                <a:cubicBezTo>
                  <a:pt x="7415471" y="1464035"/>
                  <a:pt x="7493197" y="1502762"/>
                  <a:pt x="7595096" y="1502762"/>
                </a:cubicBezTo>
                <a:cubicBezTo>
                  <a:pt x="7778708" y="1502762"/>
                  <a:pt x="7943519" y="1354349"/>
                  <a:pt x="7943519" y="1139118"/>
                </a:cubicBezTo>
                <a:cubicBezTo>
                  <a:pt x="7943519" y="923886"/>
                  <a:pt x="7777325" y="776772"/>
                  <a:pt x="7592410" y="776772"/>
                </a:cubicBezTo>
                <a:close/>
                <a:moveTo>
                  <a:pt x="7572469" y="1322280"/>
                </a:moveTo>
                <a:cubicBezTo>
                  <a:pt x="7487988" y="1322280"/>
                  <a:pt x="7414250" y="1283471"/>
                  <a:pt x="7392845" y="1231348"/>
                </a:cubicBezTo>
                <a:lnTo>
                  <a:pt x="7392845" y="1048186"/>
                </a:lnTo>
                <a:cubicBezTo>
                  <a:pt x="7414250" y="997362"/>
                  <a:pt x="7487988" y="957255"/>
                  <a:pt x="7572469" y="957255"/>
                </a:cubicBezTo>
                <a:cubicBezTo>
                  <a:pt x="7690401" y="957255"/>
                  <a:pt x="7772116" y="1030812"/>
                  <a:pt x="7772116" y="1139118"/>
                </a:cubicBezTo>
                <a:cubicBezTo>
                  <a:pt x="7772116" y="1247424"/>
                  <a:pt x="7690238" y="1322280"/>
                  <a:pt x="7572306" y="1322280"/>
                </a:cubicBezTo>
                <a:close/>
                <a:moveTo>
                  <a:pt x="8401329" y="775473"/>
                </a:moveTo>
                <a:cubicBezTo>
                  <a:pt x="8183452" y="775473"/>
                  <a:pt x="8046313" y="944508"/>
                  <a:pt x="8046313" y="1140336"/>
                </a:cubicBezTo>
                <a:cubicBezTo>
                  <a:pt x="8046313" y="1364335"/>
                  <a:pt x="8206323" y="1503818"/>
                  <a:pt x="8417444" y="1503818"/>
                </a:cubicBezTo>
                <a:cubicBezTo>
                  <a:pt x="8545225" y="1503818"/>
                  <a:pt x="8644681" y="1448853"/>
                  <a:pt x="8687736" y="1377732"/>
                </a:cubicBezTo>
                <a:lnTo>
                  <a:pt x="8635321" y="1246287"/>
                </a:lnTo>
                <a:cubicBezTo>
                  <a:pt x="8596256" y="1298573"/>
                  <a:pt x="8508844" y="1332104"/>
                  <a:pt x="8422816" y="1332104"/>
                </a:cubicBezTo>
                <a:cubicBezTo>
                  <a:pt x="8317906" y="1332104"/>
                  <a:pt x="8237251" y="1290535"/>
                  <a:pt x="8221135" y="1200659"/>
                </a:cubicBezTo>
                <a:lnTo>
                  <a:pt x="8734779" y="1200659"/>
                </a:lnTo>
                <a:cubicBezTo>
                  <a:pt x="8737610" y="1180677"/>
                  <a:pt x="8738971" y="1160516"/>
                  <a:pt x="8738848" y="1140336"/>
                </a:cubicBezTo>
                <a:cubicBezTo>
                  <a:pt x="8738685" y="947188"/>
                  <a:pt x="8605534" y="775473"/>
                  <a:pt x="8401167" y="775473"/>
                </a:cubicBezTo>
                <a:close/>
                <a:moveTo>
                  <a:pt x="8227810" y="1061177"/>
                </a:moveTo>
                <a:cubicBezTo>
                  <a:pt x="8242622" y="987376"/>
                  <a:pt x="8316605" y="948487"/>
                  <a:pt x="8401329" y="948487"/>
                </a:cubicBezTo>
                <a:cubicBezTo>
                  <a:pt x="8484671" y="948487"/>
                  <a:pt x="8553282" y="989081"/>
                  <a:pt x="8564106" y="1061177"/>
                </a:cubicBezTo>
                <a:close/>
                <a:moveTo>
                  <a:pt x="10837044" y="1141554"/>
                </a:moveTo>
                <a:cubicBezTo>
                  <a:pt x="10837044" y="948406"/>
                  <a:pt x="10703892" y="776772"/>
                  <a:pt x="10499526" y="776772"/>
                </a:cubicBezTo>
                <a:cubicBezTo>
                  <a:pt x="10281649" y="776772"/>
                  <a:pt x="10144509" y="945726"/>
                  <a:pt x="10144509" y="1141554"/>
                </a:cubicBezTo>
                <a:cubicBezTo>
                  <a:pt x="10144509" y="1365635"/>
                  <a:pt x="10304519" y="1505117"/>
                  <a:pt x="10515641" y="1505117"/>
                </a:cubicBezTo>
                <a:cubicBezTo>
                  <a:pt x="10643420" y="1505117"/>
                  <a:pt x="10742878" y="1450071"/>
                  <a:pt x="10785932" y="1379031"/>
                </a:cubicBezTo>
                <a:lnTo>
                  <a:pt x="10733436" y="1247586"/>
                </a:lnTo>
                <a:cubicBezTo>
                  <a:pt x="10694369" y="1299872"/>
                  <a:pt x="10606958" y="1333403"/>
                  <a:pt x="10520931" y="1333403"/>
                </a:cubicBezTo>
                <a:cubicBezTo>
                  <a:pt x="10416021" y="1333403"/>
                  <a:pt x="10335365" y="1291834"/>
                  <a:pt x="10319250" y="1201958"/>
                </a:cubicBezTo>
                <a:lnTo>
                  <a:pt x="10832893" y="1201958"/>
                </a:lnTo>
                <a:cubicBezTo>
                  <a:pt x="10835710" y="1181867"/>
                  <a:pt x="10837043" y="1161596"/>
                  <a:pt x="10836881" y="1141310"/>
                </a:cubicBezTo>
                <a:close/>
                <a:moveTo>
                  <a:pt x="10326005" y="1062476"/>
                </a:moveTo>
                <a:cubicBezTo>
                  <a:pt x="10340818" y="988675"/>
                  <a:pt x="10414800" y="949786"/>
                  <a:pt x="10499526" y="949786"/>
                </a:cubicBezTo>
                <a:cubicBezTo>
                  <a:pt x="10582868" y="949786"/>
                  <a:pt x="10651479" y="990380"/>
                  <a:pt x="10662303" y="1062476"/>
                </a:cubicBezTo>
                <a:close/>
                <a:moveTo>
                  <a:pt x="5247851" y="795933"/>
                </a:moveTo>
                <a:lnTo>
                  <a:pt x="5019474" y="795933"/>
                </a:lnTo>
                <a:lnTo>
                  <a:pt x="4766682" y="1052002"/>
                </a:lnTo>
                <a:lnTo>
                  <a:pt x="4766682" y="712309"/>
                </a:lnTo>
                <a:cubicBezTo>
                  <a:pt x="4766682" y="671714"/>
                  <a:pt x="4743486" y="641674"/>
                  <a:pt x="4680898" y="641674"/>
                </a:cubicBezTo>
                <a:lnTo>
                  <a:pt x="4535864" y="641674"/>
                </a:lnTo>
                <a:lnTo>
                  <a:pt x="4535864" y="787002"/>
                </a:lnTo>
                <a:lnTo>
                  <a:pt x="4565977" y="787002"/>
                </a:lnTo>
                <a:cubicBezTo>
                  <a:pt x="4580956" y="785459"/>
                  <a:pt x="4594352" y="796321"/>
                  <a:pt x="4595899" y="811262"/>
                </a:cubicBezTo>
                <a:cubicBezTo>
                  <a:pt x="4596082" y="813021"/>
                  <a:pt x="4596091" y="814794"/>
                  <a:pt x="4595928" y="816555"/>
                </a:cubicBezTo>
                <a:lnTo>
                  <a:pt x="4595929" y="1486362"/>
                </a:lnTo>
                <a:lnTo>
                  <a:pt x="4766845" y="1486362"/>
                </a:lnTo>
                <a:lnTo>
                  <a:pt x="4766845" y="1195625"/>
                </a:lnTo>
                <a:lnTo>
                  <a:pt x="5047879" y="1486687"/>
                </a:lnTo>
                <a:lnTo>
                  <a:pt x="5277801" y="1486687"/>
                </a:lnTo>
                <a:lnTo>
                  <a:pt x="4928238" y="1120526"/>
                </a:lnTo>
                <a:close/>
                <a:moveTo>
                  <a:pt x="9746275" y="776772"/>
                </a:moveTo>
                <a:cubicBezTo>
                  <a:pt x="9646737" y="776772"/>
                  <a:pt x="9584882" y="814282"/>
                  <a:pt x="9566080" y="865268"/>
                </a:cubicBezTo>
                <a:lnTo>
                  <a:pt x="9566080" y="631851"/>
                </a:lnTo>
                <a:cubicBezTo>
                  <a:pt x="9566080" y="591256"/>
                  <a:pt x="9542966" y="561379"/>
                  <a:pt x="9480461" y="561379"/>
                </a:cubicBezTo>
                <a:lnTo>
                  <a:pt x="9319800" y="561379"/>
                </a:lnTo>
                <a:lnTo>
                  <a:pt x="9319800" y="706382"/>
                </a:lnTo>
                <a:lnTo>
                  <a:pt x="9365377" y="706382"/>
                </a:lnTo>
                <a:cubicBezTo>
                  <a:pt x="9380353" y="704821"/>
                  <a:pt x="9393763" y="715666"/>
                  <a:pt x="9395328" y="730606"/>
                </a:cubicBezTo>
                <a:cubicBezTo>
                  <a:pt x="9395525" y="732485"/>
                  <a:pt x="9395525" y="734380"/>
                  <a:pt x="9395328" y="736259"/>
                </a:cubicBezTo>
                <a:lnTo>
                  <a:pt x="9395327" y="1486362"/>
                </a:lnTo>
                <a:lnTo>
                  <a:pt x="9566243" y="1486362"/>
                </a:lnTo>
                <a:lnTo>
                  <a:pt x="9566243" y="1062476"/>
                </a:lnTo>
                <a:cubicBezTo>
                  <a:pt x="9578370" y="1002071"/>
                  <a:pt x="9648284" y="957823"/>
                  <a:pt x="9720882" y="957823"/>
                </a:cubicBezTo>
                <a:cubicBezTo>
                  <a:pt x="9804223" y="957823"/>
                  <a:pt x="9870149" y="1014168"/>
                  <a:pt x="9870149" y="1113462"/>
                </a:cubicBezTo>
                <a:lnTo>
                  <a:pt x="9870149" y="1486362"/>
                </a:lnTo>
                <a:lnTo>
                  <a:pt x="10041065" y="1486362"/>
                </a:lnTo>
                <a:lnTo>
                  <a:pt x="10041065" y="1085290"/>
                </a:lnTo>
                <a:cubicBezTo>
                  <a:pt x="10040983" y="870627"/>
                  <a:pt x="9889031" y="776772"/>
                  <a:pt x="9746519" y="776772"/>
                </a:cubicBezTo>
                <a:close/>
                <a:moveTo>
                  <a:pt x="4108818" y="1187344"/>
                </a:moveTo>
                <a:lnTo>
                  <a:pt x="3685191" y="941910"/>
                </a:lnTo>
                <a:cubicBezTo>
                  <a:pt x="3657997" y="926121"/>
                  <a:pt x="3623121" y="935312"/>
                  <a:pt x="3607293" y="962439"/>
                </a:cubicBezTo>
                <a:cubicBezTo>
                  <a:pt x="3604923" y="966502"/>
                  <a:pt x="3603067" y="970842"/>
                  <a:pt x="3601768" y="975360"/>
                </a:cubicBezTo>
                <a:cubicBezTo>
                  <a:pt x="3565713" y="1105262"/>
                  <a:pt x="3609093" y="1246774"/>
                  <a:pt x="3744116" y="1325771"/>
                </a:cubicBezTo>
                <a:cubicBezTo>
                  <a:pt x="3890615" y="1411506"/>
                  <a:pt x="4028976" y="1368882"/>
                  <a:pt x="4121678" y="1276002"/>
                </a:cubicBezTo>
                <a:cubicBezTo>
                  <a:pt x="4143447" y="1253339"/>
                  <a:pt x="4142677" y="1217363"/>
                  <a:pt x="4119959" y="1195648"/>
                </a:cubicBezTo>
                <a:cubicBezTo>
                  <a:pt x="4116599" y="1192436"/>
                  <a:pt x="4112858" y="1189648"/>
                  <a:pt x="4108818" y="1187344"/>
                </a:cubicBezTo>
                <a:close/>
                <a:moveTo>
                  <a:pt x="3789287" y="1239224"/>
                </a:moveTo>
                <a:cubicBezTo>
                  <a:pt x="3720106" y="1198629"/>
                  <a:pt x="3676645" y="1128401"/>
                  <a:pt x="3703015" y="1063125"/>
                </a:cubicBezTo>
                <a:lnTo>
                  <a:pt x="3993165" y="1232891"/>
                </a:lnTo>
                <a:cubicBezTo>
                  <a:pt x="3944901" y="1286881"/>
                  <a:pt x="3859525" y="1280386"/>
                  <a:pt x="3789287" y="1239224"/>
                </a:cubicBezTo>
                <a:close/>
                <a:moveTo>
                  <a:pt x="4135025" y="948324"/>
                </a:moveTo>
                <a:cubicBezTo>
                  <a:pt x="4091401" y="925023"/>
                  <a:pt x="4038906" y="936714"/>
                  <a:pt x="4000978" y="982423"/>
                </a:cubicBezTo>
                <a:cubicBezTo>
                  <a:pt x="3990561" y="995008"/>
                  <a:pt x="3991700" y="1013357"/>
                  <a:pt x="4003176" y="1019446"/>
                </a:cubicBezTo>
                <a:lnTo>
                  <a:pt x="4157244" y="1101690"/>
                </a:lnTo>
                <a:cubicBezTo>
                  <a:pt x="4168639" y="1107779"/>
                  <a:pt x="4184591" y="1098686"/>
                  <a:pt x="4189148" y="1083098"/>
                </a:cubicBezTo>
                <a:cubicBezTo>
                  <a:pt x="4205424" y="1031054"/>
                  <a:pt x="4182818" y="974765"/>
                  <a:pt x="4135025" y="948324"/>
                </a:cubicBezTo>
                <a:close/>
                <a:moveTo>
                  <a:pt x="3706759" y="863401"/>
                </a:moveTo>
                <a:lnTo>
                  <a:pt x="3860909" y="945726"/>
                </a:lnTo>
                <a:cubicBezTo>
                  <a:pt x="3872303" y="951815"/>
                  <a:pt x="3888255" y="942641"/>
                  <a:pt x="3892813" y="927053"/>
                </a:cubicBezTo>
                <a:cubicBezTo>
                  <a:pt x="3909074" y="874990"/>
                  <a:pt x="3886433" y="818694"/>
                  <a:pt x="3838608" y="792279"/>
                </a:cubicBezTo>
                <a:cubicBezTo>
                  <a:pt x="3794984" y="768978"/>
                  <a:pt x="3742488" y="780670"/>
                  <a:pt x="3704561" y="826460"/>
                </a:cubicBezTo>
                <a:cubicBezTo>
                  <a:pt x="3694143" y="838963"/>
                  <a:pt x="3695283" y="857149"/>
                  <a:pt x="3706759" y="863401"/>
                </a:cubicBezTo>
                <a:close/>
                <a:moveTo>
                  <a:pt x="4292756" y="698669"/>
                </a:moveTo>
                <a:cubicBezTo>
                  <a:pt x="4326605" y="685658"/>
                  <a:pt x="4343471" y="647739"/>
                  <a:pt x="4330429" y="613973"/>
                </a:cubicBezTo>
                <a:cubicBezTo>
                  <a:pt x="4324715" y="599180"/>
                  <a:pt x="4313817" y="586955"/>
                  <a:pt x="4299756" y="579565"/>
                </a:cubicBezTo>
                <a:lnTo>
                  <a:pt x="4264189" y="560810"/>
                </a:lnTo>
                <a:cubicBezTo>
                  <a:pt x="4304883" y="522814"/>
                  <a:pt x="4353716" y="461760"/>
                  <a:pt x="4364785" y="379678"/>
                </a:cubicBezTo>
                <a:cubicBezTo>
                  <a:pt x="4378133" y="281115"/>
                  <a:pt x="4335241" y="180766"/>
                  <a:pt x="4237168" y="81228"/>
                </a:cubicBezTo>
                <a:cubicBezTo>
                  <a:pt x="4178324" y="21473"/>
                  <a:pt x="4145199" y="5885"/>
                  <a:pt x="4130712" y="1988"/>
                </a:cubicBezTo>
                <a:cubicBezTo>
                  <a:pt x="4102183" y="-5965"/>
                  <a:pt x="4072593" y="10657"/>
                  <a:pt x="4064620" y="39116"/>
                </a:cubicBezTo>
                <a:cubicBezTo>
                  <a:pt x="4062580" y="46396"/>
                  <a:pt x="4062110" y="54025"/>
                  <a:pt x="4063241" y="61499"/>
                </a:cubicBezTo>
                <a:lnTo>
                  <a:pt x="4068450" y="96573"/>
                </a:lnTo>
                <a:lnTo>
                  <a:pt x="4030034" y="77737"/>
                </a:lnTo>
                <a:cubicBezTo>
                  <a:pt x="4003558" y="64385"/>
                  <a:pt x="3971245" y="74972"/>
                  <a:pt x="3957860" y="101382"/>
                </a:cubicBezTo>
                <a:cubicBezTo>
                  <a:pt x="3949127" y="118615"/>
                  <a:pt x="3950364" y="139203"/>
                  <a:pt x="3961098" y="155272"/>
                </a:cubicBezTo>
                <a:lnTo>
                  <a:pt x="3993654" y="203986"/>
                </a:lnTo>
                <a:lnTo>
                  <a:pt x="3943193" y="218275"/>
                </a:lnTo>
                <a:cubicBezTo>
                  <a:pt x="3914676" y="226271"/>
                  <a:pt x="3898057" y="255814"/>
                  <a:pt x="3906072" y="284260"/>
                </a:cubicBezTo>
                <a:cubicBezTo>
                  <a:pt x="3910114" y="298604"/>
                  <a:pt x="3919968" y="310616"/>
                  <a:pt x="3933263" y="317406"/>
                </a:cubicBezTo>
                <a:cubicBezTo>
                  <a:pt x="3966388" y="334456"/>
                  <a:pt x="4072193" y="402086"/>
                  <a:pt x="4090424" y="469879"/>
                </a:cubicBezTo>
                <a:lnTo>
                  <a:pt x="4057869" y="452586"/>
                </a:lnTo>
                <a:cubicBezTo>
                  <a:pt x="4025814" y="435647"/>
                  <a:pt x="3986064" y="447837"/>
                  <a:pt x="3969083" y="479813"/>
                </a:cubicBezTo>
                <a:cubicBezTo>
                  <a:pt x="3959538" y="497788"/>
                  <a:pt x="3958903" y="519165"/>
                  <a:pt x="3967364" y="537672"/>
                </a:cubicBezTo>
                <a:cubicBezTo>
                  <a:pt x="3852878" y="515725"/>
                  <a:pt x="3734387" y="529737"/>
                  <a:pt x="3628218" y="577779"/>
                </a:cubicBezTo>
                <a:cubicBezTo>
                  <a:pt x="3496369" y="638914"/>
                  <a:pt x="3397320" y="752172"/>
                  <a:pt x="3349301" y="896769"/>
                </a:cubicBezTo>
                <a:cubicBezTo>
                  <a:pt x="3300467" y="1042909"/>
                  <a:pt x="3312269" y="1193433"/>
                  <a:pt x="3381856" y="1320494"/>
                </a:cubicBezTo>
                <a:cubicBezTo>
                  <a:pt x="3446967" y="1439110"/>
                  <a:pt x="3559852" y="1534588"/>
                  <a:pt x="3705131" y="1584276"/>
                </a:cubicBezTo>
                <a:cubicBezTo>
                  <a:pt x="3859769" y="1637211"/>
                  <a:pt x="4013919" y="1629417"/>
                  <a:pt x="4144059" y="1569012"/>
                </a:cubicBezTo>
                <a:cubicBezTo>
                  <a:pt x="4276560" y="1507390"/>
                  <a:pt x="4375691" y="1394700"/>
                  <a:pt x="4423222" y="1251564"/>
                </a:cubicBezTo>
                <a:cubicBezTo>
                  <a:pt x="4473439" y="1100391"/>
                  <a:pt x="4462207" y="952627"/>
                  <a:pt x="4390667" y="824268"/>
                </a:cubicBezTo>
                <a:cubicBezTo>
                  <a:pt x="4364580" y="777662"/>
                  <a:pt x="4331507" y="735307"/>
                  <a:pt x="4292594" y="698669"/>
                </a:cubicBezTo>
                <a:close/>
                <a:moveTo>
                  <a:pt x="4089285" y="310505"/>
                </a:moveTo>
                <a:cubicBezTo>
                  <a:pt x="4079111" y="299220"/>
                  <a:pt x="4080739" y="279735"/>
                  <a:pt x="4087250" y="266014"/>
                </a:cubicBezTo>
                <a:cubicBezTo>
                  <a:pt x="4098644" y="241657"/>
                  <a:pt x="4127945" y="205041"/>
                  <a:pt x="4167906" y="193431"/>
                </a:cubicBezTo>
                <a:cubicBezTo>
                  <a:pt x="4180551" y="189160"/>
                  <a:pt x="4194531" y="192798"/>
                  <a:pt x="4203473" y="202687"/>
                </a:cubicBezTo>
                <a:cubicBezTo>
                  <a:pt x="4259957" y="266095"/>
                  <a:pt x="4267037" y="310587"/>
                  <a:pt x="4258817" y="364577"/>
                </a:cubicBezTo>
                <a:cubicBezTo>
                  <a:pt x="4252579" y="393373"/>
                  <a:pt x="4238498" y="419893"/>
                  <a:pt x="4218123" y="441219"/>
                </a:cubicBezTo>
                <a:cubicBezTo>
                  <a:pt x="4211742" y="448931"/>
                  <a:pt x="4200303" y="450023"/>
                  <a:pt x="4192572" y="443658"/>
                </a:cubicBezTo>
                <a:cubicBezTo>
                  <a:pt x="4190863" y="442251"/>
                  <a:pt x="4189427" y="440544"/>
                  <a:pt x="4188335" y="438621"/>
                </a:cubicBezTo>
                <a:cubicBezTo>
                  <a:pt x="4160093" y="387554"/>
                  <a:pt x="4126805" y="352642"/>
                  <a:pt x="4088715" y="310505"/>
                </a:cubicBezTo>
                <a:close/>
                <a:moveTo>
                  <a:pt x="4297640" y="1209508"/>
                </a:moveTo>
                <a:cubicBezTo>
                  <a:pt x="4264169" y="1315082"/>
                  <a:pt x="4188104" y="1401964"/>
                  <a:pt x="4087739" y="1449259"/>
                </a:cubicBezTo>
                <a:cubicBezTo>
                  <a:pt x="3988200" y="1495537"/>
                  <a:pt x="3870187" y="1500164"/>
                  <a:pt x="3755592" y="1462249"/>
                </a:cubicBezTo>
                <a:cubicBezTo>
                  <a:pt x="3640997" y="1424334"/>
                  <a:pt x="3548051" y="1351183"/>
                  <a:pt x="3496614" y="1256923"/>
                </a:cubicBezTo>
                <a:cubicBezTo>
                  <a:pt x="3444037" y="1160714"/>
                  <a:pt x="3436061" y="1050135"/>
                  <a:pt x="3473581" y="937201"/>
                </a:cubicBezTo>
                <a:cubicBezTo>
                  <a:pt x="3509066" y="830438"/>
                  <a:pt x="3578572" y="749899"/>
                  <a:pt x="3668018" y="703540"/>
                </a:cubicBezTo>
                <a:cubicBezTo>
                  <a:pt x="3767475" y="651985"/>
                  <a:pt x="3891185" y="641268"/>
                  <a:pt x="4021081" y="686247"/>
                </a:cubicBezTo>
                <a:cubicBezTo>
                  <a:pt x="4139746" y="727329"/>
                  <a:pt x="4225692" y="798612"/>
                  <a:pt x="4275013" y="887189"/>
                </a:cubicBezTo>
                <a:cubicBezTo>
                  <a:pt x="4328160" y="982586"/>
                  <a:pt x="4336299" y="1094058"/>
                  <a:pt x="4297640" y="1209508"/>
                </a:cubicBezTo>
                <a:close/>
              </a:path>
            </a:pathLst>
          </a:custGeom>
          <a:solidFill>
            <a:srgbClr val="00748B"/>
          </a:solidFill>
          <a:ln w="8139" cap="flat">
            <a:noFill/>
            <a:prstDash val="solid"/>
            <a:miter/>
          </a:ln>
        </p:spPr>
        <p:txBody>
          <a:bodyPr rtlCol="0" anchor="ctr"/>
          <a:lstStyle/>
          <a:p>
            <a:endParaRPr lang="en-FI"/>
          </a:p>
        </p:txBody>
      </p:sp>
    </p:spTree>
    <p:extLst>
      <p:ext uri="{BB962C8B-B14F-4D97-AF65-F5344CB8AC3E}">
        <p14:creationId xmlns:p14="http://schemas.microsoft.com/office/powerpoint/2010/main" val="3042543442"/>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showMasterSp="0" preserve="1" userDrawn="1">
  <p:cSld name="Kuvatekstillinen sisältö">
    <p:spTree>
      <p:nvGrpSpPr>
        <p:cNvPr id="1" name=""/>
        <p:cNvGrpSpPr/>
        <p:nvPr/>
      </p:nvGrpSpPr>
      <p:grpSpPr>
        <a:xfrm>
          <a:off x="0" y="0"/>
          <a:ext cx="0" cy="0"/>
          <a:chOff x="0" y="0"/>
          <a:chExt cx="0" cy="0"/>
        </a:xfrm>
      </p:grpSpPr>
      <p:sp>
        <p:nvSpPr>
          <p:cNvPr id="4" name="Graphic 2">
            <a:extLst>
              <a:ext uri="{FF2B5EF4-FFF2-40B4-BE49-F238E27FC236}">
                <a16:creationId xmlns:a16="http://schemas.microsoft.com/office/drawing/2014/main" id="{0C9242DE-A231-5C4E-87DB-63A16B14C6EE}"/>
              </a:ext>
            </a:extLst>
          </p:cNvPr>
          <p:cNvSpPr>
            <a:spLocks noChangeAspect="1"/>
          </p:cNvSpPr>
          <p:nvPr/>
        </p:nvSpPr>
        <p:spPr>
          <a:xfrm>
            <a:off x="626243" y="6342880"/>
            <a:ext cx="1872000" cy="302644"/>
          </a:xfrm>
          <a:custGeom>
            <a:avLst/>
            <a:gdLst>
              <a:gd name="connsiteX0" fmla="*/ 3016259 w 10837043"/>
              <a:gd name="connsiteY0" fmla="*/ 861046 h 1752011"/>
              <a:gd name="connsiteX1" fmla="*/ 2881479 w 10837043"/>
              <a:gd name="connsiteY1" fmla="*/ 1207641 h 1752011"/>
              <a:gd name="connsiteX2" fmla="*/ 2865202 w 10837043"/>
              <a:gd name="connsiteY2" fmla="*/ 1263499 h 1752011"/>
              <a:gd name="connsiteX3" fmla="*/ 2860725 w 10837043"/>
              <a:gd name="connsiteY3" fmla="*/ 1263499 h 1752011"/>
              <a:gd name="connsiteX4" fmla="*/ 2845831 w 10837043"/>
              <a:gd name="connsiteY4" fmla="*/ 1207154 h 1752011"/>
              <a:gd name="connsiteX5" fmla="*/ 2711784 w 10837043"/>
              <a:gd name="connsiteY5" fmla="*/ 861046 h 1752011"/>
              <a:gd name="connsiteX6" fmla="*/ 2614118 w 10837043"/>
              <a:gd name="connsiteY6" fmla="*/ 796095 h 1752011"/>
              <a:gd name="connsiteX7" fmla="*/ 2505871 w 10837043"/>
              <a:gd name="connsiteY7" fmla="*/ 796095 h 1752011"/>
              <a:gd name="connsiteX8" fmla="*/ 2505871 w 10837043"/>
              <a:gd name="connsiteY8" fmla="*/ 942722 h 1752011"/>
              <a:gd name="connsiteX9" fmla="*/ 2534438 w 10837043"/>
              <a:gd name="connsiteY9" fmla="*/ 942722 h 1752011"/>
              <a:gd name="connsiteX10" fmla="*/ 2571226 w 10837043"/>
              <a:gd name="connsiteY10" fmla="*/ 967079 h 1752011"/>
              <a:gd name="connsiteX11" fmla="*/ 2786255 w 10837043"/>
              <a:gd name="connsiteY11" fmla="*/ 1486687 h 1752011"/>
              <a:gd name="connsiteX12" fmla="*/ 2944555 w 10837043"/>
              <a:gd name="connsiteY12" fmla="*/ 1486687 h 1752011"/>
              <a:gd name="connsiteX13" fmla="*/ 3159584 w 10837043"/>
              <a:gd name="connsiteY13" fmla="*/ 967079 h 1752011"/>
              <a:gd name="connsiteX14" fmla="*/ 3196371 w 10837043"/>
              <a:gd name="connsiteY14" fmla="*/ 942722 h 1752011"/>
              <a:gd name="connsiteX15" fmla="*/ 3224939 w 10837043"/>
              <a:gd name="connsiteY15" fmla="*/ 942722 h 1752011"/>
              <a:gd name="connsiteX16" fmla="*/ 3224939 w 10837043"/>
              <a:gd name="connsiteY16" fmla="*/ 795852 h 1752011"/>
              <a:gd name="connsiteX17" fmla="*/ 3107332 w 10837043"/>
              <a:gd name="connsiteY17" fmla="*/ 795852 h 1752011"/>
              <a:gd name="connsiteX18" fmla="*/ 3016259 w 10837043"/>
              <a:gd name="connsiteY18" fmla="*/ 861046 h 1752011"/>
              <a:gd name="connsiteX19" fmla="*/ 2367104 w 10837043"/>
              <a:gd name="connsiteY19" fmla="*/ 1311806 h 1752011"/>
              <a:gd name="connsiteX20" fmla="*/ 2367104 w 10837043"/>
              <a:gd name="connsiteY20" fmla="*/ 1311806 h 1752011"/>
              <a:gd name="connsiteX21" fmla="*/ 2367104 w 10837043"/>
              <a:gd name="connsiteY21" fmla="*/ 796258 h 1752011"/>
              <a:gd name="connsiteX22" fmla="*/ 2196188 w 10837043"/>
              <a:gd name="connsiteY22" fmla="*/ 796258 h 1752011"/>
              <a:gd name="connsiteX23" fmla="*/ 2196188 w 10837043"/>
              <a:gd name="connsiteY23" fmla="*/ 1219819 h 1752011"/>
              <a:gd name="connsiteX24" fmla="*/ 2043015 w 10837043"/>
              <a:gd name="connsiteY24" fmla="*/ 1324309 h 1752011"/>
              <a:gd name="connsiteX25" fmla="*/ 1896515 w 10837043"/>
              <a:gd name="connsiteY25" fmla="*/ 1168833 h 1752011"/>
              <a:gd name="connsiteX26" fmla="*/ 1896515 w 10837043"/>
              <a:gd name="connsiteY26" fmla="*/ 866324 h 1752011"/>
              <a:gd name="connsiteX27" fmla="*/ 1896515 w 10837043"/>
              <a:gd name="connsiteY27" fmla="*/ 866324 h 1752011"/>
              <a:gd name="connsiteX28" fmla="*/ 1810976 w 10837043"/>
              <a:gd name="connsiteY28" fmla="*/ 795852 h 1752011"/>
              <a:gd name="connsiteX29" fmla="*/ 1666105 w 10837043"/>
              <a:gd name="connsiteY29" fmla="*/ 795852 h 1752011"/>
              <a:gd name="connsiteX30" fmla="*/ 1666105 w 10837043"/>
              <a:gd name="connsiteY30" fmla="*/ 939637 h 1752011"/>
              <a:gd name="connsiteX31" fmla="*/ 1696055 w 10837043"/>
              <a:gd name="connsiteY31" fmla="*/ 939637 h 1752011"/>
              <a:gd name="connsiteX32" fmla="*/ 1725925 w 10837043"/>
              <a:gd name="connsiteY32" fmla="*/ 963597 h 1752011"/>
              <a:gd name="connsiteX33" fmla="*/ 1725925 w 10837043"/>
              <a:gd name="connsiteY33" fmla="*/ 969433 h 1752011"/>
              <a:gd name="connsiteX34" fmla="*/ 1725925 w 10837043"/>
              <a:gd name="connsiteY34" fmla="*/ 1196762 h 1752011"/>
              <a:gd name="connsiteX35" fmla="*/ 2017540 w 10837043"/>
              <a:gd name="connsiteY35" fmla="*/ 1505279 h 1752011"/>
              <a:gd name="connsiteX36" fmla="*/ 2201641 w 10837043"/>
              <a:gd name="connsiteY36" fmla="*/ 1416865 h 1752011"/>
              <a:gd name="connsiteX37" fmla="*/ 2201641 w 10837043"/>
              <a:gd name="connsiteY37" fmla="*/ 1416865 h 1752011"/>
              <a:gd name="connsiteX38" fmla="*/ 2201641 w 10837043"/>
              <a:gd name="connsiteY38" fmla="*/ 1416865 h 1752011"/>
              <a:gd name="connsiteX39" fmla="*/ 2287099 w 10837043"/>
              <a:gd name="connsiteY39" fmla="*/ 1486525 h 1752011"/>
              <a:gd name="connsiteX40" fmla="*/ 2449876 w 10837043"/>
              <a:gd name="connsiteY40" fmla="*/ 1486525 h 1752011"/>
              <a:gd name="connsiteX41" fmla="*/ 2449876 w 10837043"/>
              <a:gd name="connsiteY41" fmla="*/ 1341765 h 1752011"/>
              <a:gd name="connsiteX42" fmla="*/ 2396973 w 10837043"/>
              <a:gd name="connsiteY42" fmla="*/ 1341765 h 1752011"/>
              <a:gd name="connsiteX43" fmla="*/ 2367088 w 10837043"/>
              <a:gd name="connsiteY43" fmla="*/ 1317642 h 1752011"/>
              <a:gd name="connsiteX44" fmla="*/ 2367104 w 10837043"/>
              <a:gd name="connsiteY44" fmla="*/ 1311806 h 1752011"/>
              <a:gd name="connsiteX45" fmla="*/ 735834 w 10837043"/>
              <a:gd name="connsiteY45" fmla="*/ 1311806 h 1752011"/>
              <a:gd name="connsiteX46" fmla="*/ 735834 w 10837043"/>
              <a:gd name="connsiteY46" fmla="*/ 1042260 h 1752011"/>
              <a:gd name="connsiteX47" fmla="*/ 494191 w 10837043"/>
              <a:gd name="connsiteY47" fmla="*/ 779533 h 1752011"/>
              <a:gd name="connsiteX48" fmla="*/ 250026 w 10837043"/>
              <a:gd name="connsiteY48" fmla="*/ 923075 h 1752011"/>
              <a:gd name="connsiteX49" fmla="*/ 247340 w 10837043"/>
              <a:gd name="connsiteY49" fmla="*/ 923075 h 1752011"/>
              <a:gd name="connsiteX50" fmla="*/ 250026 w 10837043"/>
              <a:gd name="connsiteY50" fmla="*/ 893359 h 1752011"/>
              <a:gd name="connsiteX51" fmla="*/ 250026 w 10837043"/>
              <a:gd name="connsiteY51" fmla="*/ 873387 h 1752011"/>
              <a:gd name="connsiteX52" fmla="*/ 159115 w 10837043"/>
              <a:gd name="connsiteY52" fmla="*/ 796095 h 1752011"/>
              <a:gd name="connsiteX53" fmla="*/ 0 w 10837043"/>
              <a:gd name="connsiteY53" fmla="*/ 796095 h 1752011"/>
              <a:gd name="connsiteX54" fmla="*/ 0 w 10837043"/>
              <a:gd name="connsiteY54" fmla="*/ 942235 h 1752011"/>
              <a:gd name="connsiteX55" fmla="*/ 54286 w 10837043"/>
              <a:gd name="connsiteY55" fmla="*/ 942235 h 1752011"/>
              <a:gd name="connsiteX56" fmla="*/ 84156 w 10837043"/>
              <a:gd name="connsiteY56" fmla="*/ 972031 h 1752011"/>
              <a:gd name="connsiteX57" fmla="*/ 84156 w 10837043"/>
              <a:gd name="connsiteY57" fmla="*/ 1486687 h 1752011"/>
              <a:gd name="connsiteX58" fmla="*/ 255072 w 10837043"/>
              <a:gd name="connsiteY58" fmla="*/ 1486687 h 1752011"/>
              <a:gd name="connsiteX59" fmla="*/ 255072 w 10837043"/>
              <a:gd name="connsiteY59" fmla="*/ 1170051 h 1752011"/>
              <a:gd name="connsiteX60" fmla="*/ 268664 w 10837043"/>
              <a:gd name="connsiteY60" fmla="*/ 1077901 h 1752011"/>
              <a:gd name="connsiteX61" fmla="*/ 454718 w 10837043"/>
              <a:gd name="connsiteY61" fmla="*/ 937039 h 1752011"/>
              <a:gd name="connsiteX62" fmla="*/ 563290 w 10837043"/>
              <a:gd name="connsiteY62" fmla="*/ 1077902 h 1752011"/>
              <a:gd name="connsiteX63" fmla="*/ 563290 w 10837043"/>
              <a:gd name="connsiteY63" fmla="*/ 1394538 h 1752011"/>
              <a:gd name="connsiteX64" fmla="*/ 655585 w 10837043"/>
              <a:gd name="connsiteY64" fmla="*/ 1486606 h 1752011"/>
              <a:gd name="connsiteX65" fmla="*/ 820315 w 10837043"/>
              <a:gd name="connsiteY65" fmla="*/ 1486606 h 1752011"/>
              <a:gd name="connsiteX66" fmla="*/ 820315 w 10837043"/>
              <a:gd name="connsiteY66" fmla="*/ 1341684 h 1752011"/>
              <a:gd name="connsiteX67" fmla="*/ 765947 w 10837043"/>
              <a:gd name="connsiteY67" fmla="*/ 1341684 h 1752011"/>
              <a:gd name="connsiteX68" fmla="*/ 735850 w 10837043"/>
              <a:gd name="connsiteY68" fmla="*/ 1317825 h 1752011"/>
              <a:gd name="connsiteX69" fmla="*/ 735834 w 10837043"/>
              <a:gd name="connsiteY69" fmla="*/ 1311806 h 1752011"/>
              <a:gd name="connsiteX70" fmla="*/ 1247442 w 10837043"/>
              <a:gd name="connsiteY70" fmla="*/ 775230 h 1752011"/>
              <a:gd name="connsiteX71" fmla="*/ 892344 w 10837043"/>
              <a:gd name="connsiteY71" fmla="*/ 1140579 h 1752011"/>
              <a:gd name="connsiteX72" fmla="*/ 1263557 w 10837043"/>
              <a:gd name="connsiteY72" fmla="*/ 1504224 h 1752011"/>
              <a:gd name="connsiteX73" fmla="*/ 1533929 w 10837043"/>
              <a:gd name="connsiteY73" fmla="*/ 1378056 h 1752011"/>
              <a:gd name="connsiteX74" fmla="*/ 1481434 w 10837043"/>
              <a:gd name="connsiteY74" fmla="*/ 1246612 h 1752011"/>
              <a:gd name="connsiteX75" fmla="*/ 1268928 w 10837043"/>
              <a:gd name="connsiteY75" fmla="*/ 1332428 h 1752011"/>
              <a:gd name="connsiteX76" fmla="*/ 1067166 w 10837043"/>
              <a:gd name="connsiteY76" fmla="*/ 1200984 h 1752011"/>
              <a:gd name="connsiteX77" fmla="*/ 1580972 w 10837043"/>
              <a:gd name="connsiteY77" fmla="*/ 1200984 h 1752011"/>
              <a:gd name="connsiteX78" fmla="*/ 1585041 w 10837043"/>
              <a:gd name="connsiteY78" fmla="*/ 1140579 h 1752011"/>
              <a:gd name="connsiteX79" fmla="*/ 1247442 w 10837043"/>
              <a:gd name="connsiteY79" fmla="*/ 775311 h 1752011"/>
              <a:gd name="connsiteX80" fmla="*/ 1073922 w 10837043"/>
              <a:gd name="connsiteY80" fmla="*/ 1061014 h 1752011"/>
              <a:gd name="connsiteX81" fmla="*/ 1247442 w 10837043"/>
              <a:gd name="connsiteY81" fmla="*/ 948324 h 1752011"/>
              <a:gd name="connsiteX82" fmla="*/ 1410219 w 10837043"/>
              <a:gd name="connsiteY82" fmla="*/ 1061014 h 1752011"/>
              <a:gd name="connsiteX83" fmla="*/ 9027370 w 10837043"/>
              <a:gd name="connsiteY83" fmla="*/ 886621 h 1752011"/>
              <a:gd name="connsiteX84" fmla="*/ 9027370 w 10837043"/>
              <a:gd name="connsiteY84" fmla="*/ 795527 h 1752011"/>
              <a:gd name="connsiteX85" fmla="*/ 8861989 w 10837043"/>
              <a:gd name="connsiteY85" fmla="*/ 795527 h 1752011"/>
              <a:gd name="connsiteX86" fmla="*/ 8861989 w 10837043"/>
              <a:gd name="connsiteY86" fmla="*/ 1486362 h 1752011"/>
              <a:gd name="connsiteX87" fmla="*/ 9032905 w 10837043"/>
              <a:gd name="connsiteY87" fmla="*/ 1486362 h 1752011"/>
              <a:gd name="connsiteX88" fmla="*/ 9032905 w 10837043"/>
              <a:gd name="connsiteY88" fmla="*/ 1070513 h 1752011"/>
              <a:gd name="connsiteX89" fmla="*/ 9176718 w 10837043"/>
              <a:gd name="connsiteY89" fmla="*/ 957823 h 1752011"/>
              <a:gd name="connsiteX90" fmla="*/ 9255827 w 10837043"/>
              <a:gd name="connsiteY90" fmla="*/ 978526 h 1752011"/>
              <a:gd name="connsiteX91" fmla="*/ 9255827 w 10837043"/>
              <a:gd name="connsiteY91" fmla="*/ 787895 h 1752011"/>
              <a:gd name="connsiteX92" fmla="*/ 9180462 w 10837043"/>
              <a:gd name="connsiteY92" fmla="*/ 776772 h 1752011"/>
              <a:gd name="connsiteX93" fmla="*/ 9027370 w 10837043"/>
              <a:gd name="connsiteY93" fmla="*/ 886702 h 1752011"/>
              <a:gd name="connsiteX94" fmla="*/ 5906365 w 10837043"/>
              <a:gd name="connsiteY94" fmla="*/ 1310670 h 1752011"/>
              <a:gd name="connsiteX95" fmla="*/ 5906365 w 10837043"/>
              <a:gd name="connsiteY95" fmla="*/ 1310670 h 1752011"/>
              <a:gd name="connsiteX96" fmla="*/ 5906365 w 10837043"/>
              <a:gd name="connsiteY96" fmla="*/ 1052571 h 1752011"/>
              <a:gd name="connsiteX97" fmla="*/ 5740821 w 10837043"/>
              <a:gd name="connsiteY97" fmla="*/ 799911 h 1752011"/>
              <a:gd name="connsiteX98" fmla="*/ 5600589 w 10837043"/>
              <a:gd name="connsiteY98" fmla="*/ 775555 h 1752011"/>
              <a:gd name="connsiteX99" fmla="*/ 5333797 w 10837043"/>
              <a:gd name="connsiteY99" fmla="*/ 897825 h 1752011"/>
              <a:gd name="connsiteX100" fmla="*/ 5375549 w 10837043"/>
              <a:gd name="connsiteY100" fmla="*/ 1037632 h 1752011"/>
              <a:gd name="connsiteX101" fmla="*/ 5579020 w 10837043"/>
              <a:gd name="connsiteY101" fmla="*/ 947594 h 1752011"/>
              <a:gd name="connsiteX102" fmla="*/ 5735286 w 10837043"/>
              <a:gd name="connsiteY102" fmla="*/ 1080662 h 1752011"/>
              <a:gd name="connsiteX103" fmla="*/ 5735286 w 10837043"/>
              <a:gd name="connsiteY103" fmla="*/ 1099417 h 1752011"/>
              <a:gd name="connsiteX104" fmla="*/ 5568196 w 10837043"/>
              <a:gd name="connsiteY104" fmla="*/ 1050703 h 1752011"/>
              <a:gd name="connsiteX105" fmla="*/ 5297416 w 10837043"/>
              <a:gd name="connsiteY105" fmla="*/ 1278032 h 1752011"/>
              <a:gd name="connsiteX106" fmla="*/ 5550697 w 10837043"/>
              <a:gd name="connsiteY106" fmla="*/ 1505360 h 1752011"/>
              <a:gd name="connsiteX107" fmla="*/ 5740658 w 10837043"/>
              <a:gd name="connsiteY107" fmla="*/ 1426039 h 1752011"/>
              <a:gd name="connsiteX108" fmla="*/ 5740658 w 10837043"/>
              <a:gd name="connsiteY108" fmla="*/ 1426039 h 1752011"/>
              <a:gd name="connsiteX109" fmla="*/ 5831406 w 10837043"/>
              <a:gd name="connsiteY109" fmla="*/ 1486849 h 1752011"/>
              <a:gd name="connsiteX110" fmla="*/ 5989788 w 10837043"/>
              <a:gd name="connsiteY110" fmla="*/ 1486849 h 1752011"/>
              <a:gd name="connsiteX111" fmla="*/ 5989788 w 10837043"/>
              <a:gd name="connsiteY111" fmla="*/ 1340710 h 1752011"/>
              <a:gd name="connsiteX112" fmla="*/ 5936479 w 10837043"/>
              <a:gd name="connsiteY112" fmla="*/ 1340710 h 1752011"/>
              <a:gd name="connsiteX113" fmla="*/ 5906365 w 10837043"/>
              <a:gd name="connsiteY113" fmla="*/ 1316503 h 1752011"/>
              <a:gd name="connsiteX114" fmla="*/ 5906365 w 10837043"/>
              <a:gd name="connsiteY114" fmla="*/ 1310670 h 1752011"/>
              <a:gd name="connsiteX115" fmla="*/ 5735449 w 10837043"/>
              <a:gd name="connsiteY115" fmla="*/ 1287693 h 1752011"/>
              <a:gd name="connsiteX116" fmla="*/ 5603437 w 10837043"/>
              <a:gd name="connsiteY116" fmla="*/ 1345500 h 1752011"/>
              <a:gd name="connsiteX117" fmla="*/ 5470041 w 10837043"/>
              <a:gd name="connsiteY117" fmla="*/ 1268939 h 1752011"/>
              <a:gd name="connsiteX118" fmla="*/ 5604739 w 10837043"/>
              <a:gd name="connsiteY118" fmla="*/ 1190997 h 1752011"/>
              <a:gd name="connsiteX119" fmla="*/ 5735449 w 10837043"/>
              <a:gd name="connsiteY119" fmla="*/ 1238006 h 1752011"/>
              <a:gd name="connsiteX120" fmla="*/ 6245674 w 10837043"/>
              <a:gd name="connsiteY120" fmla="*/ 974629 h 1752011"/>
              <a:gd name="connsiteX121" fmla="*/ 6348875 w 10837043"/>
              <a:gd name="connsiteY121" fmla="*/ 912358 h 1752011"/>
              <a:gd name="connsiteX122" fmla="*/ 6435797 w 10837043"/>
              <a:gd name="connsiteY122" fmla="*/ 961071 h 1752011"/>
              <a:gd name="connsiteX123" fmla="*/ 6435797 w 10837043"/>
              <a:gd name="connsiteY123" fmla="*/ 995170 h 1752011"/>
              <a:gd name="connsiteX124" fmla="*/ 6587831 w 10837043"/>
              <a:gd name="connsiteY124" fmla="*/ 995170 h 1752011"/>
              <a:gd name="connsiteX125" fmla="*/ 6587831 w 10837043"/>
              <a:gd name="connsiteY125" fmla="*/ 923318 h 1752011"/>
              <a:gd name="connsiteX126" fmla="*/ 6344805 w 10837043"/>
              <a:gd name="connsiteY126" fmla="*/ 779776 h 1752011"/>
              <a:gd name="connsiteX127" fmla="*/ 6076223 w 10837043"/>
              <a:gd name="connsiteY127" fmla="*/ 981612 h 1752011"/>
              <a:gd name="connsiteX128" fmla="*/ 6441413 w 10837043"/>
              <a:gd name="connsiteY128" fmla="*/ 1301252 h 1752011"/>
              <a:gd name="connsiteX129" fmla="*/ 6347735 w 10837043"/>
              <a:gd name="connsiteY129" fmla="*/ 1368963 h 1752011"/>
              <a:gd name="connsiteX130" fmla="*/ 6141415 w 10837043"/>
              <a:gd name="connsiteY130" fmla="*/ 1267396 h 1752011"/>
              <a:gd name="connsiteX131" fmla="*/ 6060026 w 10837043"/>
              <a:gd name="connsiteY131" fmla="*/ 1379843 h 1752011"/>
              <a:gd name="connsiteX132" fmla="*/ 6347817 w 10837043"/>
              <a:gd name="connsiteY132" fmla="*/ 1503087 h 1752011"/>
              <a:gd name="connsiteX133" fmla="*/ 6613957 w 10837043"/>
              <a:gd name="connsiteY133" fmla="*/ 1291996 h 1752011"/>
              <a:gd name="connsiteX134" fmla="*/ 6245511 w 10837043"/>
              <a:gd name="connsiteY134" fmla="*/ 974629 h 1752011"/>
              <a:gd name="connsiteX135" fmla="*/ 7592573 w 10837043"/>
              <a:gd name="connsiteY135" fmla="*/ 776772 h 1752011"/>
              <a:gd name="connsiteX136" fmla="*/ 7387473 w 10837043"/>
              <a:gd name="connsiteY136" fmla="*/ 867704 h 1752011"/>
              <a:gd name="connsiteX137" fmla="*/ 7387473 w 10837043"/>
              <a:gd name="connsiteY137" fmla="*/ 795446 h 1752011"/>
              <a:gd name="connsiteX138" fmla="*/ 7222417 w 10837043"/>
              <a:gd name="connsiteY138" fmla="*/ 795446 h 1752011"/>
              <a:gd name="connsiteX139" fmla="*/ 7222417 w 10837043"/>
              <a:gd name="connsiteY139" fmla="*/ 1578917 h 1752011"/>
              <a:gd name="connsiteX140" fmla="*/ 7198637 w 10837043"/>
              <a:gd name="connsiteY140" fmla="*/ 1608462 h 1752011"/>
              <a:gd name="connsiteX141" fmla="*/ 7192873 w 10837043"/>
              <a:gd name="connsiteY141" fmla="*/ 1608470 h 1752011"/>
              <a:gd name="connsiteX142" fmla="*/ 7137692 w 10837043"/>
              <a:gd name="connsiteY142" fmla="*/ 1608470 h 1752011"/>
              <a:gd name="connsiteX143" fmla="*/ 7137692 w 10837043"/>
              <a:gd name="connsiteY143" fmla="*/ 1752012 h 1752011"/>
              <a:gd name="connsiteX144" fmla="*/ 7307875 w 10837043"/>
              <a:gd name="connsiteY144" fmla="*/ 1752012 h 1752011"/>
              <a:gd name="connsiteX145" fmla="*/ 7392682 w 10837043"/>
              <a:gd name="connsiteY145" fmla="*/ 1682271 h 1752011"/>
              <a:gd name="connsiteX146" fmla="*/ 7392682 w 10837043"/>
              <a:gd name="connsiteY146" fmla="*/ 1411831 h 1752011"/>
              <a:gd name="connsiteX147" fmla="*/ 7595096 w 10837043"/>
              <a:gd name="connsiteY147" fmla="*/ 1502762 h 1752011"/>
              <a:gd name="connsiteX148" fmla="*/ 7943519 w 10837043"/>
              <a:gd name="connsiteY148" fmla="*/ 1139118 h 1752011"/>
              <a:gd name="connsiteX149" fmla="*/ 7592410 w 10837043"/>
              <a:gd name="connsiteY149" fmla="*/ 776772 h 1752011"/>
              <a:gd name="connsiteX150" fmla="*/ 7572469 w 10837043"/>
              <a:gd name="connsiteY150" fmla="*/ 1322280 h 1752011"/>
              <a:gd name="connsiteX151" fmla="*/ 7392845 w 10837043"/>
              <a:gd name="connsiteY151" fmla="*/ 1231348 h 1752011"/>
              <a:gd name="connsiteX152" fmla="*/ 7392845 w 10837043"/>
              <a:gd name="connsiteY152" fmla="*/ 1048186 h 1752011"/>
              <a:gd name="connsiteX153" fmla="*/ 7572469 w 10837043"/>
              <a:gd name="connsiteY153" fmla="*/ 957255 h 1752011"/>
              <a:gd name="connsiteX154" fmla="*/ 7772116 w 10837043"/>
              <a:gd name="connsiteY154" fmla="*/ 1139118 h 1752011"/>
              <a:gd name="connsiteX155" fmla="*/ 7572306 w 10837043"/>
              <a:gd name="connsiteY155" fmla="*/ 1322280 h 1752011"/>
              <a:gd name="connsiteX156" fmla="*/ 8401329 w 10837043"/>
              <a:gd name="connsiteY156" fmla="*/ 775473 h 1752011"/>
              <a:gd name="connsiteX157" fmla="*/ 8046313 w 10837043"/>
              <a:gd name="connsiteY157" fmla="*/ 1140336 h 1752011"/>
              <a:gd name="connsiteX158" fmla="*/ 8417444 w 10837043"/>
              <a:gd name="connsiteY158" fmla="*/ 1503818 h 1752011"/>
              <a:gd name="connsiteX159" fmla="*/ 8687736 w 10837043"/>
              <a:gd name="connsiteY159" fmla="*/ 1377732 h 1752011"/>
              <a:gd name="connsiteX160" fmla="*/ 8635321 w 10837043"/>
              <a:gd name="connsiteY160" fmla="*/ 1246287 h 1752011"/>
              <a:gd name="connsiteX161" fmla="*/ 8422816 w 10837043"/>
              <a:gd name="connsiteY161" fmla="*/ 1332104 h 1752011"/>
              <a:gd name="connsiteX162" fmla="*/ 8221135 w 10837043"/>
              <a:gd name="connsiteY162" fmla="*/ 1200659 h 1752011"/>
              <a:gd name="connsiteX163" fmla="*/ 8734779 w 10837043"/>
              <a:gd name="connsiteY163" fmla="*/ 1200659 h 1752011"/>
              <a:gd name="connsiteX164" fmla="*/ 8738848 w 10837043"/>
              <a:gd name="connsiteY164" fmla="*/ 1140336 h 1752011"/>
              <a:gd name="connsiteX165" fmla="*/ 8401167 w 10837043"/>
              <a:gd name="connsiteY165" fmla="*/ 775473 h 1752011"/>
              <a:gd name="connsiteX166" fmla="*/ 8227810 w 10837043"/>
              <a:gd name="connsiteY166" fmla="*/ 1061177 h 1752011"/>
              <a:gd name="connsiteX167" fmla="*/ 8401329 w 10837043"/>
              <a:gd name="connsiteY167" fmla="*/ 948487 h 1752011"/>
              <a:gd name="connsiteX168" fmla="*/ 8564106 w 10837043"/>
              <a:gd name="connsiteY168" fmla="*/ 1061177 h 1752011"/>
              <a:gd name="connsiteX169" fmla="*/ 10837044 w 10837043"/>
              <a:gd name="connsiteY169" fmla="*/ 1141554 h 1752011"/>
              <a:gd name="connsiteX170" fmla="*/ 10499526 w 10837043"/>
              <a:gd name="connsiteY170" fmla="*/ 776772 h 1752011"/>
              <a:gd name="connsiteX171" fmla="*/ 10144509 w 10837043"/>
              <a:gd name="connsiteY171" fmla="*/ 1141554 h 1752011"/>
              <a:gd name="connsiteX172" fmla="*/ 10515641 w 10837043"/>
              <a:gd name="connsiteY172" fmla="*/ 1505117 h 1752011"/>
              <a:gd name="connsiteX173" fmla="*/ 10785932 w 10837043"/>
              <a:gd name="connsiteY173" fmla="*/ 1379031 h 1752011"/>
              <a:gd name="connsiteX174" fmla="*/ 10733436 w 10837043"/>
              <a:gd name="connsiteY174" fmla="*/ 1247586 h 1752011"/>
              <a:gd name="connsiteX175" fmla="*/ 10520931 w 10837043"/>
              <a:gd name="connsiteY175" fmla="*/ 1333403 h 1752011"/>
              <a:gd name="connsiteX176" fmla="*/ 10319250 w 10837043"/>
              <a:gd name="connsiteY176" fmla="*/ 1201958 h 1752011"/>
              <a:gd name="connsiteX177" fmla="*/ 10832893 w 10837043"/>
              <a:gd name="connsiteY177" fmla="*/ 1201958 h 1752011"/>
              <a:gd name="connsiteX178" fmla="*/ 10836881 w 10837043"/>
              <a:gd name="connsiteY178" fmla="*/ 1141310 h 1752011"/>
              <a:gd name="connsiteX179" fmla="*/ 10326005 w 10837043"/>
              <a:gd name="connsiteY179" fmla="*/ 1062476 h 1752011"/>
              <a:gd name="connsiteX180" fmla="*/ 10499526 w 10837043"/>
              <a:gd name="connsiteY180" fmla="*/ 949786 h 1752011"/>
              <a:gd name="connsiteX181" fmla="*/ 10662303 w 10837043"/>
              <a:gd name="connsiteY181" fmla="*/ 1062476 h 1752011"/>
              <a:gd name="connsiteX182" fmla="*/ 5247851 w 10837043"/>
              <a:gd name="connsiteY182" fmla="*/ 795933 h 1752011"/>
              <a:gd name="connsiteX183" fmla="*/ 5019474 w 10837043"/>
              <a:gd name="connsiteY183" fmla="*/ 795933 h 1752011"/>
              <a:gd name="connsiteX184" fmla="*/ 4766682 w 10837043"/>
              <a:gd name="connsiteY184" fmla="*/ 1052002 h 1752011"/>
              <a:gd name="connsiteX185" fmla="*/ 4766682 w 10837043"/>
              <a:gd name="connsiteY185" fmla="*/ 712309 h 1752011"/>
              <a:gd name="connsiteX186" fmla="*/ 4680898 w 10837043"/>
              <a:gd name="connsiteY186" fmla="*/ 641674 h 1752011"/>
              <a:gd name="connsiteX187" fmla="*/ 4535864 w 10837043"/>
              <a:gd name="connsiteY187" fmla="*/ 641674 h 1752011"/>
              <a:gd name="connsiteX188" fmla="*/ 4535864 w 10837043"/>
              <a:gd name="connsiteY188" fmla="*/ 787002 h 1752011"/>
              <a:gd name="connsiteX189" fmla="*/ 4565977 w 10837043"/>
              <a:gd name="connsiteY189" fmla="*/ 787002 h 1752011"/>
              <a:gd name="connsiteX190" fmla="*/ 4595899 w 10837043"/>
              <a:gd name="connsiteY190" fmla="*/ 811262 h 1752011"/>
              <a:gd name="connsiteX191" fmla="*/ 4595928 w 10837043"/>
              <a:gd name="connsiteY191" fmla="*/ 816555 h 1752011"/>
              <a:gd name="connsiteX192" fmla="*/ 4595929 w 10837043"/>
              <a:gd name="connsiteY192" fmla="*/ 1486362 h 1752011"/>
              <a:gd name="connsiteX193" fmla="*/ 4766845 w 10837043"/>
              <a:gd name="connsiteY193" fmla="*/ 1486362 h 1752011"/>
              <a:gd name="connsiteX194" fmla="*/ 4766845 w 10837043"/>
              <a:gd name="connsiteY194" fmla="*/ 1195625 h 1752011"/>
              <a:gd name="connsiteX195" fmla="*/ 5047879 w 10837043"/>
              <a:gd name="connsiteY195" fmla="*/ 1486687 h 1752011"/>
              <a:gd name="connsiteX196" fmla="*/ 5277801 w 10837043"/>
              <a:gd name="connsiteY196" fmla="*/ 1486687 h 1752011"/>
              <a:gd name="connsiteX197" fmla="*/ 4928238 w 10837043"/>
              <a:gd name="connsiteY197" fmla="*/ 1120526 h 1752011"/>
              <a:gd name="connsiteX198" fmla="*/ 9746275 w 10837043"/>
              <a:gd name="connsiteY198" fmla="*/ 776772 h 1752011"/>
              <a:gd name="connsiteX199" fmla="*/ 9566080 w 10837043"/>
              <a:gd name="connsiteY199" fmla="*/ 865268 h 1752011"/>
              <a:gd name="connsiteX200" fmla="*/ 9566080 w 10837043"/>
              <a:gd name="connsiteY200" fmla="*/ 631851 h 1752011"/>
              <a:gd name="connsiteX201" fmla="*/ 9480461 w 10837043"/>
              <a:gd name="connsiteY201" fmla="*/ 561379 h 1752011"/>
              <a:gd name="connsiteX202" fmla="*/ 9319800 w 10837043"/>
              <a:gd name="connsiteY202" fmla="*/ 561379 h 1752011"/>
              <a:gd name="connsiteX203" fmla="*/ 9319800 w 10837043"/>
              <a:gd name="connsiteY203" fmla="*/ 706382 h 1752011"/>
              <a:gd name="connsiteX204" fmla="*/ 9365377 w 10837043"/>
              <a:gd name="connsiteY204" fmla="*/ 706382 h 1752011"/>
              <a:gd name="connsiteX205" fmla="*/ 9395328 w 10837043"/>
              <a:gd name="connsiteY205" fmla="*/ 730606 h 1752011"/>
              <a:gd name="connsiteX206" fmla="*/ 9395328 w 10837043"/>
              <a:gd name="connsiteY206" fmla="*/ 736259 h 1752011"/>
              <a:gd name="connsiteX207" fmla="*/ 9395327 w 10837043"/>
              <a:gd name="connsiteY207" fmla="*/ 1486362 h 1752011"/>
              <a:gd name="connsiteX208" fmla="*/ 9566243 w 10837043"/>
              <a:gd name="connsiteY208" fmla="*/ 1486362 h 1752011"/>
              <a:gd name="connsiteX209" fmla="*/ 9566243 w 10837043"/>
              <a:gd name="connsiteY209" fmla="*/ 1062476 h 1752011"/>
              <a:gd name="connsiteX210" fmla="*/ 9720882 w 10837043"/>
              <a:gd name="connsiteY210" fmla="*/ 957823 h 1752011"/>
              <a:gd name="connsiteX211" fmla="*/ 9870149 w 10837043"/>
              <a:gd name="connsiteY211" fmla="*/ 1113462 h 1752011"/>
              <a:gd name="connsiteX212" fmla="*/ 9870149 w 10837043"/>
              <a:gd name="connsiteY212" fmla="*/ 1486362 h 1752011"/>
              <a:gd name="connsiteX213" fmla="*/ 10041065 w 10837043"/>
              <a:gd name="connsiteY213" fmla="*/ 1486362 h 1752011"/>
              <a:gd name="connsiteX214" fmla="*/ 10041065 w 10837043"/>
              <a:gd name="connsiteY214" fmla="*/ 1085290 h 1752011"/>
              <a:gd name="connsiteX215" fmla="*/ 9746519 w 10837043"/>
              <a:gd name="connsiteY215" fmla="*/ 776772 h 1752011"/>
              <a:gd name="connsiteX216" fmla="*/ 4108818 w 10837043"/>
              <a:gd name="connsiteY216" fmla="*/ 1187344 h 1752011"/>
              <a:gd name="connsiteX217" fmla="*/ 3685191 w 10837043"/>
              <a:gd name="connsiteY217" fmla="*/ 941910 h 1752011"/>
              <a:gd name="connsiteX218" fmla="*/ 3607293 w 10837043"/>
              <a:gd name="connsiteY218" fmla="*/ 962439 h 1752011"/>
              <a:gd name="connsiteX219" fmla="*/ 3601768 w 10837043"/>
              <a:gd name="connsiteY219" fmla="*/ 975360 h 1752011"/>
              <a:gd name="connsiteX220" fmla="*/ 3744116 w 10837043"/>
              <a:gd name="connsiteY220" fmla="*/ 1325771 h 1752011"/>
              <a:gd name="connsiteX221" fmla="*/ 4121678 w 10837043"/>
              <a:gd name="connsiteY221" fmla="*/ 1276002 h 1752011"/>
              <a:gd name="connsiteX222" fmla="*/ 4119959 w 10837043"/>
              <a:gd name="connsiteY222" fmla="*/ 1195648 h 1752011"/>
              <a:gd name="connsiteX223" fmla="*/ 4108818 w 10837043"/>
              <a:gd name="connsiteY223" fmla="*/ 1187344 h 1752011"/>
              <a:gd name="connsiteX224" fmla="*/ 3789287 w 10837043"/>
              <a:gd name="connsiteY224" fmla="*/ 1239224 h 1752011"/>
              <a:gd name="connsiteX225" fmla="*/ 3703015 w 10837043"/>
              <a:gd name="connsiteY225" fmla="*/ 1063125 h 1752011"/>
              <a:gd name="connsiteX226" fmla="*/ 3993165 w 10837043"/>
              <a:gd name="connsiteY226" fmla="*/ 1232891 h 1752011"/>
              <a:gd name="connsiteX227" fmla="*/ 3789287 w 10837043"/>
              <a:gd name="connsiteY227" fmla="*/ 1239224 h 1752011"/>
              <a:gd name="connsiteX228" fmla="*/ 4135025 w 10837043"/>
              <a:gd name="connsiteY228" fmla="*/ 948324 h 1752011"/>
              <a:gd name="connsiteX229" fmla="*/ 4000978 w 10837043"/>
              <a:gd name="connsiteY229" fmla="*/ 982423 h 1752011"/>
              <a:gd name="connsiteX230" fmla="*/ 4003176 w 10837043"/>
              <a:gd name="connsiteY230" fmla="*/ 1019446 h 1752011"/>
              <a:gd name="connsiteX231" fmla="*/ 4157244 w 10837043"/>
              <a:gd name="connsiteY231" fmla="*/ 1101690 h 1752011"/>
              <a:gd name="connsiteX232" fmla="*/ 4189148 w 10837043"/>
              <a:gd name="connsiteY232" fmla="*/ 1083098 h 1752011"/>
              <a:gd name="connsiteX233" fmla="*/ 4135025 w 10837043"/>
              <a:gd name="connsiteY233" fmla="*/ 948324 h 1752011"/>
              <a:gd name="connsiteX234" fmla="*/ 3706759 w 10837043"/>
              <a:gd name="connsiteY234" fmla="*/ 863401 h 1752011"/>
              <a:gd name="connsiteX235" fmla="*/ 3860909 w 10837043"/>
              <a:gd name="connsiteY235" fmla="*/ 945726 h 1752011"/>
              <a:gd name="connsiteX236" fmla="*/ 3892813 w 10837043"/>
              <a:gd name="connsiteY236" fmla="*/ 927053 h 1752011"/>
              <a:gd name="connsiteX237" fmla="*/ 3838608 w 10837043"/>
              <a:gd name="connsiteY237" fmla="*/ 792279 h 1752011"/>
              <a:gd name="connsiteX238" fmla="*/ 3704561 w 10837043"/>
              <a:gd name="connsiteY238" fmla="*/ 826460 h 1752011"/>
              <a:gd name="connsiteX239" fmla="*/ 3706759 w 10837043"/>
              <a:gd name="connsiteY239" fmla="*/ 863401 h 1752011"/>
              <a:gd name="connsiteX240" fmla="*/ 4292756 w 10837043"/>
              <a:gd name="connsiteY240" fmla="*/ 698669 h 1752011"/>
              <a:gd name="connsiteX241" fmla="*/ 4330429 w 10837043"/>
              <a:gd name="connsiteY241" fmla="*/ 613973 h 1752011"/>
              <a:gd name="connsiteX242" fmla="*/ 4299756 w 10837043"/>
              <a:gd name="connsiteY242" fmla="*/ 579565 h 1752011"/>
              <a:gd name="connsiteX243" fmla="*/ 4264189 w 10837043"/>
              <a:gd name="connsiteY243" fmla="*/ 560810 h 1752011"/>
              <a:gd name="connsiteX244" fmla="*/ 4364785 w 10837043"/>
              <a:gd name="connsiteY244" fmla="*/ 379678 h 1752011"/>
              <a:gd name="connsiteX245" fmla="*/ 4237168 w 10837043"/>
              <a:gd name="connsiteY245" fmla="*/ 81228 h 1752011"/>
              <a:gd name="connsiteX246" fmla="*/ 4130712 w 10837043"/>
              <a:gd name="connsiteY246" fmla="*/ 1988 h 1752011"/>
              <a:gd name="connsiteX247" fmla="*/ 4064620 w 10837043"/>
              <a:gd name="connsiteY247" fmla="*/ 39116 h 1752011"/>
              <a:gd name="connsiteX248" fmla="*/ 4063241 w 10837043"/>
              <a:gd name="connsiteY248" fmla="*/ 61499 h 1752011"/>
              <a:gd name="connsiteX249" fmla="*/ 4068450 w 10837043"/>
              <a:gd name="connsiteY249" fmla="*/ 96573 h 1752011"/>
              <a:gd name="connsiteX250" fmla="*/ 4030034 w 10837043"/>
              <a:gd name="connsiteY250" fmla="*/ 77737 h 1752011"/>
              <a:gd name="connsiteX251" fmla="*/ 3957860 w 10837043"/>
              <a:gd name="connsiteY251" fmla="*/ 101382 h 1752011"/>
              <a:gd name="connsiteX252" fmla="*/ 3961098 w 10837043"/>
              <a:gd name="connsiteY252" fmla="*/ 155272 h 1752011"/>
              <a:gd name="connsiteX253" fmla="*/ 3993654 w 10837043"/>
              <a:gd name="connsiteY253" fmla="*/ 203986 h 1752011"/>
              <a:gd name="connsiteX254" fmla="*/ 3943193 w 10837043"/>
              <a:gd name="connsiteY254" fmla="*/ 218275 h 1752011"/>
              <a:gd name="connsiteX255" fmla="*/ 3906072 w 10837043"/>
              <a:gd name="connsiteY255" fmla="*/ 284260 h 1752011"/>
              <a:gd name="connsiteX256" fmla="*/ 3933263 w 10837043"/>
              <a:gd name="connsiteY256" fmla="*/ 317406 h 1752011"/>
              <a:gd name="connsiteX257" fmla="*/ 4090424 w 10837043"/>
              <a:gd name="connsiteY257" fmla="*/ 469879 h 1752011"/>
              <a:gd name="connsiteX258" fmla="*/ 4057869 w 10837043"/>
              <a:gd name="connsiteY258" fmla="*/ 452586 h 1752011"/>
              <a:gd name="connsiteX259" fmla="*/ 3969083 w 10837043"/>
              <a:gd name="connsiteY259" fmla="*/ 479813 h 1752011"/>
              <a:gd name="connsiteX260" fmla="*/ 3967364 w 10837043"/>
              <a:gd name="connsiteY260" fmla="*/ 537672 h 1752011"/>
              <a:gd name="connsiteX261" fmla="*/ 3628218 w 10837043"/>
              <a:gd name="connsiteY261" fmla="*/ 577779 h 1752011"/>
              <a:gd name="connsiteX262" fmla="*/ 3349301 w 10837043"/>
              <a:gd name="connsiteY262" fmla="*/ 896769 h 1752011"/>
              <a:gd name="connsiteX263" fmla="*/ 3381856 w 10837043"/>
              <a:gd name="connsiteY263" fmla="*/ 1320494 h 1752011"/>
              <a:gd name="connsiteX264" fmla="*/ 3705131 w 10837043"/>
              <a:gd name="connsiteY264" fmla="*/ 1584276 h 1752011"/>
              <a:gd name="connsiteX265" fmla="*/ 4144059 w 10837043"/>
              <a:gd name="connsiteY265" fmla="*/ 1569012 h 1752011"/>
              <a:gd name="connsiteX266" fmla="*/ 4423222 w 10837043"/>
              <a:gd name="connsiteY266" fmla="*/ 1251564 h 1752011"/>
              <a:gd name="connsiteX267" fmla="*/ 4390667 w 10837043"/>
              <a:gd name="connsiteY267" fmla="*/ 824268 h 1752011"/>
              <a:gd name="connsiteX268" fmla="*/ 4292594 w 10837043"/>
              <a:gd name="connsiteY268" fmla="*/ 698669 h 1752011"/>
              <a:gd name="connsiteX269" fmla="*/ 4089285 w 10837043"/>
              <a:gd name="connsiteY269" fmla="*/ 310505 h 1752011"/>
              <a:gd name="connsiteX270" fmla="*/ 4087250 w 10837043"/>
              <a:gd name="connsiteY270" fmla="*/ 266014 h 1752011"/>
              <a:gd name="connsiteX271" fmla="*/ 4167906 w 10837043"/>
              <a:gd name="connsiteY271" fmla="*/ 193431 h 1752011"/>
              <a:gd name="connsiteX272" fmla="*/ 4203473 w 10837043"/>
              <a:gd name="connsiteY272" fmla="*/ 202687 h 1752011"/>
              <a:gd name="connsiteX273" fmla="*/ 4258817 w 10837043"/>
              <a:gd name="connsiteY273" fmla="*/ 364577 h 1752011"/>
              <a:gd name="connsiteX274" fmla="*/ 4218123 w 10837043"/>
              <a:gd name="connsiteY274" fmla="*/ 441219 h 1752011"/>
              <a:gd name="connsiteX275" fmla="*/ 4192572 w 10837043"/>
              <a:gd name="connsiteY275" fmla="*/ 443658 h 1752011"/>
              <a:gd name="connsiteX276" fmla="*/ 4188335 w 10837043"/>
              <a:gd name="connsiteY276" fmla="*/ 438621 h 1752011"/>
              <a:gd name="connsiteX277" fmla="*/ 4088715 w 10837043"/>
              <a:gd name="connsiteY277" fmla="*/ 310505 h 1752011"/>
              <a:gd name="connsiteX278" fmla="*/ 4297640 w 10837043"/>
              <a:gd name="connsiteY278" fmla="*/ 1209508 h 1752011"/>
              <a:gd name="connsiteX279" fmla="*/ 4087739 w 10837043"/>
              <a:gd name="connsiteY279" fmla="*/ 1449259 h 1752011"/>
              <a:gd name="connsiteX280" fmla="*/ 3755592 w 10837043"/>
              <a:gd name="connsiteY280" fmla="*/ 1462249 h 1752011"/>
              <a:gd name="connsiteX281" fmla="*/ 3496614 w 10837043"/>
              <a:gd name="connsiteY281" fmla="*/ 1256923 h 1752011"/>
              <a:gd name="connsiteX282" fmla="*/ 3473581 w 10837043"/>
              <a:gd name="connsiteY282" fmla="*/ 937201 h 1752011"/>
              <a:gd name="connsiteX283" fmla="*/ 3668018 w 10837043"/>
              <a:gd name="connsiteY283" fmla="*/ 703540 h 1752011"/>
              <a:gd name="connsiteX284" fmla="*/ 4021081 w 10837043"/>
              <a:gd name="connsiteY284" fmla="*/ 686247 h 1752011"/>
              <a:gd name="connsiteX285" fmla="*/ 4275013 w 10837043"/>
              <a:gd name="connsiteY285" fmla="*/ 887189 h 1752011"/>
              <a:gd name="connsiteX286" fmla="*/ 4297640 w 10837043"/>
              <a:gd name="connsiteY286" fmla="*/ 1209508 h 17520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Lst>
            <a:rect l="l" t="t" r="r" b="b"/>
            <a:pathLst>
              <a:path w="10837043" h="1752011">
                <a:moveTo>
                  <a:pt x="3016259" y="861046"/>
                </a:moveTo>
                <a:lnTo>
                  <a:pt x="2881479" y="1207641"/>
                </a:lnTo>
                <a:cubicBezTo>
                  <a:pt x="2873917" y="1225574"/>
                  <a:pt x="2868455" y="1244317"/>
                  <a:pt x="2865202" y="1263499"/>
                </a:cubicBezTo>
                <a:lnTo>
                  <a:pt x="2860725" y="1263499"/>
                </a:lnTo>
                <a:cubicBezTo>
                  <a:pt x="2857894" y="1244220"/>
                  <a:pt x="2852898" y="1225319"/>
                  <a:pt x="2845831" y="1207154"/>
                </a:cubicBezTo>
                <a:lnTo>
                  <a:pt x="2711784" y="861046"/>
                </a:lnTo>
                <a:cubicBezTo>
                  <a:pt x="2690542" y="813551"/>
                  <a:pt x="2662951" y="796095"/>
                  <a:pt x="2614118" y="796095"/>
                </a:cubicBezTo>
                <a:lnTo>
                  <a:pt x="2505871" y="796095"/>
                </a:lnTo>
                <a:lnTo>
                  <a:pt x="2505871" y="942722"/>
                </a:lnTo>
                <a:lnTo>
                  <a:pt x="2534438" y="942722"/>
                </a:lnTo>
                <a:cubicBezTo>
                  <a:pt x="2553484" y="942722"/>
                  <a:pt x="2563006" y="946782"/>
                  <a:pt x="2571226" y="967079"/>
                </a:cubicBezTo>
                <a:lnTo>
                  <a:pt x="2786255" y="1486687"/>
                </a:lnTo>
                <a:lnTo>
                  <a:pt x="2944555" y="1486687"/>
                </a:lnTo>
                <a:lnTo>
                  <a:pt x="3159584" y="967079"/>
                </a:lnTo>
                <a:cubicBezTo>
                  <a:pt x="3167723" y="946700"/>
                  <a:pt x="3177327" y="942722"/>
                  <a:pt x="3196371" y="942722"/>
                </a:cubicBezTo>
                <a:lnTo>
                  <a:pt x="3224939" y="942722"/>
                </a:lnTo>
                <a:lnTo>
                  <a:pt x="3224939" y="795852"/>
                </a:lnTo>
                <a:lnTo>
                  <a:pt x="3107332" y="795852"/>
                </a:lnTo>
                <a:cubicBezTo>
                  <a:pt x="3058499" y="795852"/>
                  <a:pt x="3034083" y="813551"/>
                  <a:pt x="3016259" y="861046"/>
                </a:cubicBezTo>
                <a:close/>
                <a:moveTo>
                  <a:pt x="2367104" y="1311806"/>
                </a:moveTo>
                <a:lnTo>
                  <a:pt x="2367104" y="1311806"/>
                </a:lnTo>
                <a:lnTo>
                  <a:pt x="2367104" y="796258"/>
                </a:lnTo>
                <a:lnTo>
                  <a:pt x="2196188" y="796258"/>
                </a:lnTo>
                <a:lnTo>
                  <a:pt x="2196188" y="1219819"/>
                </a:lnTo>
                <a:cubicBezTo>
                  <a:pt x="2184142" y="1280143"/>
                  <a:pt x="2115613" y="1324309"/>
                  <a:pt x="2043015" y="1324309"/>
                </a:cubicBezTo>
                <a:cubicBezTo>
                  <a:pt x="1959754" y="1324309"/>
                  <a:pt x="1896515" y="1268046"/>
                  <a:pt x="1896515" y="1168833"/>
                </a:cubicBezTo>
                <a:lnTo>
                  <a:pt x="1896515" y="866324"/>
                </a:lnTo>
                <a:lnTo>
                  <a:pt x="1896515" y="866324"/>
                </a:lnTo>
                <a:cubicBezTo>
                  <a:pt x="1896515" y="825729"/>
                  <a:pt x="1873401" y="795852"/>
                  <a:pt x="1810976" y="795852"/>
                </a:cubicBezTo>
                <a:lnTo>
                  <a:pt x="1666105" y="795852"/>
                </a:lnTo>
                <a:lnTo>
                  <a:pt x="1666105" y="939637"/>
                </a:lnTo>
                <a:lnTo>
                  <a:pt x="1696055" y="939637"/>
                </a:lnTo>
                <a:cubicBezTo>
                  <a:pt x="1710936" y="938025"/>
                  <a:pt x="1724309" y="948752"/>
                  <a:pt x="1725925" y="963597"/>
                </a:cubicBezTo>
                <a:cubicBezTo>
                  <a:pt x="1726136" y="965536"/>
                  <a:pt x="1726136" y="967493"/>
                  <a:pt x="1725925" y="969433"/>
                </a:cubicBezTo>
                <a:lnTo>
                  <a:pt x="1725925" y="1196762"/>
                </a:lnTo>
                <a:cubicBezTo>
                  <a:pt x="1725925" y="1411263"/>
                  <a:pt x="1875110" y="1505279"/>
                  <a:pt x="2017540" y="1505279"/>
                </a:cubicBezTo>
                <a:cubicBezTo>
                  <a:pt x="2116915" y="1505279"/>
                  <a:pt x="2182759" y="1467770"/>
                  <a:pt x="2201641" y="1416865"/>
                </a:cubicBezTo>
                <a:lnTo>
                  <a:pt x="2201641" y="1416865"/>
                </a:lnTo>
                <a:lnTo>
                  <a:pt x="2201641" y="1416865"/>
                </a:lnTo>
                <a:cubicBezTo>
                  <a:pt x="2201641" y="1457053"/>
                  <a:pt x="2225081" y="1486525"/>
                  <a:pt x="2287099" y="1486525"/>
                </a:cubicBezTo>
                <a:lnTo>
                  <a:pt x="2449876" y="1486525"/>
                </a:lnTo>
                <a:lnTo>
                  <a:pt x="2449876" y="1341765"/>
                </a:lnTo>
                <a:lnTo>
                  <a:pt x="2396973" y="1341765"/>
                </a:lnTo>
                <a:cubicBezTo>
                  <a:pt x="2382043" y="1343336"/>
                  <a:pt x="2368663" y="1332536"/>
                  <a:pt x="2367088" y="1317642"/>
                </a:cubicBezTo>
                <a:cubicBezTo>
                  <a:pt x="2366883" y="1315702"/>
                  <a:pt x="2366888" y="1313745"/>
                  <a:pt x="2367104" y="1311806"/>
                </a:cubicBezTo>
                <a:close/>
                <a:moveTo>
                  <a:pt x="735834" y="1311806"/>
                </a:moveTo>
                <a:lnTo>
                  <a:pt x="735834" y="1042260"/>
                </a:lnTo>
                <a:cubicBezTo>
                  <a:pt x="735834" y="859423"/>
                  <a:pt x="647608" y="779533"/>
                  <a:pt x="494191" y="779533"/>
                </a:cubicBezTo>
                <a:cubicBezTo>
                  <a:pt x="354366" y="779533"/>
                  <a:pt x="279651" y="864862"/>
                  <a:pt x="250026" y="923075"/>
                </a:cubicBezTo>
                <a:lnTo>
                  <a:pt x="247340" y="923075"/>
                </a:lnTo>
                <a:cubicBezTo>
                  <a:pt x="249007" y="913254"/>
                  <a:pt x="249905" y="903319"/>
                  <a:pt x="250026" y="893359"/>
                </a:cubicBezTo>
                <a:lnTo>
                  <a:pt x="250026" y="873387"/>
                </a:lnTo>
                <a:cubicBezTo>
                  <a:pt x="250026" y="824674"/>
                  <a:pt x="220156" y="796095"/>
                  <a:pt x="159115" y="796095"/>
                </a:cubicBezTo>
                <a:lnTo>
                  <a:pt x="0" y="796095"/>
                </a:lnTo>
                <a:lnTo>
                  <a:pt x="0" y="942235"/>
                </a:lnTo>
                <a:lnTo>
                  <a:pt x="54286" y="942235"/>
                </a:lnTo>
                <a:cubicBezTo>
                  <a:pt x="73331" y="942235"/>
                  <a:pt x="84156" y="951734"/>
                  <a:pt x="84156" y="972031"/>
                </a:cubicBezTo>
                <a:lnTo>
                  <a:pt x="84156" y="1486687"/>
                </a:lnTo>
                <a:lnTo>
                  <a:pt x="255072" y="1486687"/>
                </a:lnTo>
                <a:lnTo>
                  <a:pt x="255072" y="1170051"/>
                </a:lnTo>
                <a:cubicBezTo>
                  <a:pt x="254611" y="1138805"/>
                  <a:pt x="259201" y="1107690"/>
                  <a:pt x="268664" y="1077901"/>
                </a:cubicBezTo>
                <a:cubicBezTo>
                  <a:pt x="293080" y="995251"/>
                  <a:pt x="362342" y="937039"/>
                  <a:pt x="454718" y="937039"/>
                </a:cubicBezTo>
                <a:cubicBezTo>
                  <a:pt x="541559" y="937039"/>
                  <a:pt x="563290" y="993871"/>
                  <a:pt x="563290" y="1077902"/>
                </a:cubicBezTo>
                <a:lnTo>
                  <a:pt x="563290" y="1394538"/>
                </a:lnTo>
                <a:cubicBezTo>
                  <a:pt x="563290" y="1459489"/>
                  <a:pt x="590392" y="1486606"/>
                  <a:pt x="655585" y="1486606"/>
                </a:cubicBezTo>
                <a:lnTo>
                  <a:pt x="820315" y="1486606"/>
                </a:lnTo>
                <a:lnTo>
                  <a:pt x="820315" y="1341684"/>
                </a:lnTo>
                <a:lnTo>
                  <a:pt x="765947" y="1341684"/>
                </a:lnTo>
                <a:cubicBezTo>
                  <a:pt x="751032" y="1343386"/>
                  <a:pt x="737556" y="1332704"/>
                  <a:pt x="735850" y="1317825"/>
                </a:cubicBezTo>
                <a:cubicBezTo>
                  <a:pt x="735621" y="1315825"/>
                  <a:pt x="735615" y="1313807"/>
                  <a:pt x="735834" y="1311806"/>
                </a:cubicBezTo>
                <a:close/>
                <a:moveTo>
                  <a:pt x="1247442" y="775230"/>
                </a:moveTo>
                <a:cubicBezTo>
                  <a:pt x="1029483" y="775230"/>
                  <a:pt x="892344" y="944265"/>
                  <a:pt x="892344" y="1140579"/>
                </a:cubicBezTo>
                <a:cubicBezTo>
                  <a:pt x="892344" y="1364660"/>
                  <a:pt x="1052354" y="1504224"/>
                  <a:pt x="1263557" y="1504224"/>
                </a:cubicBezTo>
                <a:cubicBezTo>
                  <a:pt x="1391337" y="1504224"/>
                  <a:pt x="1490875" y="1449178"/>
                  <a:pt x="1533929" y="1378056"/>
                </a:cubicBezTo>
                <a:lnTo>
                  <a:pt x="1481434" y="1246612"/>
                </a:lnTo>
                <a:cubicBezTo>
                  <a:pt x="1442449" y="1298897"/>
                  <a:pt x="1355037" y="1332428"/>
                  <a:pt x="1268928" y="1332428"/>
                </a:cubicBezTo>
                <a:cubicBezTo>
                  <a:pt x="1164019" y="1332428"/>
                  <a:pt x="1083281" y="1290860"/>
                  <a:pt x="1067166" y="1200984"/>
                </a:cubicBezTo>
                <a:lnTo>
                  <a:pt x="1580972" y="1200984"/>
                </a:lnTo>
                <a:cubicBezTo>
                  <a:pt x="1583800" y="1180975"/>
                  <a:pt x="1585160" y="1160786"/>
                  <a:pt x="1585041" y="1140579"/>
                </a:cubicBezTo>
                <a:cubicBezTo>
                  <a:pt x="1585367" y="947025"/>
                  <a:pt x="1451890" y="775311"/>
                  <a:pt x="1247442" y="775311"/>
                </a:cubicBezTo>
                <a:close/>
                <a:moveTo>
                  <a:pt x="1073922" y="1061014"/>
                </a:moveTo>
                <a:cubicBezTo>
                  <a:pt x="1088734" y="987214"/>
                  <a:pt x="1162635" y="948324"/>
                  <a:pt x="1247442" y="948324"/>
                </a:cubicBezTo>
                <a:cubicBezTo>
                  <a:pt x="1330784" y="948324"/>
                  <a:pt x="1399394" y="988919"/>
                  <a:pt x="1410219" y="1061014"/>
                </a:cubicBezTo>
                <a:close/>
                <a:moveTo>
                  <a:pt x="9027370" y="886621"/>
                </a:moveTo>
                <a:lnTo>
                  <a:pt x="9027370" y="795527"/>
                </a:lnTo>
                <a:lnTo>
                  <a:pt x="8861989" y="795527"/>
                </a:lnTo>
                <a:lnTo>
                  <a:pt x="8861989" y="1486362"/>
                </a:lnTo>
                <a:lnTo>
                  <a:pt x="9032905" y="1486362"/>
                </a:lnTo>
                <a:lnTo>
                  <a:pt x="9032905" y="1070513"/>
                </a:lnTo>
                <a:cubicBezTo>
                  <a:pt x="9046333" y="1007430"/>
                  <a:pt x="9097446" y="957823"/>
                  <a:pt x="9176718" y="957823"/>
                </a:cubicBezTo>
                <a:cubicBezTo>
                  <a:pt x="9204552" y="956842"/>
                  <a:pt x="9232062" y="964041"/>
                  <a:pt x="9255827" y="978526"/>
                </a:cubicBezTo>
                <a:lnTo>
                  <a:pt x="9255827" y="787895"/>
                </a:lnTo>
                <a:cubicBezTo>
                  <a:pt x="9231559" y="779788"/>
                  <a:pt x="9206045" y="776022"/>
                  <a:pt x="9180462" y="776772"/>
                </a:cubicBezTo>
                <a:cubicBezTo>
                  <a:pt x="9102736" y="776772"/>
                  <a:pt x="9047554" y="822319"/>
                  <a:pt x="9027370" y="886702"/>
                </a:cubicBezTo>
                <a:close/>
                <a:moveTo>
                  <a:pt x="5906365" y="1310670"/>
                </a:moveTo>
                <a:lnTo>
                  <a:pt x="5906365" y="1310670"/>
                </a:lnTo>
                <a:lnTo>
                  <a:pt x="5906365" y="1052571"/>
                </a:lnTo>
                <a:cubicBezTo>
                  <a:pt x="5906365" y="926890"/>
                  <a:pt x="5843126" y="839531"/>
                  <a:pt x="5740821" y="799911"/>
                </a:cubicBezTo>
                <a:cubicBezTo>
                  <a:pt x="5695993" y="783198"/>
                  <a:pt x="5648442" y="774939"/>
                  <a:pt x="5600589" y="775555"/>
                </a:cubicBezTo>
                <a:cubicBezTo>
                  <a:pt x="5492749" y="775555"/>
                  <a:pt x="5384990" y="819884"/>
                  <a:pt x="5333797" y="897825"/>
                </a:cubicBezTo>
                <a:lnTo>
                  <a:pt x="5375549" y="1037632"/>
                </a:lnTo>
                <a:cubicBezTo>
                  <a:pt x="5416243" y="986564"/>
                  <a:pt x="5491446" y="947594"/>
                  <a:pt x="5579020" y="947594"/>
                </a:cubicBezTo>
                <a:cubicBezTo>
                  <a:pt x="5681407" y="947594"/>
                  <a:pt x="5735286" y="1001340"/>
                  <a:pt x="5735286" y="1080662"/>
                </a:cubicBezTo>
                <a:lnTo>
                  <a:pt x="5735286" y="1099417"/>
                </a:lnTo>
                <a:cubicBezTo>
                  <a:pt x="5716404" y="1076603"/>
                  <a:pt x="5657153" y="1050703"/>
                  <a:pt x="5568196" y="1050703"/>
                </a:cubicBezTo>
                <a:cubicBezTo>
                  <a:pt x="5426742" y="1050703"/>
                  <a:pt x="5297416" y="1131324"/>
                  <a:pt x="5297416" y="1278032"/>
                </a:cubicBezTo>
                <a:cubicBezTo>
                  <a:pt x="5297416" y="1417758"/>
                  <a:pt x="5405256" y="1505360"/>
                  <a:pt x="5550697" y="1505360"/>
                </a:cubicBezTo>
                <a:cubicBezTo>
                  <a:pt x="5624842" y="1505360"/>
                  <a:pt x="5706963" y="1477107"/>
                  <a:pt x="5740658" y="1426039"/>
                </a:cubicBezTo>
                <a:lnTo>
                  <a:pt x="5740658" y="1426039"/>
                </a:lnTo>
                <a:cubicBezTo>
                  <a:pt x="5745134" y="1461681"/>
                  <a:pt x="5773783" y="1486849"/>
                  <a:pt x="5831406" y="1486849"/>
                </a:cubicBezTo>
                <a:lnTo>
                  <a:pt x="5989788" y="1486849"/>
                </a:lnTo>
                <a:lnTo>
                  <a:pt x="5989788" y="1340710"/>
                </a:lnTo>
                <a:lnTo>
                  <a:pt x="5936479" y="1340710"/>
                </a:lnTo>
                <a:cubicBezTo>
                  <a:pt x="5921462" y="1342320"/>
                  <a:pt x="5907980" y="1331483"/>
                  <a:pt x="5906365" y="1316503"/>
                </a:cubicBezTo>
                <a:cubicBezTo>
                  <a:pt x="5906156" y="1314564"/>
                  <a:pt x="5906156" y="1312609"/>
                  <a:pt x="5906365" y="1310670"/>
                </a:cubicBezTo>
                <a:close/>
                <a:moveTo>
                  <a:pt x="5735449" y="1287693"/>
                </a:moveTo>
                <a:cubicBezTo>
                  <a:pt x="5719171" y="1320169"/>
                  <a:pt x="5665374" y="1345500"/>
                  <a:pt x="5603437" y="1345500"/>
                </a:cubicBezTo>
                <a:cubicBezTo>
                  <a:pt x="5518549" y="1345500"/>
                  <a:pt x="5470041" y="1315947"/>
                  <a:pt x="5470041" y="1268939"/>
                </a:cubicBezTo>
                <a:cubicBezTo>
                  <a:pt x="5470041" y="1221930"/>
                  <a:pt x="5515863" y="1190997"/>
                  <a:pt x="5604739" y="1190997"/>
                </a:cubicBezTo>
                <a:cubicBezTo>
                  <a:pt x="5668059" y="1190997"/>
                  <a:pt x="5721939" y="1212513"/>
                  <a:pt x="5735449" y="1238006"/>
                </a:cubicBezTo>
                <a:close/>
                <a:moveTo>
                  <a:pt x="6245674" y="974629"/>
                </a:moveTo>
                <a:cubicBezTo>
                  <a:pt x="6245674" y="934035"/>
                  <a:pt x="6287752" y="912358"/>
                  <a:pt x="6348875" y="912358"/>
                </a:cubicBezTo>
                <a:cubicBezTo>
                  <a:pt x="6386883" y="912358"/>
                  <a:pt x="6435797" y="928595"/>
                  <a:pt x="6435797" y="961071"/>
                </a:cubicBezTo>
                <a:lnTo>
                  <a:pt x="6435797" y="995170"/>
                </a:lnTo>
                <a:lnTo>
                  <a:pt x="6587831" y="995170"/>
                </a:lnTo>
                <a:lnTo>
                  <a:pt x="6587831" y="923318"/>
                </a:lnTo>
                <a:cubicBezTo>
                  <a:pt x="6587831" y="810953"/>
                  <a:pt x="6438483" y="779776"/>
                  <a:pt x="6344805" y="779776"/>
                </a:cubicBezTo>
                <a:cubicBezTo>
                  <a:pt x="6200910" y="779776"/>
                  <a:pt x="6076223" y="843428"/>
                  <a:pt x="6076223" y="981612"/>
                </a:cubicBezTo>
                <a:cubicBezTo>
                  <a:pt x="6076223" y="1205124"/>
                  <a:pt x="6441413" y="1203744"/>
                  <a:pt x="6441413" y="1301252"/>
                </a:cubicBezTo>
                <a:cubicBezTo>
                  <a:pt x="6441413" y="1347286"/>
                  <a:pt x="6400719" y="1368963"/>
                  <a:pt x="6347735" y="1368963"/>
                </a:cubicBezTo>
                <a:cubicBezTo>
                  <a:pt x="6229640" y="1368963"/>
                  <a:pt x="6141415" y="1267396"/>
                  <a:pt x="6141415" y="1267396"/>
                </a:cubicBezTo>
                <a:lnTo>
                  <a:pt x="6060026" y="1379843"/>
                </a:lnTo>
                <a:cubicBezTo>
                  <a:pt x="6060026" y="1379843"/>
                  <a:pt x="6157693" y="1503087"/>
                  <a:pt x="6347817" y="1503087"/>
                </a:cubicBezTo>
                <a:cubicBezTo>
                  <a:pt x="6498548" y="1503087"/>
                  <a:pt x="6613957" y="1421898"/>
                  <a:pt x="6613957" y="1291996"/>
                </a:cubicBezTo>
                <a:cubicBezTo>
                  <a:pt x="6613468" y="1061339"/>
                  <a:pt x="6245511" y="1083017"/>
                  <a:pt x="6245511" y="974629"/>
                </a:cubicBezTo>
                <a:close/>
                <a:moveTo>
                  <a:pt x="7592573" y="776772"/>
                </a:moveTo>
                <a:cubicBezTo>
                  <a:pt x="7490674" y="776772"/>
                  <a:pt x="7410262" y="816880"/>
                  <a:pt x="7387473" y="867704"/>
                </a:cubicBezTo>
                <a:lnTo>
                  <a:pt x="7387473" y="795446"/>
                </a:lnTo>
                <a:lnTo>
                  <a:pt x="7222417" y="795446"/>
                </a:lnTo>
                <a:lnTo>
                  <a:pt x="7222417" y="1578917"/>
                </a:lnTo>
                <a:cubicBezTo>
                  <a:pt x="7224029" y="1593627"/>
                  <a:pt x="7213382" y="1606854"/>
                  <a:pt x="7198637" y="1608462"/>
                </a:cubicBezTo>
                <a:cubicBezTo>
                  <a:pt x="7196722" y="1608671"/>
                  <a:pt x="7194789" y="1608674"/>
                  <a:pt x="7192873" y="1608470"/>
                </a:cubicBezTo>
                <a:lnTo>
                  <a:pt x="7137692" y="1608470"/>
                </a:lnTo>
                <a:lnTo>
                  <a:pt x="7137692" y="1752012"/>
                </a:lnTo>
                <a:lnTo>
                  <a:pt x="7307875" y="1752012"/>
                </a:lnTo>
                <a:cubicBezTo>
                  <a:pt x="7369812" y="1752012"/>
                  <a:pt x="7392682" y="1722459"/>
                  <a:pt x="7392682" y="1682271"/>
                </a:cubicBezTo>
                <a:lnTo>
                  <a:pt x="7392682" y="1411831"/>
                </a:lnTo>
                <a:cubicBezTo>
                  <a:pt x="7415471" y="1464035"/>
                  <a:pt x="7493197" y="1502762"/>
                  <a:pt x="7595096" y="1502762"/>
                </a:cubicBezTo>
                <a:cubicBezTo>
                  <a:pt x="7778708" y="1502762"/>
                  <a:pt x="7943519" y="1354349"/>
                  <a:pt x="7943519" y="1139118"/>
                </a:cubicBezTo>
                <a:cubicBezTo>
                  <a:pt x="7943519" y="923886"/>
                  <a:pt x="7777325" y="776772"/>
                  <a:pt x="7592410" y="776772"/>
                </a:cubicBezTo>
                <a:close/>
                <a:moveTo>
                  <a:pt x="7572469" y="1322280"/>
                </a:moveTo>
                <a:cubicBezTo>
                  <a:pt x="7487988" y="1322280"/>
                  <a:pt x="7414250" y="1283471"/>
                  <a:pt x="7392845" y="1231348"/>
                </a:cubicBezTo>
                <a:lnTo>
                  <a:pt x="7392845" y="1048186"/>
                </a:lnTo>
                <a:cubicBezTo>
                  <a:pt x="7414250" y="997362"/>
                  <a:pt x="7487988" y="957255"/>
                  <a:pt x="7572469" y="957255"/>
                </a:cubicBezTo>
                <a:cubicBezTo>
                  <a:pt x="7690401" y="957255"/>
                  <a:pt x="7772116" y="1030812"/>
                  <a:pt x="7772116" y="1139118"/>
                </a:cubicBezTo>
                <a:cubicBezTo>
                  <a:pt x="7772116" y="1247424"/>
                  <a:pt x="7690238" y="1322280"/>
                  <a:pt x="7572306" y="1322280"/>
                </a:cubicBezTo>
                <a:close/>
                <a:moveTo>
                  <a:pt x="8401329" y="775473"/>
                </a:moveTo>
                <a:cubicBezTo>
                  <a:pt x="8183452" y="775473"/>
                  <a:pt x="8046313" y="944508"/>
                  <a:pt x="8046313" y="1140336"/>
                </a:cubicBezTo>
                <a:cubicBezTo>
                  <a:pt x="8046313" y="1364335"/>
                  <a:pt x="8206323" y="1503818"/>
                  <a:pt x="8417444" y="1503818"/>
                </a:cubicBezTo>
                <a:cubicBezTo>
                  <a:pt x="8545225" y="1503818"/>
                  <a:pt x="8644681" y="1448853"/>
                  <a:pt x="8687736" y="1377732"/>
                </a:cubicBezTo>
                <a:lnTo>
                  <a:pt x="8635321" y="1246287"/>
                </a:lnTo>
                <a:cubicBezTo>
                  <a:pt x="8596256" y="1298573"/>
                  <a:pt x="8508844" y="1332104"/>
                  <a:pt x="8422816" y="1332104"/>
                </a:cubicBezTo>
                <a:cubicBezTo>
                  <a:pt x="8317906" y="1332104"/>
                  <a:pt x="8237251" y="1290535"/>
                  <a:pt x="8221135" y="1200659"/>
                </a:cubicBezTo>
                <a:lnTo>
                  <a:pt x="8734779" y="1200659"/>
                </a:lnTo>
                <a:cubicBezTo>
                  <a:pt x="8737610" y="1180677"/>
                  <a:pt x="8738971" y="1160516"/>
                  <a:pt x="8738848" y="1140336"/>
                </a:cubicBezTo>
                <a:cubicBezTo>
                  <a:pt x="8738685" y="947188"/>
                  <a:pt x="8605534" y="775473"/>
                  <a:pt x="8401167" y="775473"/>
                </a:cubicBezTo>
                <a:close/>
                <a:moveTo>
                  <a:pt x="8227810" y="1061177"/>
                </a:moveTo>
                <a:cubicBezTo>
                  <a:pt x="8242622" y="987376"/>
                  <a:pt x="8316605" y="948487"/>
                  <a:pt x="8401329" y="948487"/>
                </a:cubicBezTo>
                <a:cubicBezTo>
                  <a:pt x="8484671" y="948487"/>
                  <a:pt x="8553282" y="989081"/>
                  <a:pt x="8564106" y="1061177"/>
                </a:cubicBezTo>
                <a:close/>
                <a:moveTo>
                  <a:pt x="10837044" y="1141554"/>
                </a:moveTo>
                <a:cubicBezTo>
                  <a:pt x="10837044" y="948406"/>
                  <a:pt x="10703892" y="776772"/>
                  <a:pt x="10499526" y="776772"/>
                </a:cubicBezTo>
                <a:cubicBezTo>
                  <a:pt x="10281649" y="776772"/>
                  <a:pt x="10144509" y="945726"/>
                  <a:pt x="10144509" y="1141554"/>
                </a:cubicBezTo>
                <a:cubicBezTo>
                  <a:pt x="10144509" y="1365635"/>
                  <a:pt x="10304519" y="1505117"/>
                  <a:pt x="10515641" y="1505117"/>
                </a:cubicBezTo>
                <a:cubicBezTo>
                  <a:pt x="10643420" y="1505117"/>
                  <a:pt x="10742878" y="1450071"/>
                  <a:pt x="10785932" y="1379031"/>
                </a:cubicBezTo>
                <a:lnTo>
                  <a:pt x="10733436" y="1247586"/>
                </a:lnTo>
                <a:cubicBezTo>
                  <a:pt x="10694369" y="1299872"/>
                  <a:pt x="10606958" y="1333403"/>
                  <a:pt x="10520931" y="1333403"/>
                </a:cubicBezTo>
                <a:cubicBezTo>
                  <a:pt x="10416021" y="1333403"/>
                  <a:pt x="10335365" y="1291834"/>
                  <a:pt x="10319250" y="1201958"/>
                </a:cubicBezTo>
                <a:lnTo>
                  <a:pt x="10832893" y="1201958"/>
                </a:lnTo>
                <a:cubicBezTo>
                  <a:pt x="10835710" y="1181867"/>
                  <a:pt x="10837043" y="1161596"/>
                  <a:pt x="10836881" y="1141310"/>
                </a:cubicBezTo>
                <a:close/>
                <a:moveTo>
                  <a:pt x="10326005" y="1062476"/>
                </a:moveTo>
                <a:cubicBezTo>
                  <a:pt x="10340818" y="988675"/>
                  <a:pt x="10414800" y="949786"/>
                  <a:pt x="10499526" y="949786"/>
                </a:cubicBezTo>
                <a:cubicBezTo>
                  <a:pt x="10582868" y="949786"/>
                  <a:pt x="10651479" y="990380"/>
                  <a:pt x="10662303" y="1062476"/>
                </a:cubicBezTo>
                <a:close/>
                <a:moveTo>
                  <a:pt x="5247851" y="795933"/>
                </a:moveTo>
                <a:lnTo>
                  <a:pt x="5019474" y="795933"/>
                </a:lnTo>
                <a:lnTo>
                  <a:pt x="4766682" y="1052002"/>
                </a:lnTo>
                <a:lnTo>
                  <a:pt x="4766682" y="712309"/>
                </a:lnTo>
                <a:cubicBezTo>
                  <a:pt x="4766682" y="671714"/>
                  <a:pt x="4743486" y="641674"/>
                  <a:pt x="4680898" y="641674"/>
                </a:cubicBezTo>
                <a:lnTo>
                  <a:pt x="4535864" y="641674"/>
                </a:lnTo>
                <a:lnTo>
                  <a:pt x="4535864" y="787002"/>
                </a:lnTo>
                <a:lnTo>
                  <a:pt x="4565977" y="787002"/>
                </a:lnTo>
                <a:cubicBezTo>
                  <a:pt x="4580956" y="785459"/>
                  <a:pt x="4594352" y="796321"/>
                  <a:pt x="4595899" y="811262"/>
                </a:cubicBezTo>
                <a:cubicBezTo>
                  <a:pt x="4596082" y="813021"/>
                  <a:pt x="4596091" y="814794"/>
                  <a:pt x="4595928" y="816555"/>
                </a:cubicBezTo>
                <a:lnTo>
                  <a:pt x="4595929" y="1486362"/>
                </a:lnTo>
                <a:lnTo>
                  <a:pt x="4766845" y="1486362"/>
                </a:lnTo>
                <a:lnTo>
                  <a:pt x="4766845" y="1195625"/>
                </a:lnTo>
                <a:lnTo>
                  <a:pt x="5047879" y="1486687"/>
                </a:lnTo>
                <a:lnTo>
                  <a:pt x="5277801" y="1486687"/>
                </a:lnTo>
                <a:lnTo>
                  <a:pt x="4928238" y="1120526"/>
                </a:lnTo>
                <a:close/>
                <a:moveTo>
                  <a:pt x="9746275" y="776772"/>
                </a:moveTo>
                <a:cubicBezTo>
                  <a:pt x="9646737" y="776772"/>
                  <a:pt x="9584882" y="814282"/>
                  <a:pt x="9566080" y="865268"/>
                </a:cubicBezTo>
                <a:lnTo>
                  <a:pt x="9566080" y="631851"/>
                </a:lnTo>
                <a:cubicBezTo>
                  <a:pt x="9566080" y="591256"/>
                  <a:pt x="9542966" y="561379"/>
                  <a:pt x="9480461" y="561379"/>
                </a:cubicBezTo>
                <a:lnTo>
                  <a:pt x="9319800" y="561379"/>
                </a:lnTo>
                <a:lnTo>
                  <a:pt x="9319800" y="706382"/>
                </a:lnTo>
                <a:lnTo>
                  <a:pt x="9365377" y="706382"/>
                </a:lnTo>
                <a:cubicBezTo>
                  <a:pt x="9380353" y="704821"/>
                  <a:pt x="9393763" y="715666"/>
                  <a:pt x="9395328" y="730606"/>
                </a:cubicBezTo>
                <a:cubicBezTo>
                  <a:pt x="9395525" y="732485"/>
                  <a:pt x="9395525" y="734380"/>
                  <a:pt x="9395328" y="736259"/>
                </a:cubicBezTo>
                <a:lnTo>
                  <a:pt x="9395327" y="1486362"/>
                </a:lnTo>
                <a:lnTo>
                  <a:pt x="9566243" y="1486362"/>
                </a:lnTo>
                <a:lnTo>
                  <a:pt x="9566243" y="1062476"/>
                </a:lnTo>
                <a:cubicBezTo>
                  <a:pt x="9578370" y="1002071"/>
                  <a:pt x="9648284" y="957823"/>
                  <a:pt x="9720882" y="957823"/>
                </a:cubicBezTo>
                <a:cubicBezTo>
                  <a:pt x="9804223" y="957823"/>
                  <a:pt x="9870149" y="1014168"/>
                  <a:pt x="9870149" y="1113462"/>
                </a:cubicBezTo>
                <a:lnTo>
                  <a:pt x="9870149" y="1486362"/>
                </a:lnTo>
                <a:lnTo>
                  <a:pt x="10041065" y="1486362"/>
                </a:lnTo>
                <a:lnTo>
                  <a:pt x="10041065" y="1085290"/>
                </a:lnTo>
                <a:cubicBezTo>
                  <a:pt x="10040983" y="870627"/>
                  <a:pt x="9889031" y="776772"/>
                  <a:pt x="9746519" y="776772"/>
                </a:cubicBezTo>
                <a:close/>
                <a:moveTo>
                  <a:pt x="4108818" y="1187344"/>
                </a:moveTo>
                <a:lnTo>
                  <a:pt x="3685191" y="941910"/>
                </a:lnTo>
                <a:cubicBezTo>
                  <a:pt x="3657997" y="926121"/>
                  <a:pt x="3623121" y="935312"/>
                  <a:pt x="3607293" y="962439"/>
                </a:cubicBezTo>
                <a:cubicBezTo>
                  <a:pt x="3604923" y="966502"/>
                  <a:pt x="3603067" y="970842"/>
                  <a:pt x="3601768" y="975360"/>
                </a:cubicBezTo>
                <a:cubicBezTo>
                  <a:pt x="3565713" y="1105262"/>
                  <a:pt x="3609093" y="1246774"/>
                  <a:pt x="3744116" y="1325771"/>
                </a:cubicBezTo>
                <a:cubicBezTo>
                  <a:pt x="3890615" y="1411506"/>
                  <a:pt x="4028976" y="1368882"/>
                  <a:pt x="4121678" y="1276002"/>
                </a:cubicBezTo>
                <a:cubicBezTo>
                  <a:pt x="4143447" y="1253339"/>
                  <a:pt x="4142677" y="1217363"/>
                  <a:pt x="4119959" y="1195648"/>
                </a:cubicBezTo>
                <a:cubicBezTo>
                  <a:pt x="4116599" y="1192436"/>
                  <a:pt x="4112858" y="1189648"/>
                  <a:pt x="4108818" y="1187344"/>
                </a:cubicBezTo>
                <a:close/>
                <a:moveTo>
                  <a:pt x="3789287" y="1239224"/>
                </a:moveTo>
                <a:cubicBezTo>
                  <a:pt x="3720106" y="1198629"/>
                  <a:pt x="3676645" y="1128401"/>
                  <a:pt x="3703015" y="1063125"/>
                </a:cubicBezTo>
                <a:lnTo>
                  <a:pt x="3993165" y="1232891"/>
                </a:lnTo>
                <a:cubicBezTo>
                  <a:pt x="3944901" y="1286881"/>
                  <a:pt x="3859525" y="1280386"/>
                  <a:pt x="3789287" y="1239224"/>
                </a:cubicBezTo>
                <a:close/>
                <a:moveTo>
                  <a:pt x="4135025" y="948324"/>
                </a:moveTo>
                <a:cubicBezTo>
                  <a:pt x="4091401" y="925023"/>
                  <a:pt x="4038906" y="936714"/>
                  <a:pt x="4000978" y="982423"/>
                </a:cubicBezTo>
                <a:cubicBezTo>
                  <a:pt x="3990561" y="995008"/>
                  <a:pt x="3991700" y="1013357"/>
                  <a:pt x="4003176" y="1019446"/>
                </a:cubicBezTo>
                <a:lnTo>
                  <a:pt x="4157244" y="1101690"/>
                </a:lnTo>
                <a:cubicBezTo>
                  <a:pt x="4168639" y="1107779"/>
                  <a:pt x="4184591" y="1098686"/>
                  <a:pt x="4189148" y="1083098"/>
                </a:cubicBezTo>
                <a:cubicBezTo>
                  <a:pt x="4205424" y="1031054"/>
                  <a:pt x="4182818" y="974765"/>
                  <a:pt x="4135025" y="948324"/>
                </a:cubicBezTo>
                <a:close/>
                <a:moveTo>
                  <a:pt x="3706759" y="863401"/>
                </a:moveTo>
                <a:lnTo>
                  <a:pt x="3860909" y="945726"/>
                </a:lnTo>
                <a:cubicBezTo>
                  <a:pt x="3872303" y="951815"/>
                  <a:pt x="3888255" y="942641"/>
                  <a:pt x="3892813" y="927053"/>
                </a:cubicBezTo>
                <a:cubicBezTo>
                  <a:pt x="3909074" y="874990"/>
                  <a:pt x="3886433" y="818694"/>
                  <a:pt x="3838608" y="792279"/>
                </a:cubicBezTo>
                <a:cubicBezTo>
                  <a:pt x="3794984" y="768978"/>
                  <a:pt x="3742488" y="780670"/>
                  <a:pt x="3704561" y="826460"/>
                </a:cubicBezTo>
                <a:cubicBezTo>
                  <a:pt x="3694143" y="838963"/>
                  <a:pt x="3695283" y="857149"/>
                  <a:pt x="3706759" y="863401"/>
                </a:cubicBezTo>
                <a:close/>
                <a:moveTo>
                  <a:pt x="4292756" y="698669"/>
                </a:moveTo>
                <a:cubicBezTo>
                  <a:pt x="4326605" y="685658"/>
                  <a:pt x="4343471" y="647739"/>
                  <a:pt x="4330429" y="613973"/>
                </a:cubicBezTo>
                <a:cubicBezTo>
                  <a:pt x="4324715" y="599180"/>
                  <a:pt x="4313817" y="586955"/>
                  <a:pt x="4299756" y="579565"/>
                </a:cubicBezTo>
                <a:lnTo>
                  <a:pt x="4264189" y="560810"/>
                </a:lnTo>
                <a:cubicBezTo>
                  <a:pt x="4304883" y="522814"/>
                  <a:pt x="4353716" y="461760"/>
                  <a:pt x="4364785" y="379678"/>
                </a:cubicBezTo>
                <a:cubicBezTo>
                  <a:pt x="4378133" y="281115"/>
                  <a:pt x="4335241" y="180766"/>
                  <a:pt x="4237168" y="81228"/>
                </a:cubicBezTo>
                <a:cubicBezTo>
                  <a:pt x="4178324" y="21473"/>
                  <a:pt x="4145199" y="5885"/>
                  <a:pt x="4130712" y="1988"/>
                </a:cubicBezTo>
                <a:cubicBezTo>
                  <a:pt x="4102183" y="-5965"/>
                  <a:pt x="4072593" y="10657"/>
                  <a:pt x="4064620" y="39116"/>
                </a:cubicBezTo>
                <a:cubicBezTo>
                  <a:pt x="4062580" y="46396"/>
                  <a:pt x="4062110" y="54025"/>
                  <a:pt x="4063241" y="61499"/>
                </a:cubicBezTo>
                <a:lnTo>
                  <a:pt x="4068450" y="96573"/>
                </a:lnTo>
                <a:lnTo>
                  <a:pt x="4030034" y="77737"/>
                </a:lnTo>
                <a:cubicBezTo>
                  <a:pt x="4003558" y="64385"/>
                  <a:pt x="3971245" y="74972"/>
                  <a:pt x="3957860" y="101382"/>
                </a:cubicBezTo>
                <a:cubicBezTo>
                  <a:pt x="3949127" y="118615"/>
                  <a:pt x="3950364" y="139203"/>
                  <a:pt x="3961098" y="155272"/>
                </a:cubicBezTo>
                <a:lnTo>
                  <a:pt x="3993654" y="203986"/>
                </a:lnTo>
                <a:lnTo>
                  <a:pt x="3943193" y="218275"/>
                </a:lnTo>
                <a:cubicBezTo>
                  <a:pt x="3914676" y="226271"/>
                  <a:pt x="3898057" y="255814"/>
                  <a:pt x="3906072" y="284260"/>
                </a:cubicBezTo>
                <a:cubicBezTo>
                  <a:pt x="3910114" y="298604"/>
                  <a:pt x="3919968" y="310616"/>
                  <a:pt x="3933263" y="317406"/>
                </a:cubicBezTo>
                <a:cubicBezTo>
                  <a:pt x="3966388" y="334456"/>
                  <a:pt x="4072193" y="402086"/>
                  <a:pt x="4090424" y="469879"/>
                </a:cubicBezTo>
                <a:lnTo>
                  <a:pt x="4057869" y="452586"/>
                </a:lnTo>
                <a:cubicBezTo>
                  <a:pt x="4025814" y="435647"/>
                  <a:pt x="3986064" y="447837"/>
                  <a:pt x="3969083" y="479813"/>
                </a:cubicBezTo>
                <a:cubicBezTo>
                  <a:pt x="3959538" y="497788"/>
                  <a:pt x="3958903" y="519165"/>
                  <a:pt x="3967364" y="537672"/>
                </a:cubicBezTo>
                <a:cubicBezTo>
                  <a:pt x="3852878" y="515725"/>
                  <a:pt x="3734387" y="529737"/>
                  <a:pt x="3628218" y="577779"/>
                </a:cubicBezTo>
                <a:cubicBezTo>
                  <a:pt x="3496369" y="638914"/>
                  <a:pt x="3397320" y="752172"/>
                  <a:pt x="3349301" y="896769"/>
                </a:cubicBezTo>
                <a:cubicBezTo>
                  <a:pt x="3300467" y="1042909"/>
                  <a:pt x="3312269" y="1193433"/>
                  <a:pt x="3381856" y="1320494"/>
                </a:cubicBezTo>
                <a:cubicBezTo>
                  <a:pt x="3446967" y="1439110"/>
                  <a:pt x="3559852" y="1534588"/>
                  <a:pt x="3705131" y="1584276"/>
                </a:cubicBezTo>
                <a:cubicBezTo>
                  <a:pt x="3859769" y="1637211"/>
                  <a:pt x="4013919" y="1629417"/>
                  <a:pt x="4144059" y="1569012"/>
                </a:cubicBezTo>
                <a:cubicBezTo>
                  <a:pt x="4276560" y="1507390"/>
                  <a:pt x="4375691" y="1394700"/>
                  <a:pt x="4423222" y="1251564"/>
                </a:cubicBezTo>
                <a:cubicBezTo>
                  <a:pt x="4473439" y="1100391"/>
                  <a:pt x="4462207" y="952627"/>
                  <a:pt x="4390667" y="824268"/>
                </a:cubicBezTo>
                <a:cubicBezTo>
                  <a:pt x="4364580" y="777662"/>
                  <a:pt x="4331507" y="735307"/>
                  <a:pt x="4292594" y="698669"/>
                </a:cubicBezTo>
                <a:close/>
                <a:moveTo>
                  <a:pt x="4089285" y="310505"/>
                </a:moveTo>
                <a:cubicBezTo>
                  <a:pt x="4079111" y="299220"/>
                  <a:pt x="4080739" y="279735"/>
                  <a:pt x="4087250" y="266014"/>
                </a:cubicBezTo>
                <a:cubicBezTo>
                  <a:pt x="4098644" y="241657"/>
                  <a:pt x="4127945" y="205041"/>
                  <a:pt x="4167906" y="193431"/>
                </a:cubicBezTo>
                <a:cubicBezTo>
                  <a:pt x="4180551" y="189160"/>
                  <a:pt x="4194531" y="192798"/>
                  <a:pt x="4203473" y="202687"/>
                </a:cubicBezTo>
                <a:cubicBezTo>
                  <a:pt x="4259957" y="266095"/>
                  <a:pt x="4267037" y="310587"/>
                  <a:pt x="4258817" y="364577"/>
                </a:cubicBezTo>
                <a:cubicBezTo>
                  <a:pt x="4252579" y="393373"/>
                  <a:pt x="4238498" y="419893"/>
                  <a:pt x="4218123" y="441219"/>
                </a:cubicBezTo>
                <a:cubicBezTo>
                  <a:pt x="4211742" y="448931"/>
                  <a:pt x="4200303" y="450023"/>
                  <a:pt x="4192572" y="443658"/>
                </a:cubicBezTo>
                <a:cubicBezTo>
                  <a:pt x="4190863" y="442251"/>
                  <a:pt x="4189427" y="440544"/>
                  <a:pt x="4188335" y="438621"/>
                </a:cubicBezTo>
                <a:cubicBezTo>
                  <a:pt x="4160093" y="387554"/>
                  <a:pt x="4126805" y="352642"/>
                  <a:pt x="4088715" y="310505"/>
                </a:cubicBezTo>
                <a:close/>
                <a:moveTo>
                  <a:pt x="4297640" y="1209508"/>
                </a:moveTo>
                <a:cubicBezTo>
                  <a:pt x="4264169" y="1315082"/>
                  <a:pt x="4188104" y="1401964"/>
                  <a:pt x="4087739" y="1449259"/>
                </a:cubicBezTo>
                <a:cubicBezTo>
                  <a:pt x="3988200" y="1495537"/>
                  <a:pt x="3870187" y="1500164"/>
                  <a:pt x="3755592" y="1462249"/>
                </a:cubicBezTo>
                <a:cubicBezTo>
                  <a:pt x="3640997" y="1424334"/>
                  <a:pt x="3548051" y="1351183"/>
                  <a:pt x="3496614" y="1256923"/>
                </a:cubicBezTo>
                <a:cubicBezTo>
                  <a:pt x="3444037" y="1160714"/>
                  <a:pt x="3436061" y="1050135"/>
                  <a:pt x="3473581" y="937201"/>
                </a:cubicBezTo>
                <a:cubicBezTo>
                  <a:pt x="3509066" y="830438"/>
                  <a:pt x="3578572" y="749899"/>
                  <a:pt x="3668018" y="703540"/>
                </a:cubicBezTo>
                <a:cubicBezTo>
                  <a:pt x="3767475" y="651985"/>
                  <a:pt x="3891185" y="641268"/>
                  <a:pt x="4021081" y="686247"/>
                </a:cubicBezTo>
                <a:cubicBezTo>
                  <a:pt x="4139746" y="727329"/>
                  <a:pt x="4225692" y="798612"/>
                  <a:pt x="4275013" y="887189"/>
                </a:cubicBezTo>
                <a:cubicBezTo>
                  <a:pt x="4328160" y="982586"/>
                  <a:pt x="4336299" y="1094058"/>
                  <a:pt x="4297640" y="1209508"/>
                </a:cubicBezTo>
                <a:close/>
              </a:path>
            </a:pathLst>
          </a:custGeom>
          <a:solidFill>
            <a:srgbClr val="00748B"/>
          </a:solidFill>
          <a:ln w="8139" cap="flat">
            <a:noFill/>
            <a:prstDash val="solid"/>
            <a:miter/>
          </a:ln>
        </p:spPr>
        <p:txBody>
          <a:bodyPr rtlCol="0" anchor="ctr"/>
          <a:lstStyle/>
          <a:p>
            <a:endParaRPr lang="en-FI"/>
          </a:p>
        </p:txBody>
      </p:sp>
      <p:sp>
        <p:nvSpPr>
          <p:cNvPr id="6" name="Footer Placeholder 5">
            <a:extLst>
              <a:ext uri="{FF2B5EF4-FFF2-40B4-BE49-F238E27FC236}">
                <a16:creationId xmlns:a16="http://schemas.microsoft.com/office/drawing/2014/main" id="{DEAA4978-2468-9C45-AC51-4539CB245ACD}"/>
              </a:ext>
            </a:extLst>
          </p:cNvPr>
          <p:cNvSpPr>
            <a:spLocks noGrp="1"/>
          </p:cNvSpPr>
          <p:nvPr>
            <p:ph type="ftr" sz="quarter" idx="11"/>
          </p:nvPr>
        </p:nvSpPr>
        <p:spPr/>
        <p:txBody>
          <a:bodyPr>
            <a:noAutofit/>
          </a:bodyPr>
          <a:lstStyle/>
          <a:p>
            <a:r>
              <a:rPr lang="en-GB" dirty="0" err="1"/>
              <a:t>neuvokasperhe.fi</a:t>
            </a:r>
            <a:endParaRPr lang="en-FI" dirty="0"/>
          </a:p>
        </p:txBody>
      </p:sp>
      <p:sp>
        <p:nvSpPr>
          <p:cNvPr id="8" name="Title 1">
            <a:extLst>
              <a:ext uri="{FF2B5EF4-FFF2-40B4-BE49-F238E27FC236}">
                <a16:creationId xmlns:a16="http://schemas.microsoft.com/office/drawing/2014/main" id="{79036CC1-E9FE-A845-9F07-AB555738515C}"/>
              </a:ext>
            </a:extLst>
          </p:cNvPr>
          <p:cNvSpPr>
            <a:spLocks noGrp="1"/>
          </p:cNvSpPr>
          <p:nvPr>
            <p:ph type="title"/>
          </p:nvPr>
        </p:nvSpPr>
        <p:spPr>
          <a:xfrm>
            <a:off x="522000" y="952293"/>
            <a:ext cx="5349010" cy="2597497"/>
          </a:xfrm>
        </p:spPr>
        <p:txBody>
          <a:bodyPr lIns="90000" anchor="b">
            <a:noAutofit/>
          </a:bodyPr>
          <a:lstStyle>
            <a:lvl1pPr>
              <a:lnSpc>
                <a:spcPct val="100000"/>
              </a:lnSpc>
              <a:defRPr sz="2800" b="0"/>
            </a:lvl1pPr>
          </a:lstStyle>
          <a:p>
            <a:r>
              <a:rPr lang="fi-FI"/>
              <a:t>Muokkaa ots. perustyyl. napsautt.</a:t>
            </a:r>
            <a:endParaRPr lang="en-FI" dirty="0"/>
          </a:p>
        </p:txBody>
      </p:sp>
      <p:sp>
        <p:nvSpPr>
          <p:cNvPr id="9" name="Text Placeholder 3">
            <a:extLst>
              <a:ext uri="{FF2B5EF4-FFF2-40B4-BE49-F238E27FC236}">
                <a16:creationId xmlns:a16="http://schemas.microsoft.com/office/drawing/2014/main" id="{271E9688-FA5D-9047-ADCC-6AF0E6F5D6D2}"/>
              </a:ext>
            </a:extLst>
          </p:cNvPr>
          <p:cNvSpPr>
            <a:spLocks noGrp="1"/>
          </p:cNvSpPr>
          <p:nvPr>
            <p:ph type="body" sz="half" idx="2"/>
          </p:nvPr>
        </p:nvSpPr>
        <p:spPr>
          <a:xfrm>
            <a:off x="522000" y="3668589"/>
            <a:ext cx="5350163" cy="2237118"/>
          </a:xfrm>
        </p:spPr>
        <p:txBody>
          <a:bodyPr>
            <a:noAutofit/>
          </a:bodyPr>
          <a:lstStyle>
            <a:lvl1pPr marL="0" indent="0">
              <a:lnSpc>
                <a:spcPct val="100000"/>
              </a:lnSpc>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fi-FI"/>
              <a:t>Muokkaa tekstin perustyylejä napsauttamalla</a:t>
            </a:r>
          </a:p>
        </p:txBody>
      </p:sp>
      <p:sp>
        <p:nvSpPr>
          <p:cNvPr id="11" name="Content Placeholder 2">
            <a:extLst>
              <a:ext uri="{FF2B5EF4-FFF2-40B4-BE49-F238E27FC236}">
                <a16:creationId xmlns:a16="http://schemas.microsoft.com/office/drawing/2014/main" id="{B76C2201-F2CD-6245-B042-91E67A773280}"/>
              </a:ext>
            </a:extLst>
          </p:cNvPr>
          <p:cNvSpPr>
            <a:spLocks noGrp="1"/>
          </p:cNvSpPr>
          <p:nvPr>
            <p:ph idx="13"/>
          </p:nvPr>
        </p:nvSpPr>
        <p:spPr>
          <a:xfrm>
            <a:off x="6959600" y="952293"/>
            <a:ext cx="3871914" cy="4953415"/>
          </a:xfrm>
        </p:spPr>
        <p:txBody>
          <a:bodyPr anchor="ctr">
            <a:noAutofit/>
          </a:bodyPr>
          <a:lstStyle>
            <a:lvl1pPr marL="0" indent="0" algn="ctr">
              <a:buNone/>
              <a:defRPr sz="3200"/>
            </a:lvl1pPr>
            <a:lvl2pPr marL="457200" indent="0" algn="ctr">
              <a:buNone/>
              <a:defRPr sz="2800"/>
            </a:lvl2pPr>
            <a:lvl3pPr marL="914400" indent="0" algn="ctr">
              <a:buNone/>
              <a:defRPr sz="2400"/>
            </a:lvl3pPr>
            <a:lvl4pPr marL="1371600" indent="0" algn="ctr">
              <a:buNone/>
              <a:defRPr sz="2000"/>
            </a:lvl4pPr>
            <a:lvl5pPr marL="1828800" indent="0" algn="ctr">
              <a:buNone/>
              <a:defRPr sz="2000"/>
            </a:lvl5pPr>
            <a:lvl6pPr>
              <a:defRPr sz="2000"/>
            </a:lvl6pPr>
            <a:lvl7pPr>
              <a:defRPr sz="2000"/>
            </a:lvl7pPr>
            <a:lvl8pPr>
              <a:defRPr sz="2000"/>
            </a:lvl8pPr>
            <a:lvl9pPr>
              <a:defRPr sz="2000"/>
            </a:lvl9pPr>
          </a:lstStyle>
          <a:p>
            <a:pPr lvl="0"/>
            <a:r>
              <a:rPr lang="fi-FI"/>
              <a:t>Muokkaa tekstin perustyylejä napsauttamalla</a:t>
            </a:r>
          </a:p>
        </p:txBody>
      </p:sp>
      <p:grpSp>
        <p:nvGrpSpPr>
          <p:cNvPr id="7" name="Graphic 6">
            <a:extLst>
              <a:ext uri="{FF2B5EF4-FFF2-40B4-BE49-F238E27FC236}">
                <a16:creationId xmlns:a16="http://schemas.microsoft.com/office/drawing/2014/main" id="{E4E7CAA2-F21B-BC42-AA0E-2C6207326C99}"/>
              </a:ext>
            </a:extLst>
          </p:cNvPr>
          <p:cNvGrpSpPr/>
          <p:nvPr userDrawn="1"/>
        </p:nvGrpSpPr>
        <p:grpSpPr>
          <a:xfrm>
            <a:off x="10262258" y="6327613"/>
            <a:ext cx="1305854" cy="317834"/>
            <a:chOff x="-8379918" y="-2906540"/>
            <a:chExt cx="5762217" cy="1402475"/>
          </a:xfrm>
          <a:solidFill>
            <a:schemeClr val="accent6"/>
          </a:solidFill>
        </p:grpSpPr>
        <p:sp>
          <p:nvSpPr>
            <p:cNvPr id="10" name="Graphic 6">
              <a:extLst>
                <a:ext uri="{FF2B5EF4-FFF2-40B4-BE49-F238E27FC236}">
                  <a16:creationId xmlns:a16="http://schemas.microsoft.com/office/drawing/2014/main" id="{385218E2-D579-C846-8DBD-F2AED3713829}"/>
                </a:ext>
              </a:extLst>
            </p:cNvPr>
            <p:cNvSpPr/>
            <p:nvPr/>
          </p:nvSpPr>
          <p:spPr>
            <a:xfrm>
              <a:off x="-8009734" y="-2906540"/>
              <a:ext cx="720277" cy="271521"/>
            </a:xfrm>
            <a:custGeom>
              <a:avLst/>
              <a:gdLst>
                <a:gd name="connsiteX0" fmla="*/ 485009 w 720277"/>
                <a:gd name="connsiteY0" fmla="*/ 11907 h 271521"/>
                <a:gd name="connsiteX1" fmla="*/ 235173 w 720277"/>
                <a:gd name="connsiteY1" fmla="*/ 11907 h 271521"/>
                <a:gd name="connsiteX2" fmla="*/ 113969 w 720277"/>
                <a:gd name="connsiteY2" fmla="*/ 47840 h 271521"/>
                <a:gd name="connsiteX3" fmla="*/ 0 w 720277"/>
                <a:gd name="connsiteY3" fmla="*/ 107729 h 271521"/>
                <a:gd name="connsiteX4" fmla="*/ 108351 w 720277"/>
                <a:gd name="connsiteY4" fmla="*/ 271521 h 271521"/>
                <a:gd name="connsiteX5" fmla="*/ 187853 w 720277"/>
                <a:gd name="connsiteY5" fmla="*/ 229694 h 271521"/>
                <a:gd name="connsiteX6" fmla="*/ 272591 w 720277"/>
                <a:gd name="connsiteY6" fmla="*/ 204598 h 271521"/>
                <a:gd name="connsiteX7" fmla="*/ 447591 w 720277"/>
                <a:gd name="connsiteY7" fmla="*/ 204598 h 271521"/>
                <a:gd name="connsiteX8" fmla="*/ 532424 w 720277"/>
                <a:gd name="connsiteY8" fmla="*/ 229694 h 271521"/>
                <a:gd name="connsiteX9" fmla="*/ 611926 w 720277"/>
                <a:gd name="connsiteY9" fmla="*/ 271521 h 271521"/>
                <a:gd name="connsiteX10" fmla="*/ 720277 w 720277"/>
                <a:gd name="connsiteY10" fmla="*/ 107729 h 271521"/>
                <a:gd name="connsiteX11" fmla="*/ 606309 w 720277"/>
                <a:gd name="connsiteY11" fmla="*/ 47840 h 271521"/>
                <a:gd name="connsiteX12" fmla="*/ 485009 w 720277"/>
                <a:gd name="connsiteY12" fmla="*/ 11907 h 2715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720277" h="271521">
                  <a:moveTo>
                    <a:pt x="485009" y="11907"/>
                  </a:moveTo>
                  <a:cubicBezTo>
                    <a:pt x="403032" y="-3969"/>
                    <a:pt x="317246" y="-3969"/>
                    <a:pt x="235173" y="11907"/>
                  </a:cubicBezTo>
                  <a:cubicBezTo>
                    <a:pt x="193756" y="19892"/>
                    <a:pt x="152910" y="32060"/>
                    <a:pt x="113969" y="47840"/>
                  </a:cubicBezTo>
                  <a:cubicBezTo>
                    <a:pt x="74170" y="63906"/>
                    <a:pt x="35800" y="84059"/>
                    <a:pt x="0" y="107729"/>
                  </a:cubicBezTo>
                  <a:lnTo>
                    <a:pt x="108351" y="271521"/>
                  </a:lnTo>
                  <a:cubicBezTo>
                    <a:pt x="133297" y="255075"/>
                    <a:pt x="160051" y="241006"/>
                    <a:pt x="187853" y="229694"/>
                  </a:cubicBezTo>
                  <a:cubicBezTo>
                    <a:pt x="215084" y="218762"/>
                    <a:pt x="243647" y="210206"/>
                    <a:pt x="272591" y="204598"/>
                  </a:cubicBezTo>
                  <a:cubicBezTo>
                    <a:pt x="330099" y="193570"/>
                    <a:pt x="390273" y="193570"/>
                    <a:pt x="447591" y="204598"/>
                  </a:cubicBezTo>
                  <a:cubicBezTo>
                    <a:pt x="476535" y="210206"/>
                    <a:pt x="505194" y="218667"/>
                    <a:pt x="532424" y="229694"/>
                  </a:cubicBezTo>
                  <a:cubicBezTo>
                    <a:pt x="560131" y="241006"/>
                    <a:pt x="586886" y="254980"/>
                    <a:pt x="611926" y="271521"/>
                  </a:cubicBezTo>
                  <a:lnTo>
                    <a:pt x="720277" y="107729"/>
                  </a:lnTo>
                  <a:cubicBezTo>
                    <a:pt x="684382" y="84059"/>
                    <a:pt x="646107" y="63906"/>
                    <a:pt x="606309" y="47840"/>
                  </a:cubicBezTo>
                  <a:cubicBezTo>
                    <a:pt x="567367" y="32060"/>
                    <a:pt x="526521" y="19892"/>
                    <a:pt x="485009" y="11907"/>
                  </a:cubicBezTo>
                  <a:close/>
                </a:path>
              </a:pathLst>
            </a:custGeom>
            <a:grpFill/>
            <a:ln w="9514" cap="flat">
              <a:noFill/>
              <a:prstDash val="solid"/>
              <a:miter/>
            </a:ln>
          </p:spPr>
          <p:txBody>
            <a:bodyPr rtlCol="0" anchor="ctr"/>
            <a:lstStyle/>
            <a:p>
              <a:endParaRPr lang="en-FI"/>
            </a:p>
          </p:txBody>
        </p:sp>
        <p:sp>
          <p:nvSpPr>
            <p:cNvPr id="12" name="Graphic 6">
              <a:extLst>
                <a:ext uri="{FF2B5EF4-FFF2-40B4-BE49-F238E27FC236}">
                  <a16:creationId xmlns:a16="http://schemas.microsoft.com/office/drawing/2014/main" id="{031BC278-A8F4-0A40-A11D-4A5FE14C6A25}"/>
                </a:ext>
              </a:extLst>
            </p:cNvPr>
            <p:cNvSpPr/>
            <p:nvPr/>
          </p:nvSpPr>
          <p:spPr>
            <a:xfrm>
              <a:off x="-8379918" y="-2575795"/>
              <a:ext cx="1073417" cy="1071730"/>
            </a:xfrm>
            <a:custGeom>
              <a:avLst/>
              <a:gdLst>
                <a:gd name="connsiteX0" fmla="*/ 1073132 w 1073417"/>
                <a:gd name="connsiteY0" fmla="*/ 341843 h 1071730"/>
                <a:gd name="connsiteX1" fmla="*/ 730751 w 1073417"/>
                <a:gd name="connsiteY1" fmla="*/ 0 h 1071730"/>
                <a:gd name="connsiteX2" fmla="*/ 388369 w 1073417"/>
                <a:gd name="connsiteY2" fmla="*/ 341843 h 1071730"/>
                <a:gd name="connsiteX3" fmla="*/ 386655 w 1073417"/>
                <a:gd name="connsiteY3" fmla="*/ 386047 h 1071730"/>
                <a:gd name="connsiteX4" fmla="*/ 386179 w 1073417"/>
                <a:gd name="connsiteY4" fmla="*/ 385572 h 1071730"/>
                <a:gd name="connsiteX5" fmla="*/ 342382 w 1073417"/>
                <a:gd name="connsiteY5" fmla="*/ 387663 h 1071730"/>
                <a:gd name="connsiteX6" fmla="*/ 0 w 1073417"/>
                <a:gd name="connsiteY6" fmla="*/ 729507 h 1071730"/>
                <a:gd name="connsiteX7" fmla="*/ 342382 w 1073417"/>
                <a:gd name="connsiteY7" fmla="*/ 1071350 h 1071730"/>
                <a:gd name="connsiteX8" fmla="*/ 1073418 w 1073417"/>
                <a:gd name="connsiteY8" fmla="*/ 1071731 h 1071730"/>
                <a:gd name="connsiteX9" fmla="*/ 1073323 w 1073417"/>
                <a:gd name="connsiteY9" fmla="*/ 1071635 h 1071730"/>
                <a:gd name="connsiteX10" fmla="*/ 1073418 w 1073417"/>
                <a:gd name="connsiteY10" fmla="*/ 1071731 h 1071730"/>
                <a:gd name="connsiteX11" fmla="*/ 1073132 w 1073417"/>
                <a:gd name="connsiteY11" fmla="*/ 341843 h 1071730"/>
                <a:gd name="connsiteX12" fmla="*/ 837959 w 1073417"/>
                <a:gd name="connsiteY12" fmla="*/ 844342 h 1071730"/>
                <a:gd name="connsiteX13" fmla="*/ 377324 w 1073417"/>
                <a:gd name="connsiteY13" fmla="*/ 844342 h 1071730"/>
                <a:gd name="connsiteX14" fmla="*/ 245361 w 1073417"/>
                <a:gd name="connsiteY14" fmla="*/ 710684 h 1071730"/>
                <a:gd name="connsiteX15" fmla="*/ 377324 w 1073417"/>
                <a:gd name="connsiteY15" fmla="*/ 578928 h 1071730"/>
                <a:gd name="connsiteX16" fmla="*/ 572128 w 1073417"/>
                <a:gd name="connsiteY16" fmla="*/ 578928 h 1071730"/>
                <a:gd name="connsiteX17" fmla="*/ 572033 w 1073417"/>
                <a:gd name="connsiteY17" fmla="*/ 578833 h 1071730"/>
                <a:gd name="connsiteX18" fmla="*/ 572128 w 1073417"/>
                <a:gd name="connsiteY18" fmla="*/ 578928 h 1071730"/>
                <a:gd name="connsiteX19" fmla="*/ 572128 w 1073417"/>
                <a:gd name="connsiteY19" fmla="*/ 376541 h 1071730"/>
                <a:gd name="connsiteX20" fmla="*/ 704091 w 1073417"/>
                <a:gd name="connsiteY20" fmla="*/ 244785 h 1071730"/>
                <a:gd name="connsiteX21" fmla="*/ 837959 w 1073417"/>
                <a:gd name="connsiteY21" fmla="*/ 376541 h 1071730"/>
                <a:gd name="connsiteX22" fmla="*/ 838530 w 1073417"/>
                <a:gd name="connsiteY22" fmla="*/ 844817 h 1071730"/>
                <a:gd name="connsiteX23" fmla="*/ 837959 w 1073417"/>
                <a:gd name="connsiteY23" fmla="*/ 844342 h 10717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1073417" h="1071730">
                  <a:moveTo>
                    <a:pt x="1073132" y="341843"/>
                  </a:moveTo>
                  <a:cubicBezTo>
                    <a:pt x="1073132" y="153050"/>
                    <a:pt x="919841" y="0"/>
                    <a:pt x="730751" y="0"/>
                  </a:cubicBezTo>
                  <a:cubicBezTo>
                    <a:pt x="541660" y="0"/>
                    <a:pt x="388369" y="153050"/>
                    <a:pt x="388369" y="341843"/>
                  </a:cubicBezTo>
                  <a:lnTo>
                    <a:pt x="386655" y="386047"/>
                  </a:lnTo>
                  <a:lnTo>
                    <a:pt x="386179" y="385572"/>
                  </a:lnTo>
                  <a:lnTo>
                    <a:pt x="342382" y="387663"/>
                  </a:lnTo>
                  <a:cubicBezTo>
                    <a:pt x="153291" y="387663"/>
                    <a:pt x="0" y="540713"/>
                    <a:pt x="0" y="729507"/>
                  </a:cubicBezTo>
                  <a:cubicBezTo>
                    <a:pt x="0" y="918300"/>
                    <a:pt x="153291" y="1071350"/>
                    <a:pt x="342382" y="1071350"/>
                  </a:cubicBezTo>
                  <a:lnTo>
                    <a:pt x="1073418" y="1071731"/>
                  </a:lnTo>
                  <a:lnTo>
                    <a:pt x="1073323" y="1071635"/>
                  </a:lnTo>
                  <a:lnTo>
                    <a:pt x="1073418" y="1071731"/>
                  </a:lnTo>
                  <a:lnTo>
                    <a:pt x="1073132" y="341843"/>
                  </a:lnTo>
                  <a:close/>
                  <a:moveTo>
                    <a:pt x="837959" y="844342"/>
                  </a:moveTo>
                  <a:lnTo>
                    <a:pt x="377324" y="844342"/>
                  </a:lnTo>
                  <a:cubicBezTo>
                    <a:pt x="304487" y="844342"/>
                    <a:pt x="245361" y="783407"/>
                    <a:pt x="245361" y="710684"/>
                  </a:cubicBezTo>
                  <a:cubicBezTo>
                    <a:pt x="245361" y="637962"/>
                    <a:pt x="304487" y="578928"/>
                    <a:pt x="377324" y="578928"/>
                  </a:cubicBezTo>
                  <a:lnTo>
                    <a:pt x="572128" y="578928"/>
                  </a:lnTo>
                  <a:lnTo>
                    <a:pt x="572033" y="578833"/>
                  </a:lnTo>
                  <a:lnTo>
                    <a:pt x="572128" y="578928"/>
                  </a:lnTo>
                  <a:lnTo>
                    <a:pt x="572128" y="376541"/>
                  </a:lnTo>
                  <a:cubicBezTo>
                    <a:pt x="572128" y="303819"/>
                    <a:pt x="631159" y="244785"/>
                    <a:pt x="704091" y="244785"/>
                  </a:cubicBezTo>
                  <a:cubicBezTo>
                    <a:pt x="776928" y="244785"/>
                    <a:pt x="837959" y="303819"/>
                    <a:pt x="837959" y="376541"/>
                  </a:cubicBezTo>
                  <a:lnTo>
                    <a:pt x="838530" y="844817"/>
                  </a:lnTo>
                  <a:lnTo>
                    <a:pt x="837959" y="844342"/>
                  </a:lnTo>
                  <a:close/>
                </a:path>
              </a:pathLst>
            </a:custGeom>
            <a:grpFill/>
            <a:ln w="9514" cap="flat">
              <a:noFill/>
              <a:prstDash val="solid"/>
              <a:miter/>
            </a:ln>
          </p:spPr>
          <p:txBody>
            <a:bodyPr rtlCol="0" anchor="ctr"/>
            <a:lstStyle/>
            <a:p>
              <a:endParaRPr lang="en-FI"/>
            </a:p>
          </p:txBody>
        </p:sp>
        <p:sp>
          <p:nvSpPr>
            <p:cNvPr id="13" name="Graphic 6">
              <a:extLst>
                <a:ext uri="{FF2B5EF4-FFF2-40B4-BE49-F238E27FC236}">
                  <a16:creationId xmlns:a16="http://schemas.microsoft.com/office/drawing/2014/main" id="{EC258CDD-6482-2A47-80F3-73EF8D969368}"/>
                </a:ext>
              </a:extLst>
            </p:cNvPr>
            <p:cNvSpPr/>
            <p:nvPr/>
          </p:nvSpPr>
          <p:spPr>
            <a:xfrm>
              <a:off x="-6953645" y="-2135277"/>
              <a:ext cx="243456" cy="411143"/>
            </a:xfrm>
            <a:custGeom>
              <a:avLst/>
              <a:gdLst>
                <a:gd name="connsiteX0" fmla="*/ 188329 w 243456"/>
                <a:gd name="connsiteY0" fmla="*/ 196779 h 411143"/>
                <a:gd name="connsiteX1" fmla="*/ 113207 w 243456"/>
                <a:gd name="connsiteY1" fmla="*/ 135654 h 411143"/>
                <a:gd name="connsiteX2" fmla="*/ 86738 w 243456"/>
                <a:gd name="connsiteY2" fmla="*/ 101431 h 411143"/>
                <a:gd name="connsiteX3" fmla="*/ 123680 w 243456"/>
                <a:gd name="connsiteY3" fmla="*/ 78331 h 411143"/>
                <a:gd name="connsiteX4" fmla="*/ 213655 w 243456"/>
                <a:gd name="connsiteY4" fmla="*/ 121299 h 411143"/>
                <a:gd name="connsiteX5" fmla="*/ 228032 w 243456"/>
                <a:gd name="connsiteY5" fmla="*/ 52950 h 411143"/>
                <a:gd name="connsiteX6" fmla="*/ 123109 w 243456"/>
                <a:gd name="connsiteY6" fmla="*/ 0 h 411143"/>
                <a:gd name="connsiteX7" fmla="*/ 13234 w 243456"/>
                <a:gd name="connsiteY7" fmla="*/ 98104 h 411143"/>
                <a:gd name="connsiteX8" fmla="*/ 51890 w 243456"/>
                <a:gd name="connsiteY8" fmla="*/ 179668 h 411143"/>
                <a:gd name="connsiteX9" fmla="*/ 141294 w 243456"/>
                <a:gd name="connsiteY9" fmla="*/ 256288 h 411143"/>
                <a:gd name="connsiteX10" fmla="*/ 169953 w 243456"/>
                <a:gd name="connsiteY10" fmla="*/ 300396 h 411143"/>
                <a:gd name="connsiteX11" fmla="*/ 126917 w 243456"/>
                <a:gd name="connsiteY11" fmla="*/ 332908 h 411143"/>
                <a:gd name="connsiteX12" fmla="*/ 21518 w 243456"/>
                <a:gd name="connsiteY12" fmla="*/ 275015 h 411143"/>
                <a:gd name="connsiteX13" fmla="*/ 0 w 243456"/>
                <a:gd name="connsiteY13" fmla="*/ 343365 h 411143"/>
                <a:gd name="connsiteX14" fmla="*/ 123109 w 243456"/>
                <a:gd name="connsiteY14" fmla="*/ 411144 h 411143"/>
                <a:gd name="connsiteX15" fmla="*/ 243456 w 243456"/>
                <a:gd name="connsiteY15" fmla="*/ 299256 h 411143"/>
                <a:gd name="connsiteX16" fmla="*/ 188329 w 243456"/>
                <a:gd name="connsiteY16" fmla="*/ 196779 h 4111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43456" h="411143">
                  <a:moveTo>
                    <a:pt x="188329" y="196779"/>
                  </a:moveTo>
                  <a:cubicBezTo>
                    <a:pt x="166811" y="177481"/>
                    <a:pt x="144151" y="160370"/>
                    <a:pt x="113207" y="135654"/>
                  </a:cubicBezTo>
                  <a:cubicBezTo>
                    <a:pt x="101591" y="126243"/>
                    <a:pt x="86738" y="113599"/>
                    <a:pt x="86738" y="101431"/>
                  </a:cubicBezTo>
                  <a:cubicBezTo>
                    <a:pt x="86738" y="83275"/>
                    <a:pt x="106637" y="78331"/>
                    <a:pt x="123680" y="78331"/>
                  </a:cubicBezTo>
                  <a:cubicBezTo>
                    <a:pt x="154624" y="78331"/>
                    <a:pt x="190519" y="94872"/>
                    <a:pt x="213655" y="121299"/>
                  </a:cubicBezTo>
                  <a:lnTo>
                    <a:pt x="228032" y="52950"/>
                  </a:lnTo>
                  <a:cubicBezTo>
                    <a:pt x="211465" y="26522"/>
                    <a:pt x="171762" y="0"/>
                    <a:pt x="123109" y="0"/>
                  </a:cubicBezTo>
                  <a:cubicBezTo>
                    <a:pt x="62935" y="0"/>
                    <a:pt x="13234" y="35268"/>
                    <a:pt x="13234" y="98104"/>
                  </a:cubicBezTo>
                  <a:cubicBezTo>
                    <a:pt x="13234" y="133372"/>
                    <a:pt x="31991" y="158754"/>
                    <a:pt x="51890" y="179668"/>
                  </a:cubicBezTo>
                  <a:cubicBezTo>
                    <a:pt x="73979" y="202768"/>
                    <a:pt x="103781" y="225392"/>
                    <a:pt x="141294" y="256288"/>
                  </a:cubicBezTo>
                  <a:cubicBezTo>
                    <a:pt x="159480" y="271688"/>
                    <a:pt x="169953" y="283285"/>
                    <a:pt x="169953" y="300396"/>
                  </a:cubicBezTo>
                  <a:cubicBezTo>
                    <a:pt x="169953" y="322451"/>
                    <a:pt x="151196" y="332908"/>
                    <a:pt x="126917" y="332908"/>
                  </a:cubicBezTo>
                  <a:cubicBezTo>
                    <a:pt x="88261" y="332908"/>
                    <a:pt x="45226" y="308667"/>
                    <a:pt x="21518" y="275015"/>
                  </a:cubicBezTo>
                  <a:lnTo>
                    <a:pt x="0" y="343365"/>
                  </a:lnTo>
                  <a:cubicBezTo>
                    <a:pt x="13234" y="375876"/>
                    <a:pt x="62935" y="411144"/>
                    <a:pt x="123109" y="411144"/>
                  </a:cubicBezTo>
                  <a:cubicBezTo>
                    <a:pt x="193756" y="411144"/>
                    <a:pt x="243456" y="366465"/>
                    <a:pt x="243456" y="299256"/>
                  </a:cubicBezTo>
                  <a:cubicBezTo>
                    <a:pt x="243456" y="253626"/>
                    <a:pt x="218702" y="223301"/>
                    <a:pt x="188329" y="196779"/>
                  </a:cubicBezTo>
                  <a:close/>
                </a:path>
              </a:pathLst>
            </a:custGeom>
            <a:grpFill/>
            <a:ln w="9514" cap="flat">
              <a:noFill/>
              <a:prstDash val="solid"/>
              <a:miter/>
            </a:ln>
          </p:spPr>
          <p:txBody>
            <a:bodyPr rtlCol="0" anchor="ctr"/>
            <a:lstStyle/>
            <a:p>
              <a:endParaRPr lang="en-FI"/>
            </a:p>
          </p:txBody>
        </p:sp>
        <p:sp>
          <p:nvSpPr>
            <p:cNvPr id="14" name="Graphic 6">
              <a:extLst>
                <a:ext uri="{FF2B5EF4-FFF2-40B4-BE49-F238E27FC236}">
                  <a16:creationId xmlns:a16="http://schemas.microsoft.com/office/drawing/2014/main" id="{D548CC10-6895-F741-938E-3DD344DEDF85}"/>
                </a:ext>
              </a:extLst>
            </p:cNvPr>
            <p:cNvSpPr/>
            <p:nvPr/>
          </p:nvSpPr>
          <p:spPr>
            <a:xfrm>
              <a:off x="-6609169" y="-2127482"/>
              <a:ext cx="322958" cy="395743"/>
            </a:xfrm>
            <a:custGeom>
              <a:avLst/>
              <a:gdLst>
                <a:gd name="connsiteX0" fmla="*/ 160622 w 322958"/>
                <a:gd name="connsiteY0" fmla="*/ 146586 h 395743"/>
                <a:gd name="connsiteX1" fmla="*/ 80073 w 322958"/>
                <a:gd name="connsiteY1" fmla="*/ 0 h 395743"/>
                <a:gd name="connsiteX2" fmla="*/ 0 w 322958"/>
                <a:gd name="connsiteY2" fmla="*/ 0 h 395743"/>
                <a:gd name="connsiteX3" fmla="*/ 125870 w 322958"/>
                <a:gd name="connsiteY3" fmla="*/ 230336 h 395743"/>
                <a:gd name="connsiteX4" fmla="*/ 125870 w 322958"/>
                <a:gd name="connsiteY4" fmla="*/ 395744 h 395743"/>
                <a:gd name="connsiteX5" fmla="*/ 198231 w 322958"/>
                <a:gd name="connsiteY5" fmla="*/ 395744 h 395743"/>
                <a:gd name="connsiteX6" fmla="*/ 198231 w 322958"/>
                <a:gd name="connsiteY6" fmla="*/ 230336 h 395743"/>
                <a:gd name="connsiteX7" fmla="*/ 322959 w 322958"/>
                <a:gd name="connsiteY7" fmla="*/ 0 h 395743"/>
                <a:gd name="connsiteX8" fmla="*/ 241267 w 322958"/>
                <a:gd name="connsiteY8" fmla="*/ 0 h 3957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22958" h="395743">
                  <a:moveTo>
                    <a:pt x="160622" y="146586"/>
                  </a:moveTo>
                  <a:lnTo>
                    <a:pt x="80073" y="0"/>
                  </a:lnTo>
                  <a:lnTo>
                    <a:pt x="0" y="0"/>
                  </a:lnTo>
                  <a:lnTo>
                    <a:pt x="125870" y="230336"/>
                  </a:lnTo>
                  <a:lnTo>
                    <a:pt x="125870" y="395744"/>
                  </a:lnTo>
                  <a:lnTo>
                    <a:pt x="198231" y="395744"/>
                  </a:lnTo>
                  <a:lnTo>
                    <a:pt x="198231" y="230336"/>
                  </a:lnTo>
                  <a:lnTo>
                    <a:pt x="322959" y="0"/>
                  </a:lnTo>
                  <a:lnTo>
                    <a:pt x="241267" y="0"/>
                  </a:lnTo>
                  <a:close/>
                </a:path>
              </a:pathLst>
            </a:custGeom>
            <a:grpFill/>
            <a:ln w="9514" cap="flat">
              <a:noFill/>
              <a:prstDash val="solid"/>
              <a:miter/>
            </a:ln>
          </p:spPr>
          <p:txBody>
            <a:bodyPr rtlCol="0" anchor="ctr"/>
            <a:lstStyle/>
            <a:p>
              <a:endParaRPr lang="en-FI"/>
            </a:p>
          </p:txBody>
        </p:sp>
        <p:sp>
          <p:nvSpPr>
            <p:cNvPr id="15" name="Graphic 6">
              <a:extLst>
                <a:ext uri="{FF2B5EF4-FFF2-40B4-BE49-F238E27FC236}">
                  <a16:creationId xmlns:a16="http://schemas.microsoft.com/office/drawing/2014/main" id="{BF37A639-65EC-1B4B-A845-0BDE71671AA8}"/>
                </a:ext>
              </a:extLst>
            </p:cNvPr>
            <p:cNvSpPr/>
            <p:nvPr/>
          </p:nvSpPr>
          <p:spPr>
            <a:xfrm>
              <a:off x="-6148248" y="-2127482"/>
              <a:ext cx="339525" cy="395743"/>
            </a:xfrm>
            <a:custGeom>
              <a:avLst/>
              <a:gdLst>
                <a:gd name="connsiteX0" fmla="*/ 124251 w 339525"/>
                <a:gd name="connsiteY0" fmla="*/ 0 h 395743"/>
                <a:gd name="connsiteX1" fmla="*/ 0 w 339525"/>
                <a:gd name="connsiteY1" fmla="*/ 0 h 395743"/>
                <a:gd name="connsiteX2" fmla="*/ 0 w 339525"/>
                <a:gd name="connsiteY2" fmla="*/ 395744 h 395743"/>
                <a:gd name="connsiteX3" fmla="*/ 124251 w 339525"/>
                <a:gd name="connsiteY3" fmla="*/ 395744 h 395743"/>
                <a:gd name="connsiteX4" fmla="*/ 339525 w 339525"/>
                <a:gd name="connsiteY4" fmla="*/ 197824 h 395743"/>
                <a:gd name="connsiteX5" fmla="*/ 124251 w 339525"/>
                <a:gd name="connsiteY5" fmla="*/ 0 h 395743"/>
                <a:gd name="connsiteX6" fmla="*/ 145198 w 339525"/>
                <a:gd name="connsiteY6" fmla="*/ 317412 h 395743"/>
                <a:gd name="connsiteX7" fmla="*/ 72361 w 339525"/>
                <a:gd name="connsiteY7" fmla="*/ 317412 h 395743"/>
                <a:gd name="connsiteX8" fmla="*/ 72361 w 339525"/>
                <a:gd name="connsiteY8" fmla="*/ 78236 h 395743"/>
                <a:gd name="connsiteX9" fmla="*/ 145198 w 339525"/>
                <a:gd name="connsiteY9" fmla="*/ 78236 h 395743"/>
                <a:gd name="connsiteX10" fmla="*/ 265546 w 339525"/>
                <a:gd name="connsiteY10" fmla="*/ 197824 h 395743"/>
                <a:gd name="connsiteX11" fmla="*/ 145198 w 339525"/>
                <a:gd name="connsiteY11" fmla="*/ 317412 h 3957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39525" h="395743">
                  <a:moveTo>
                    <a:pt x="124251" y="0"/>
                  </a:moveTo>
                  <a:lnTo>
                    <a:pt x="0" y="0"/>
                  </a:lnTo>
                  <a:lnTo>
                    <a:pt x="0" y="395744"/>
                  </a:lnTo>
                  <a:lnTo>
                    <a:pt x="124251" y="395744"/>
                  </a:lnTo>
                  <a:cubicBezTo>
                    <a:pt x="247360" y="395744"/>
                    <a:pt x="339525" y="322451"/>
                    <a:pt x="339525" y="197824"/>
                  </a:cubicBezTo>
                  <a:cubicBezTo>
                    <a:pt x="339525" y="71582"/>
                    <a:pt x="248979" y="0"/>
                    <a:pt x="124251" y="0"/>
                  </a:cubicBezTo>
                  <a:close/>
                  <a:moveTo>
                    <a:pt x="145198" y="317412"/>
                  </a:moveTo>
                  <a:lnTo>
                    <a:pt x="72361" y="317412"/>
                  </a:lnTo>
                  <a:lnTo>
                    <a:pt x="72361" y="78236"/>
                  </a:lnTo>
                  <a:lnTo>
                    <a:pt x="145198" y="78236"/>
                  </a:lnTo>
                  <a:cubicBezTo>
                    <a:pt x="215845" y="78236"/>
                    <a:pt x="265546" y="130615"/>
                    <a:pt x="265546" y="197824"/>
                  </a:cubicBezTo>
                  <a:cubicBezTo>
                    <a:pt x="265546" y="270072"/>
                    <a:pt x="213084" y="317412"/>
                    <a:pt x="145198" y="317412"/>
                  </a:cubicBezTo>
                  <a:close/>
                </a:path>
              </a:pathLst>
            </a:custGeom>
            <a:grpFill/>
            <a:ln w="9514" cap="flat">
              <a:noFill/>
              <a:prstDash val="solid"/>
              <a:miter/>
            </a:ln>
          </p:spPr>
          <p:txBody>
            <a:bodyPr rtlCol="0" anchor="ctr"/>
            <a:lstStyle/>
            <a:p>
              <a:endParaRPr lang="en-FI"/>
            </a:p>
          </p:txBody>
        </p:sp>
        <p:sp>
          <p:nvSpPr>
            <p:cNvPr id="16" name="Graphic 6">
              <a:extLst>
                <a:ext uri="{FF2B5EF4-FFF2-40B4-BE49-F238E27FC236}">
                  <a16:creationId xmlns:a16="http://schemas.microsoft.com/office/drawing/2014/main" id="{F5425D6D-CA7F-2649-B837-E7678D2D437C}"/>
                </a:ext>
              </a:extLst>
            </p:cNvPr>
            <p:cNvSpPr/>
            <p:nvPr/>
          </p:nvSpPr>
          <p:spPr>
            <a:xfrm>
              <a:off x="-5497952" y="-2238229"/>
              <a:ext cx="79406" cy="79281"/>
            </a:xfrm>
            <a:custGeom>
              <a:avLst/>
              <a:gdLst>
                <a:gd name="connsiteX0" fmla="*/ 39703 w 79406"/>
                <a:gd name="connsiteY0" fmla="*/ 79282 h 79281"/>
                <a:gd name="connsiteX1" fmla="*/ 79407 w 79406"/>
                <a:gd name="connsiteY1" fmla="*/ 39641 h 79281"/>
                <a:gd name="connsiteX2" fmla="*/ 39703 w 79406"/>
                <a:gd name="connsiteY2" fmla="*/ 0 h 79281"/>
                <a:gd name="connsiteX3" fmla="*/ 0 w 79406"/>
                <a:gd name="connsiteY3" fmla="*/ 39641 h 79281"/>
                <a:gd name="connsiteX4" fmla="*/ 39703 w 79406"/>
                <a:gd name="connsiteY4" fmla="*/ 79282 h 7928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9406" h="79281">
                  <a:moveTo>
                    <a:pt x="39703" y="79282"/>
                  </a:moveTo>
                  <a:cubicBezTo>
                    <a:pt x="61793" y="79282"/>
                    <a:pt x="79407" y="62171"/>
                    <a:pt x="79407" y="39641"/>
                  </a:cubicBezTo>
                  <a:cubicBezTo>
                    <a:pt x="79407" y="17587"/>
                    <a:pt x="61697" y="0"/>
                    <a:pt x="39703" y="0"/>
                  </a:cubicBezTo>
                  <a:cubicBezTo>
                    <a:pt x="17043" y="0"/>
                    <a:pt x="0" y="17682"/>
                    <a:pt x="0" y="39641"/>
                  </a:cubicBezTo>
                  <a:cubicBezTo>
                    <a:pt x="0" y="62171"/>
                    <a:pt x="17138" y="79282"/>
                    <a:pt x="39703" y="79282"/>
                  </a:cubicBezTo>
                  <a:close/>
                </a:path>
              </a:pathLst>
            </a:custGeom>
            <a:grpFill/>
            <a:ln w="9514" cap="flat">
              <a:noFill/>
              <a:prstDash val="solid"/>
              <a:miter/>
            </a:ln>
          </p:spPr>
          <p:txBody>
            <a:bodyPr rtlCol="0" anchor="ctr"/>
            <a:lstStyle/>
            <a:p>
              <a:endParaRPr lang="en-FI"/>
            </a:p>
          </p:txBody>
        </p:sp>
        <p:sp>
          <p:nvSpPr>
            <p:cNvPr id="17" name="Graphic 6">
              <a:extLst>
                <a:ext uri="{FF2B5EF4-FFF2-40B4-BE49-F238E27FC236}">
                  <a16:creationId xmlns:a16="http://schemas.microsoft.com/office/drawing/2014/main" id="{C731A3FC-4803-A34A-A03F-6F4D4668E9A7}"/>
                </a:ext>
              </a:extLst>
            </p:cNvPr>
            <p:cNvSpPr/>
            <p:nvPr/>
          </p:nvSpPr>
          <p:spPr>
            <a:xfrm>
              <a:off x="-5613825" y="-2238229"/>
              <a:ext cx="79406" cy="79281"/>
            </a:xfrm>
            <a:custGeom>
              <a:avLst/>
              <a:gdLst>
                <a:gd name="connsiteX0" fmla="*/ 39704 w 79406"/>
                <a:gd name="connsiteY0" fmla="*/ 79282 h 79281"/>
                <a:gd name="connsiteX1" fmla="*/ 79407 w 79406"/>
                <a:gd name="connsiteY1" fmla="*/ 39641 h 79281"/>
                <a:gd name="connsiteX2" fmla="*/ 39704 w 79406"/>
                <a:gd name="connsiteY2" fmla="*/ 0 h 79281"/>
                <a:gd name="connsiteX3" fmla="*/ 0 w 79406"/>
                <a:gd name="connsiteY3" fmla="*/ 39641 h 79281"/>
                <a:gd name="connsiteX4" fmla="*/ 39704 w 79406"/>
                <a:gd name="connsiteY4" fmla="*/ 79282 h 7928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9406" h="79281">
                  <a:moveTo>
                    <a:pt x="39704" y="79282"/>
                  </a:moveTo>
                  <a:cubicBezTo>
                    <a:pt x="62364" y="79282"/>
                    <a:pt x="79407" y="62171"/>
                    <a:pt x="79407" y="39641"/>
                  </a:cubicBezTo>
                  <a:cubicBezTo>
                    <a:pt x="79407" y="17587"/>
                    <a:pt x="62269" y="0"/>
                    <a:pt x="39704" y="0"/>
                  </a:cubicBezTo>
                  <a:cubicBezTo>
                    <a:pt x="17614" y="0"/>
                    <a:pt x="0" y="17682"/>
                    <a:pt x="0" y="39641"/>
                  </a:cubicBezTo>
                  <a:cubicBezTo>
                    <a:pt x="-95" y="62171"/>
                    <a:pt x="17614" y="79282"/>
                    <a:pt x="39704" y="79282"/>
                  </a:cubicBezTo>
                  <a:close/>
                </a:path>
              </a:pathLst>
            </a:custGeom>
            <a:grpFill/>
            <a:ln w="9514" cap="flat">
              <a:noFill/>
              <a:prstDash val="solid"/>
              <a:miter/>
            </a:ln>
          </p:spPr>
          <p:txBody>
            <a:bodyPr rtlCol="0" anchor="ctr"/>
            <a:lstStyle/>
            <a:p>
              <a:endParaRPr lang="en-FI"/>
            </a:p>
          </p:txBody>
        </p:sp>
        <p:sp>
          <p:nvSpPr>
            <p:cNvPr id="18" name="Graphic 6">
              <a:extLst>
                <a:ext uri="{FF2B5EF4-FFF2-40B4-BE49-F238E27FC236}">
                  <a16:creationId xmlns:a16="http://schemas.microsoft.com/office/drawing/2014/main" id="{782F9C47-3BD0-7F4B-A9D0-67AB1749FE55}"/>
                </a:ext>
              </a:extLst>
            </p:cNvPr>
            <p:cNvSpPr/>
            <p:nvPr/>
          </p:nvSpPr>
          <p:spPr>
            <a:xfrm>
              <a:off x="-5708846" y="-2127482"/>
              <a:ext cx="383513" cy="395743"/>
            </a:xfrm>
            <a:custGeom>
              <a:avLst/>
              <a:gdLst>
                <a:gd name="connsiteX0" fmla="*/ 156243 w 383513"/>
                <a:gd name="connsiteY0" fmla="*/ 0 h 395743"/>
                <a:gd name="connsiteX1" fmla="*/ 0 w 383513"/>
                <a:gd name="connsiteY1" fmla="*/ 395744 h 395743"/>
                <a:gd name="connsiteX2" fmla="*/ 77788 w 383513"/>
                <a:gd name="connsiteY2" fmla="*/ 395744 h 395743"/>
                <a:gd name="connsiteX3" fmla="*/ 109779 w 383513"/>
                <a:gd name="connsiteY3" fmla="*/ 314751 h 395743"/>
                <a:gd name="connsiteX4" fmla="*/ 275353 w 383513"/>
                <a:gd name="connsiteY4" fmla="*/ 314751 h 395743"/>
                <a:gd name="connsiteX5" fmla="*/ 307344 w 383513"/>
                <a:gd name="connsiteY5" fmla="*/ 395744 h 395743"/>
                <a:gd name="connsiteX6" fmla="*/ 383513 w 383513"/>
                <a:gd name="connsiteY6" fmla="*/ 395744 h 395743"/>
                <a:gd name="connsiteX7" fmla="*/ 227271 w 383513"/>
                <a:gd name="connsiteY7" fmla="*/ 0 h 395743"/>
                <a:gd name="connsiteX8" fmla="*/ 156243 w 383513"/>
                <a:gd name="connsiteY8" fmla="*/ 0 h 395743"/>
                <a:gd name="connsiteX9" fmla="*/ 139676 w 383513"/>
                <a:gd name="connsiteY9" fmla="*/ 238036 h 395743"/>
                <a:gd name="connsiteX10" fmla="*/ 192709 w 383513"/>
                <a:gd name="connsiteY10" fmla="*/ 104663 h 395743"/>
                <a:gd name="connsiteX11" fmla="*/ 245170 w 383513"/>
                <a:gd name="connsiteY11" fmla="*/ 238036 h 395743"/>
                <a:gd name="connsiteX12" fmla="*/ 139676 w 383513"/>
                <a:gd name="connsiteY12" fmla="*/ 238036 h 3957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83513" h="395743">
                  <a:moveTo>
                    <a:pt x="156243" y="0"/>
                  </a:moveTo>
                  <a:lnTo>
                    <a:pt x="0" y="395744"/>
                  </a:lnTo>
                  <a:lnTo>
                    <a:pt x="77788" y="395744"/>
                  </a:lnTo>
                  <a:lnTo>
                    <a:pt x="109779" y="314751"/>
                  </a:lnTo>
                  <a:lnTo>
                    <a:pt x="275353" y="314751"/>
                  </a:lnTo>
                  <a:lnTo>
                    <a:pt x="307344" y="395744"/>
                  </a:lnTo>
                  <a:lnTo>
                    <a:pt x="383513" y="395744"/>
                  </a:lnTo>
                  <a:lnTo>
                    <a:pt x="227271" y="0"/>
                  </a:lnTo>
                  <a:lnTo>
                    <a:pt x="156243" y="0"/>
                  </a:lnTo>
                  <a:close/>
                  <a:moveTo>
                    <a:pt x="139676" y="238036"/>
                  </a:moveTo>
                  <a:lnTo>
                    <a:pt x="192709" y="104663"/>
                  </a:lnTo>
                  <a:lnTo>
                    <a:pt x="245170" y="238036"/>
                  </a:lnTo>
                  <a:lnTo>
                    <a:pt x="139676" y="238036"/>
                  </a:lnTo>
                  <a:close/>
                </a:path>
              </a:pathLst>
            </a:custGeom>
            <a:grpFill/>
            <a:ln w="9514" cap="flat">
              <a:noFill/>
              <a:prstDash val="solid"/>
              <a:miter/>
            </a:ln>
          </p:spPr>
          <p:txBody>
            <a:bodyPr rtlCol="0" anchor="ctr"/>
            <a:lstStyle/>
            <a:p>
              <a:endParaRPr lang="en-FI"/>
            </a:p>
          </p:txBody>
        </p:sp>
        <p:sp>
          <p:nvSpPr>
            <p:cNvPr id="19" name="Graphic 6">
              <a:extLst>
                <a:ext uri="{FF2B5EF4-FFF2-40B4-BE49-F238E27FC236}">
                  <a16:creationId xmlns:a16="http://schemas.microsoft.com/office/drawing/2014/main" id="{47FF3A98-EBD0-1A44-A060-E5F57824F498}"/>
                </a:ext>
              </a:extLst>
            </p:cNvPr>
            <p:cNvSpPr/>
            <p:nvPr/>
          </p:nvSpPr>
          <p:spPr>
            <a:xfrm>
              <a:off x="-5186609" y="-2127482"/>
              <a:ext cx="328956" cy="395743"/>
            </a:xfrm>
            <a:custGeom>
              <a:avLst/>
              <a:gdLst>
                <a:gd name="connsiteX0" fmla="*/ 256691 w 328956"/>
                <a:gd name="connsiteY0" fmla="*/ 268360 h 395743"/>
                <a:gd name="connsiteX1" fmla="*/ 72266 w 328956"/>
                <a:gd name="connsiteY1" fmla="*/ 0 h 395743"/>
                <a:gd name="connsiteX2" fmla="*/ 0 w 328956"/>
                <a:gd name="connsiteY2" fmla="*/ 0 h 395743"/>
                <a:gd name="connsiteX3" fmla="*/ 0 w 328956"/>
                <a:gd name="connsiteY3" fmla="*/ 395744 h 395743"/>
                <a:gd name="connsiteX4" fmla="*/ 72266 w 328956"/>
                <a:gd name="connsiteY4" fmla="*/ 395744 h 395743"/>
                <a:gd name="connsiteX5" fmla="*/ 72266 w 328956"/>
                <a:gd name="connsiteY5" fmla="*/ 128904 h 395743"/>
                <a:gd name="connsiteX6" fmla="*/ 256120 w 328956"/>
                <a:gd name="connsiteY6" fmla="*/ 395744 h 395743"/>
                <a:gd name="connsiteX7" fmla="*/ 328957 w 328956"/>
                <a:gd name="connsiteY7" fmla="*/ 395744 h 395743"/>
                <a:gd name="connsiteX8" fmla="*/ 328957 w 328956"/>
                <a:gd name="connsiteY8" fmla="*/ 0 h 395743"/>
                <a:gd name="connsiteX9" fmla="*/ 256691 w 328956"/>
                <a:gd name="connsiteY9" fmla="*/ 0 h 3957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28956" h="395743">
                  <a:moveTo>
                    <a:pt x="256691" y="268360"/>
                  </a:moveTo>
                  <a:lnTo>
                    <a:pt x="72266" y="0"/>
                  </a:lnTo>
                  <a:lnTo>
                    <a:pt x="0" y="0"/>
                  </a:lnTo>
                  <a:lnTo>
                    <a:pt x="0" y="395744"/>
                  </a:lnTo>
                  <a:lnTo>
                    <a:pt x="72266" y="395744"/>
                  </a:lnTo>
                  <a:lnTo>
                    <a:pt x="72266" y="128904"/>
                  </a:lnTo>
                  <a:lnTo>
                    <a:pt x="256120" y="395744"/>
                  </a:lnTo>
                  <a:lnTo>
                    <a:pt x="328957" y="395744"/>
                  </a:lnTo>
                  <a:lnTo>
                    <a:pt x="328957" y="0"/>
                  </a:lnTo>
                  <a:lnTo>
                    <a:pt x="256691" y="0"/>
                  </a:lnTo>
                  <a:close/>
                </a:path>
              </a:pathLst>
            </a:custGeom>
            <a:grpFill/>
            <a:ln w="9514" cap="flat">
              <a:noFill/>
              <a:prstDash val="solid"/>
              <a:miter/>
            </a:ln>
          </p:spPr>
          <p:txBody>
            <a:bodyPr rtlCol="0" anchor="ctr"/>
            <a:lstStyle/>
            <a:p>
              <a:endParaRPr lang="en-FI"/>
            </a:p>
          </p:txBody>
        </p:sp>
        <p:sp>
          <p:nvSpPr>
            <p:cNvPr id="20" name="Graphic 6">
              <a:extLst>
                <a:ext uri="{FF2B5EF4-FFF2-40B4-BE49-F238E27FC236}">
                  <a16:creationId xmlns:a16="http://schemas.microsoft.com/office/drawing/2014/main" id="{DBF289A9-AB0A-9546-8DCC-51A3F1E51341}"/>
                </a:ext>
              </a:extLst>
            </p:cNvPr>
            <p:cNvSpPr/>
            <p:nvPr/>
          </p:nvSpPr>
          <p:spPr>
            <a:xfrm>
              <a:off x="-4675513" y="-2127482"/>
              <a:ext cx="209751" cy="395743"/>
            </a:xfrm>
            <a:custGeom>
              <a:avLst/>
              <a:gdLst>
                <a:gd name="connsiteX0" fmla="*/ 72361 w 209751"/>
                <a:gd name="connsiteY0" fmla="*/ 0 h 395743"/>
                <a:gd name="connsiteX1" fmla="*/ 0 w 209751"/>
                <a:gd name="connsiteY1" fmla="*/ 0 h 395743"/>
                <a:gd name="connsiteX2" fmla="*/ 0 w 209751"/>
                <a:gd name="connsiteY2" fmla="*/ 395744 h 395743"/>
                <a:gd name="connsiteX3" fmla="*/ 209752 w 209751"/>
                <a:gd name="connsiteY3" fmla="*/ 395744 h 395743"/>
                <a:gd name="connsiteX4" fmla="*/ 209752 w 209751"/>
                <a:gd name="connsiteY4" fmla="*/ 317412 h 395743"/>
                <a:gd name="connsiteX5" fmla="*/ 72361 w 209751"/>
                <a:gd name="connsiteY5" fmla="*/ 317412 h 3957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9751" h="395743">
                  <a:moveTo>
                    <a:pt x="72361" y="0"/>
                  </a:moveTo>
                  <a:lnTo>
                    <a:pt x="0" y="0"/>
                  </a:lnTo>
                  <a:lnTo>
                    <a:pt x="0" y="395744"/>
                  </a:lnTo>
                  <a:lnTo>
                    <a:pt x="209752" y="395744"/>
                  </a:lnTo>
                  <a:lnTo>
                    <a:pt x="209752" y="317412"/>
                  </a:lnTo>
                  <a:lnTo>
                    <a:pt x="72361" y="317412"/>
                  </a:lnTo>
                  <a:close/>
                </a:path>
              </a:pathLst>
            </a:custGeom>
            <a:grpFill/>
            <a:ln w="9514" cap="flat">
              <a:noFill/>
              <a:prstDash val="solid"/>
              <a:miter/>
            </a:ln>
          </p:spPr>
          <p:txBody>
            <a:bodyPr rtlCol="0" anchor="ctr"/>
            <a:lstStyle/>
            <a:p>
              <a:endParaRPr lang="en-FI"/>
            </a:p>
          </p:txBody>
        </p:sp>
        <p:sp>
          <p:nvSpPr>
            <p:cNvPr id="21" name="Graphic 6">
              <a:extLst>
                <a:ext uri="{FF2B5EF4-FFF2-40B4-BE49-F238E27FC236}">
                  <a16:creationId xmlns:a16="http://schemas.microsoft.com/office/drawing/2014/main" id="{A4A223A7-48A6-5B43-80EC-DFBCAD83F843}"/>
                </a:ext>
              </a:extLst>
            </p:cNvPr>
            <p:cNvSpPr/>
            <p:nvPr/>
          </p:nvSpPr>
          <p:spPr>
            <a:xfrm>
              <a:off x="-4319420" y="-2127482"/>
              <a:ext cx="72360" cy="395743"/>
            </a:xfrm>
            <a:custGeom>
              <a:avLst/>
              <a:gdLst>
                <a:gd name="connsiteX0" fmla="*/ 0 w 72360"/>
                <a:gd name="connsiteY0" fmla="*/ 0 h 395743"/>
                <a:gd name="connsiteX1" fmla="*/ 72361 w 72360"/>
                <a:gd name="connsiteY1" fmla="*/ 0 h 395743"/>
                <a:gd name="connsiteX2" fmla="*/ 72361 w 72360"/>
                <a:gd name="connsiteY2" fmla="*/ 395744 h 395743"/>
                <a:gd name="connsiteX3" fmla="*/ 0 w 72360"/>
                <a:gd name="connsiteY3" fmla="*/ 395744 h 395743"/>
              </a:gdLst>
              <a:ahLst/>
              <a:cxnLst>
                <a:cxn ang="0">
                  <a:pos x="connsiteX0" y="connsiteY0"/>
                </a:cxn>
                <a:cxn ang="0">
                  <a:pos x="connsiteX1" y="connsiteY1"/>
                </a:cxn>
                <a:cxn ang="0">
                  <a:pos x="connsiteX2" y="connsiteY2"/>
                </a:cxn>
                <a:cxn ang="0">
                  <a:pos x="connsiteX3" y="connsiteY3"/>
                </a:cxn>
              </a:cxnLst>
              <a:rect l="l" t="t" r="r" b="b"/>
              <a:pathLst>
                <a:path w="72360" h="395743">
                  <a:moveTo>
                    <a:pt x="0" y="0"/>
                  </a:moveTo>
                  <a:lnTo>
                    <a:pt x="72361" y="0"/>
                  </a:lnTo>
                  <a:lnTo>
                    <a:pt x="72361" y="395744"/>
                  </a:lnTo>
                  <a:lnTo>
                    <a:pt x="0" y="395744"/>
                  </a:lnTo>
                  <a:close/>
                </a:path>
              </a:pathLst>
            </a:custGeom>
            <a:grpFill/>
            <a:ln w="9514" cap="flat">
              <a:noFill/>
              <a:prstDash val="solid"/>
              <a:miter/>
            </a:ln>
          </p:spPr>
          <p:txBody>
            <a:bodyPr rtlCol="0" anchor="ctr"/>
            <a:lstStyle/>
            <a:p>
              <a:endParaRPr lang="en-FI"/>
            </a:p>
          </p:txBody>
        </p:sp>
        <p:sp>
          <p:nvSpPr>
            <p:cNvPr id="22" name="Graphic 6">
              <a:extLst>
                <a:ext uri="{FF2B5EF4-FFF2-40B4-BE49-F238E27FC236}">
                  <a16:creationId xmlns:a16="http://schemas.microsoft.com/office/drawing/2014/main" id="{627BF67D-6373-A046-8A10-8C54202A89D2}"/>
                </a:ext>
              </a:extLst>
            </p:cNvPr>
            <p:cNvSpPr/>
            <p:nvPr/>
          </p:nvSpPr>
          <p:spPr>
            <a:xfrm>
              <a:off x="-4065014" y="-2127482"/>
              <a:ext cx="72360" cy="395743"/>
            </a:xfrm>
            <a:custGeom>
              <a:avLst/>
              <a:gdLst>
                <a:gd name="connsiteX0" fmla="*/ 0 w 72360"/>
                <a:gd name="connsiteY0" fmla="*/ 0 h 395743"/>
                <a:gd name="connsiteX1" fmla="*/ 72361 w 72360"/>
                <a:gd name="connsiteY1" fmla="*/ 0 h 395743"/>
                <a:gd name="connsiteX2" fmla="*/ 72361 w 72360"/>
                <a:gd name="connsiteY2" fmla="*/ 395744 h 395743"/>
                <a:gd name="connsiteX3" fmla="*/ 0 w 72360"/>
                <a:gd name="connsiteY3" fmla="*/ 395744 h 395743"/>
              </a:gdLst>
              <a:ahLst/>
              <a:cxnLst>
                <a:cxn ang="0">
                  <a:pos x="connsiteX0" y="connsiteY0"/>
                </a:cxn>
                <a:cxn ang="0">
                  <a:pos x="connsiteX1" y="connsiteY1"/>
                </a:cxn>
                <a:cxn ang="0">
                  <a:pos x="connsiteX2" y="connsiteY2"/>
                </a:cxn>
                <a:cxn ang="0">
                  <a:pos x="connsiteX3" y="connsiteY3"/>
                </a:cxn>
              </a:cxnLst>
              <a:rect l="l" t="t" r="r" b="b"/>
              <a:pathLst>
                <a:path w="72360" h="395743">
                  <a:moveTo>
                    <a:pt x="0" y="0"/>
                  </a:moveTo>
                  <a:lnTo>
                    <a:pt x="72361" y="0"/>
                  </a:lnTo>
                  <a:lnTo>
                    <a:pt x="72361" y="395744"/>
                  </a:lnTo>
                  <a:lnTo>
                    <a:pt x="0" y="395744"/>
                  </a:lnTo>
                  <a:close/>
                </a:path>
              </a:pathLst>
            </a:custGeom>
            <a:grpFill/>
            <a:ln w="9514" cap="flat">
              <a:noFill/>
              <a:prstDash val="solid"/>
              <a:miter/>
            </a:ln>
          </p:spPr>
          <p:txBody>
            <a:bodyPr rtlCol="0" anchor="ctr"/>
            <a:lstStyle/>
            <a:p>
              <a:endParaRPr lang="en-FI"/>
            </a:p>
          </p:txBody>
        </p:sp>
        <p:sp>
          <p:nvSpPr>
            <p:cNvPr id="23" name="Graphic 6">
              <a:extLst>
                <a:ext uri="{FF2B5EF4-FFF2-40B4-BE49-F238E27FC236}">
                  <a16:creationId xmlns:a16="http://schemas.microsoft.com/office/drawing/2014/main" id="{1715C65F-5111-E642-BFFF-408EFEB6E2F8}"/>
                </a:ext>
              </a:extLst>
            </p:cNvPr>
            <p:cNvSpPr/>
            <p:nvPr/>
          </p:nvSpPr>
          <p:spPr>
            <a:xfrm>
              <a:off x="-3850312" y="-2127482"/>
              <a:ext cx="305344" cy="395743"/>
            </a:xfrm>
            <a:custGeom>
              <a:avLst/>
              <a:gdLst>
                <a:gd name="connsiteX0" fmla="*/ 0 w 305344"/>
                <a:gd name="connsiteY0" fmla="*/ 77095 h 395743"/>
                <a:gd name="connsiteX1" fmla="*/ 116539 w 305344"/>
                <a:gd name="connsiteY1" fmla="*/ 77095 h 395743"/>
                <a:gd name="connsiteX2" fmla="*/ 116539 w 305344"/>
                <a:gd name="connsiteY2" fmla="*/ 395744 h 395743"/>
                <a:gd name="connsiteX3" fmla="*/ 188805 w 305344"/>
                <a:gd name="connsiteY3" fmla="*/ 395744 h 395743"/>
                <a:gd name="connsiteX4" fmla="*/ 188805 w 305344"/>
                <a:gd name="connsiteY4" fmla="*/ 77095 h 395743"/>
                <a:gd name="connsiteX5" fmla="*/ 305344 w 305344"/>
                <a:gd name="connsiteY5" fmla="*/ 77095 h 395743"/>
                <a:gd name="connsiteX6" fmla="*/ 305344 w 305344"/>
                <a:gd name="connsiteY6" fmla="*/ 0 h 395743"/>
                <a:gd name="connsiteX7" fmla="*/ 0 w 305344"/>
                <a:gd name="connsiteY7" fmla="*/ 0 h 3957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05344" h="395743">
                  <a:moveTo>
                    <a:pt x="0" y="77095"/>
                  </a:moveTo>
                  <a:lnTo>
                    <a:pt x="116539" y="77095"/>
                  </a:lnTo>
                  <a:lnTo>
                    <a:pt x="116539" y="395744"/>
                  </a:lnTo>
                  <a:lnTo>
                    <a:pt x="188805" y="395744"/>
                  </a:lnTo>
                  <a:lnTo>
                    <a:pt x="188805" y="77095"/>
                  </a:lnTo>
                  <a:lnTo>
                    <a:pt x="305344" y="77095"/>
                  </a:lnTo>
                  <a:lnTo>
                    <a:pt x="305344" y="0"/>
                  </a:lnTo>
                  <a:lnTo>
                    <a:pt x="0" y="0"/>
                  </a:lnTo>
                  <a:close/>
                </a:path>
              </a:pathLst>
            </a:custGeom>
            <a:grpFill/>
            <a:ln w="9514" cap="flat">
              <a:noFill/>
              <a:prstDash val="solid"/>
              <a:miter/>
            </a:ln>
          </p:spPr>
          <p:txBody>
            <a:bodyPr rtlCol="0" anchor="ctr"/>
            <a:lstStyle/>
            <a:p>
              <a:endParaRPr lang="en-FI"/>
            </a:p>
          </p:txBody>
        </p:sp>
        <p:sp>
          <p:nvSpPr>
            <p:cNvPr id="24" name="Graphic 6">
              <a:extLst>
                <a:ext uri="{FF2B5EF4-FFF2-40B4-BE49-F238E27FC236}">
                  <a16:creationId xmlns:a16="http://schemas.microsoft.com/office/drawing/2014/main" id="{71923963-375D-7346-9E35-52E135EEDF51}"/>
                </a:ext>
              </a:extLst>
            </p:cNvPr>
            <p:cNvSpPr/>
            <p:nvPr/>
          </p:nvSpPr>
          <p:spPr>
            <a:xfrm>
              <a:off x="-3442329" y="-2127482"/>
              <a:ext cx="305248" cy="395743"/>
            </a:xfrm>
            <a:custGeom>
              <a:avLst/>
              <a:gdLst>
                <a:gd name="connsiteX0" fmla="*/ 0 w 305248"/>
                <a:gd name="connsiteY0" fmla="*/ 77095 h 395743"/>
                <a:gd name="connsiteX1" fmla="*/ 116444 w 305248"/>
                <a:gd name="connsiteY1" fmla="*/ 77095 h 395743"/>
                <a:gd name="connsiteX2" fmla="*/ 116444 w 305248"/>
                <a:gd name="connsiteY2" fmla="*/ 395744 h 395743"/>
                <a:gd name="connsiteX3" fmla="*/ 188805 w 305248"/>
                <a:gd name="connsiteY3" fmla="*/ 395744 h 395743"/>
                <a:gd name="connsiteX4" fmla="*/ 188805 w 305248"/>
                <a:gd name="connsiteY4" fmla="*/ 77095 h 395743"/>
                <a:gd name="connsiteX5" fmla="*/ 305249 w 305248"/>
                <a:gd name="connsiteY5" fmla="*/ 77095 h 395743"/>
                <a:gd name="connsiteX6" fmla="*/ 305249 w 305248"/>
                <a:gd name="connsiteY6" fmla="*/ 0 h 395743"/>
                <a:gd name="connsiteX7" fmla="*/ 0 w 305248"/>
                <a:gd name="connsiteY7" fmla="*/ 0 h 3957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05248" h="395743">
                  <a:moveTo>
                    <a:pt x="0" y="77095"/>
                  </a:moveTo>
                  <a:lnTo>
                    <a:pt x="116444" y="77095"/>
                  </a:lnTo>
                  <a:lnTo>
                    <a:pt x="116444" y="395744"/>
                  </a:lnTo>
                  <a:lnTo>
                    <a:pt x="188805" y="395744"/>
                  </a:lnTo>
                  <a:lnTo>
                    <a:pt x="188805" y="77095"/>
                  </a:lnTo>
                  <a:lnTo>
                    <a:pt x="305249" y="77095"/>
                  </a:lnTo>
                  <a:lnTo>
                    <a:pt x="305249" y="0"/>
                  </a:lnTo>
                  <a:lnTo>
                    <a:pt x="0" y="0"/>
                  </a:lnTo>
                  <a:close/>
                </a:path>
              </a:pathLst>
            </a:custGeom>
            <a:grpFill/>
            <a:ln w="9514" cap="flat">
              <a:noFill/>
              <a:prstDash val="solid"/>
              <a:miter/>
            </a:ln>
          </p:spPr>
          <p:txBody>
            <a:bodyPr rtlCol="0" anchor="ctr"/>
            <a:lstStyle/>
            <a:p>
              <a:endParaRPr lang="en-FI"/>
            </a:p>
          </p:txBody>
        </p:sp>
        <p:sp>
          <p:nvSpPr>
            <p:cNvPr id="25" name="Graphic 6">
              <a:extLst>
                <a:ext uri="{FF2B5EF4-FFF2-40B4-BE49-F238E27FC236}">
                  <a16:creationId xmlns:a16="http://schemas.microsoft.com/office/drawing/2014/main" id="{8722A2DA-D140-C643-AE71-A51BE27978C2}"/>
                </a:ext>
              </a:extLst>
            </p:cNvPr>
            <p:cNvSpPr/>
            <p:nvPr/>
          </p:nvSpPr>
          <p:spPr>
            <a:xfrm>
              <a:off x="-3026159" y="-2135277"/>
              <a:ext cx="408458" cy="411238"/>
            </a:xfrm>
            <a:custGeom>
              <a:avLst/>
              <a:gdLst>
                <a:gd name="connsiteX0" fmla="*/ 204229 w 408458"/>
                <a:gd name="connsiteY0" fmla="*/ 0 h 411238"/>
                <a:gd name="connsiteX1" fmla="*/ 0 w 408458"/>
                <a:gd name="connsiteY1" fmla="*/ 205619 h 411238"/>
                <a:gd name="connsiteX2" fmla="*/ 204229 w 408458"/>
                <a:gd name="connsiteY2" fmla="*/ 411239 h 411238"/>
                <a:gd name="connsiteX3" fmla="*/ 408459 w 408458"/>
                <a:gd name="connsiteY3" fmla="*/ 205619 h 411238"/>
                <a:gd name="connsiteX4" fmla="*/ 204229 w 408458"/>
                <a:gd name="connsiteY4" fmla="*/ 0 h 411238"/>
                <a:gd name="connsiteX5" fmla="*/ 204229 w 408458"/>
                <a:gd name="connsiteY5" fmla="*/ 332908 h 411238"/>
                <a:gd name="connsiteX6" fmla="*/ 73980 w 408458"/>
                <a:gd name="connsiteY6" fmla="*/ 205619 h 411238"/>
                <a:gd name="connsiteX7" fmla="*/ 204229 w 408458"/>
                <a:gd name="connsiteY7" fmla="*/ 78331 h 411238"/>
                <a:gd name="connsiteX8" fmla="*/ 334003 w 408458"/>
                <a:gd name="connsiteY8" fmla="*/ 205619 h 411238"/>
                <a:gd name="connsiteX9" fmla="*/ 204229 w 408458"/>
                <a:gd name="connsiteY9" fmla="*/ 332908 h 4112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08458" h="411238">
                  <a:moveTo>
                    <a:pt x="204229" y="0"/>
                  </a:moveTo>
                  <a:cubicBezTo>
                    <a:pt x="93784" y="0"/>
                    <a:pt x="0" y="88218"/>
                    <a:pt x="0" y="205619"/>
                  </a:cubicBezTo>
                  <a:cubicBezTo>
                    <a:pt x="0" y="323021"/>
                    <a:pt x="93879" y="411239"/>
                    <a:pt x="204229" y="411239"/>
                  </a:cubicBezTo>
                  <a:cubicBezTo>
                    <a:pt x="314580" y="411239"/>
                    <a:pt x="408459" y="323021"/>
                    <a:pt x="408459" y="205619"/>
                  </a:cubicBezTo>
                  <a:cubicBezTo>
                    <a:pt x="408554" y="86031"/>
                    <a:pt x="314675" y="0"/>
                    <a:pt x="204229" y="0"/>
                  </a:cubicBezTo>
                  <a:close/>
                  <a:moveTo>
                    <a:pt x="204229" y="332908"/>
                  </a:moveTo>
                  <a:cubicBezTo>
                    <a:pt x="130821" y="332908"/>
                    <a:pt x="73980" y="281669"/>
                    <a:pt x="73980" y="205619"/>
                  </a:cubicBezTo>
                  <a:cubicBezTo>
                    <a:pt x="73980" y="129570"/>
                    <a:pt x="130821" y="78331"/>
                    <a:pt x="204229" y="78331"/>
                  </a:cubicBezTo>
                  <a:cubicBezTo>
                    <a:pt x="277638" y="78331"/>
                    <a:pt x="334003" y="129570"/>
                    <a:pt x="334003" y="205619"/>
                  </a:cubicBezTo>
                  <a:cubicBezTo>
                    <a:pt x="334003" y="281669"/>
                    <a:pt x="277733" y="332908"/>
                    <a:pt x="204229" y="332908"/>
                  </a:cubicBezTo>
                  <a:close/>
                </a:path>
              </a:pathLst>
            </a:custGeom>
            <a:grpFill/>
            <a:ln w="9514" cap="flat">
              <a:noFill/>
              <a:prstDash val="solid"/>
              <a:miter/>
            </a:ln>
          </p:spPr>
          <p:txBody>
            <a:bodyPr rtlCol="0" anchor="ctr"/>
            <a:lstStyle/>
            <a:p>
              <a:endParaRPr lang="en-FI"/>
            </a:p>
          </p:txBody>
        </p:sp>
      </p:grpSp>
    </p:spTree>
    <p:extLst>
      <p:ext uri="{BB962C8B-B14F-4D97-AF65-F5344CB8AC3E}">
        <p14:creationId xmlns:p14="http://schemas.microsoft.com/office/powerpoint/2010/main" val="3733221190"/>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showMasterSp="0" preserve="1" userDrawn="1">
  <p:cSld name="Kuvatekstillinen kuva">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684189-374F-3E4E-84C1-FFBD5D13FCCD}"/>
              </a:ext>
            </a:extLst>
          </p:cNvPr>
          <p:cNvSpPr>
            <a:spLocks noGrp="1"/>
          </p:cNvSpPr>
          <p:nvPr>
            <p:ph type="title"/>
          </p:nvPr>
        </p:nvSpPr>
        <p:spPr>
          <a:xfrm>
            <a:off x="521999" y="522000"/>
            <a:ext cx="5981683" cy="1159200"/>
          </a:xfrm>
        </p:spPr>
        <p:txBody>
          <a:bodyPr lIns="90000" anchor="t">
            <a:noAutofit/>
          </a:bodyPr>
          <a:lstStyle>
            <a:lvl1pPr>
              <a:defRPr sz="3100"/>
            </a:lvl1pPr>
          </a:lstStyle>
          <a:p>
            <a:r>
              <a:rPr lang="fi-FI"/>
              <a:t>Muokkaa ots. perustyyl. napsautt.</a:t>
            </a:r>
            <a:endParaRPr lang="en-FI" dirty="0"/>
          </a:p>
        </p:txBody>
      </p:sp>
      <p:sp>
        <p:nvSpPr>
          <p:cNvPr id="3" name="Picture Placeholder 2">
            <a:extLst>
              <a:ext uri="{FF2B5EF4-FFF2-40B4-BE49-F238E27FC236}">
                <a16:creationId xmlns:a16="http://schemas.microsoft.com/office/drawing/2014/main" id="{D8BCD9B1-1EC3-A64A-B4CB-0001570FF4AE}"/>
              </a:ext>
            </a:extLst>
          </p:cNvPr>
          <p:cNvSpPr>
            <a:spLocks noGrp="1"/>
          </p:cNvSpPr>
          <p:nvPr>
            <p:ph type="pic" idx="1"/>
          </p:nvPr>
        </p:nvSpPr>
        <p:spPr>
          <a:xfrm>
            <a:off x="6956385" y="620713"/>
            <a:ext cx="4611728" cy="5616575"/>
          </a:xfrm>
        </p:spPr>
        <p:txBody>
          <a:bodyPr anchor="ctr">
            <a:noAutofit/>
          </a:bodyPr>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i-FI"/>
              <a:t>Lisää kuva napsauttamalla kuvaketta</a:t>
            </a:r>
            <a:endParaRPr lang="en-FI"/>
          </a:p>
        </p:txBody>
      </p:sp>
      <p:sp>
        <p:nvSpPr>
          <p:cNvPr id="4" name="Text Placeholder 3">
            <a:extLst>
              <a:ext uri="{FF2B5EF4-FFF2-40B4-BE49-F238E27FC236}">
                <a16:creationId xmlns:a16="http://schemas.microsoft.com/office/drawing/2014/main" id="{0D6970EC-71CD-B04D-97D7-77189F51CA5E}"/>
              </a:ext>
            </a:extLst>
          </p:cNvPr>
          <p:cNvSpPr>
            <a:spLocks noGrp="1"/>
          </p:cNvSpPr>
          <p:nvPr>
            <p:ph type="body" sz="half" idx="2"/>
          </p:nvPr>
        </p:nvSpPr>
        <p:spPr>
          <a:xfrm>
            <a:off x="522000" y="1800000"/>
            <a:ext cx="5982972" cy="4437288"/>
          </a:xfrm>
        </p:spPr>
        <p:txBody>
          <a:bodyPr>
            <a:noAutofit/>
          </a:bodyPr>
          <a:lstStyle>
            <a:lvl1pPr marL="0" indent="0">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fi-FI"/>
              <a:t>Muokkaa tekstin perustyylejä napsauttamalla</a:t>
            </a:r>
          </a:p>
        </p:txBody>
      </p:sp>
      <p:sp>
        <p:nvSpPr>
          <p:cNvPr id="6" name="Footer Placeholder 5">
            <a:extLst>
              <a:ext uri="{FF2B5EF4-FFF2-40B4-BE49-F238E27FC236}">
                <a16:creationId xmlns:a16="http://schemas.microsoft.com/office/drawing/2014/main" id="{11C04269-9663-1046-9F90-CD92FEB8E8FA}"/>
              </a:ext>
            </a:extLst>
          </p:cNvPr>
          <p:cNvSpPr>
            <a:spLocks noGrp="1"/>
          </p:cNvSpPr>
          <p:nvPr>
            <p:ph type="ftr" sz="quarter" idx="11"/>
          </p:nvPr>
        </p:nvSpPr>
        <p:spPr/>
        <p:txBody>
          <a:bodyPr>
            <a:noAutofit/>
          </a:bodyPr>
          <a:lstStyle/>
          <a:p>
            <a:r>
              <a:rPr lang="en-GB" dirty="0" err="1"/>
              <a:t>neuvokasperhe.fi</a:t>
            </a:r>
            <a:endParaRPr lang="en-FI" dirty="0"/>
          </a:p>
        </p:txBody>
      </p:sp>
      <p:grpSp>
        <p:nvGrpSpPr>
          <p:cNvPr id="7" name="Graphic 6">
            <a:extLst>
              <a:ext uri="{FF2B5EF4-FFF2-40B4-BE49-F238E27FC236}">
                <a16:creationId xmlns:a16="http://schemas.microsoft.com/office/drawing/2014/main" id="{4810F0BE-4D3B-C845-812C-96D725DED86F}"/>
              </a:ext>
            </a:extLst>
          </p:cNvPr>
          <p:cNvGrpSpPr/>
          <p:nvPr userDrawn="1"/>
        </p:nvGrpSpPr>
        <p:grpSpPr>
          <a:xfrm>
            <a:off x="10262258" y="6327613"/>
            <a:ext cx="1305854" cy="317834"/>
            <a:chOff x="-8379918" y="-2906540"/>
            <a:chExt cx="5762217" cy="1402475"/>
          </a:xfrm>
          <a:solidFill>
            <a:schemeClr val="accent6"/>
          </a:solidFill>
        </p:grpSpPr>
        <p:sp>
          <p:nvSpPr>
            <p:cNvPr id="8" name="Graphic 6">
              <a:extLst>
                <a:ext uri="{FF2B5EF4-FFF2-40B4-BE49-F238E27FC236}">
                  <a16:creationId xmlns:a16="http://schemas.microsoft.com/office/drawing/2014/main" id="{79CD29A3-B326-0C46-A3B0-618EC592E344}"/>
                </a:ext>
              </a:extLst>
            </p:cNvPr>
            <p:cNvSpPr/>
            <p:nvPr/>
          </p:nvSpPr>
          <p:spPr>
            <a:xfrm>
              <a:off x="-8009734" y="-2906540"/>
              <a:ext cx="720277" cy="271521"/>
            </a:xfrm>
            <a:custGeom>
              <a:avLst/>
              <a:gdLst>
                <a:gd name="connsiteX0" fmla="*/ 485009 w 720277"/>
                <a:gd name="connsiteY0" fmla="*/ 11907 h 271521"/>
                <a:gd name="connsiteX1" fmla="*/ 235173 w 720277"/>
                <a:gd name="connsiteY1" fmla="*/ 11907 h 271521"/>
                <a:gd name="connsiteX2" fmla="*/ 113969 w 720277"/>
                <a:gd name="connsiteY2" fmla="*/ 47840 h 271521"/>
                <a:gd name="connsiteX3" fmla="*/ 0 w 720277"/>
                <a:gd name="connsiteY3" fmla="*/ 107729 h 271521"/>
                <a:gd name="connsiteX4" fmla="*/ 108351 w 720277"/>
                <a:gd name="connsiteY4" fmla="*/ 271521 h 271521"/>
                <a:gd name="connsiteX5" fmla="*/ 187853 w 720277"/>
                <a:gd name="connsiteY5" fmla="*/ 229694 h 271521"/>
                <a:gd name="connsiteX6" fmla="*/ 272591 w 720277"/>
                <a:gd name="connsiteY6" fmla="*/ 204598 h 271521"/>
                <a:gd name="connsiteX7" fmla="*/ 447591 w 720277"/>
                <a:gd name="connsiteY7" fmla="*/ 204598 h 271521"/>
                <a:gd name="connsiteX8" fmla="*/ 532424 w 720277"/>
                <a:gd name="connsiteY8" fmla="*/ 229694 h 271521"/>
                <a:gd name="connsiteX9" fmla="*/ 611926 w 720277"/>
                <a:gd name="connsiteY9" fmla="*/ 271521 h 271521"/>
                <a:gd name="connsiteX10" fmla="*/ 720277 w 720277"/>
                <a:gd name="connsiteY10" fmla="*/ 107729 h 271521"/>
                <a:gd name="connsiteX11" fmla="*/ 606309 w 720277"/>
                <a:gd name="connsiteY11" fmla="*/ 47840 h 271521"/>
                <a:gd name="connsiteX12" fmla="*/ 485009 w 720277"/>
                <a:gd name="connsiteY12" fmla="*/ 11907 h 2715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720277" h="271521">
                  <a:moveTo>
                    <a:pt x="485009" y="11907"/>
                  </a:moveTo>
                  <a:cubicBezTo>
                    <a:pt x="403032" y="-3969"/>
                    <a:pt x="317246" y="-3969"/>
                    <a:pt x="235173" y="11907"/>
                  </a:cubicBezTo>
                  <a:cubicBezTo>
                    <a:pt x="193756" y="19892"/>
                    <a:pt x="152910" y="32060"/>
                    <a:pt x="113969" y="47840"/>
                  </a:cubicBezTo>
                  <a:cubicBezTo>
                    <a:pt x="74170" y="63906"/>
                    <a:pt x="35800" y="84059"/>
                    <a:pt x="0" y="107729"/>
                  </a:cubicBezTo>
                  <a:lnTo>
                    <a:pt x="108351" y="271521"/>
                  </a:lnTo>
                  <a:cubicBezTo>
                    <a:pt x="133297" y="255075"/>
                    <a:pt x="160051" y="241006"/>
                    <a:pt x="187853" y="229694"/>
                  </a:cubicBezTo>
                  <a:cubicBezTo>
                    <a:pt x="215084" y="218762"/>
                    <a:pt x="243647" y="210206"/>
                    <a:pt x="272591" y="204598"/>
                  </a:cubicBezTo>
                  <a:cubicBezTo>
                    <a:pt x="330099" y="193570"/>
                    <a:pt x="390273" y="193570"/>
                    <a:pt x="447591" y="204598"/>
                  </a:cubicBezTo>
                  <a:cubicBezTo>
                    <a:pt x="476535" y="210206"/>
                    <a:pt x="505194" y="218667"/>
                    <a:pt x="532424" y="229694"/>
                  </a:cubicBezTo>
                  <a:cubicBezTo>
                    <a:pt x="560131" y="241006"/>
                    <a:pt x="586886" y="254980"/>
                    <a:pt x="611926" y="271521"/>
                  </a:cubicBezTo>
                  <a:lnTo>
                    <a:pt x="720277" y="107729"/>
                  </a:lnTo>
                  <a:cubicBezTo>
                    <a:pt x="684382" y="84059"/>
                    <a:pt x="646107" y="63906"/>
                    <a:pt x="606309" y="47840"/>
                  </a:cubicBezTo>
                  <a:cubicBezTo>
                    <a:pt x="567367" y="32060"/>
                    <a:pt x="526521" y="19892"/>
                    <a:pt x="485009" y="11907"/>
                  </a:cubicBezTo>
                  <a:close/>
                </a:path>
              </a:pathLst>
            </a:custGeom>
            <a:grpFill/>
            <a:ln w="9514" cap="flat">
              <a:noFill/>
              <a:prstDash val="solid"/>
              <a:miter/>
            </a:ln>
          </p:spPr>
          <p:txBody>
            <a:bodyPr rtlCol="0" anchor="ctr"/>
            <a:lstStyle/>
            <a:p>
              <a:endParaRPr lang="en-FI"/>
            </a:p>
          </p:txBody>
        </p:sp>
        <p:sp>
          <p:nvSpPr>
            <p:cNvPr id="9" name="Graphic 6">
              <a:extLst>
                <a:ext uri="{FF2B5EF4-FFF2-40B4-BE49-F238E27FC236}">
                  <a16:creationId xmlns:a16="http://schemas.microsoft.com/office/drawing/2014/main" id="{B0823D03-2B42-C346-BABB-F9FBC1786F88}"/>
                </a:ext>
              </a:extLst>
            </p:cNvPr>
            <p:cNvSpPr/>
            <p:nvPr/>
          </p:nvSpPr>
          <p:spPr>
            <a:xfrm>
              <a:off x="-8379918" y="-2575795"/>
              <a:ext cx="1073417" cy="1071730"/>
            </a:xfrm>
            <a:custGeom>
              <a:avLst/>
              <a:gdLst>
                <a:gd name="connsiteX0" fmla="*/ 1073132 w 1073417"/>
                <a:gd name="connsiteY0" fmla="*/ 341843 h 1071730"/>
                <a:gd name="connsiteX1" fmla="*/ 730751 w 1073417"/>
                <a:gd name="connsiteY1" fmla="*/ 0 h 1071730"/>
                <a:gd name="connsiteX2" fmla="*/ 388369 w 1073417"/>
                <a:gd name="connsiteY2" fmla="*/ 341843 h 1071730"/>
                <a:gd name="connsiteX3" fmla="*/ 386655 w 1073417"/>
                <a:gd name="connsiteY3" fmla="*/ 386047 h 1071730"/>
                <a:gd name="connsiteX4" fmla="*/ 386179 w 1073417"/>
                <a:gd name="connsiteY4" fmla="*/ 385572 h 1071730"/>
                <a:gd name="connsiteX5" fmla="*/ 342382 w 1073417"/>
                <a:gd name="connsiteY5" fmla="*/ 387663 h 1071730"/>
                <a:gd name="connsiteX6" fmla="*/ 0 w 1073417"/>
                <a:gd name="connsiteY6" fmla="*/ 729507 h 1071730"/>
                <a:gd name="connsiteX7" fmla="*/ 342382 w 1073417"/>
                <a:gd name="connsiteY7" fmla="*/ 1071350 h 1071730"/>
                <a:gd name="connsiteX8" fmla="*/ 1073418 w 1073417"/>
                <a:gd name="connsiteY8" fmla="*/ 1071731 h 1071730"/>
                <a:gd name="connsiteX9" fmla="*/ 1073323 w 1073417"/>
                <a:gd name="connsiteY9" fmla="*/ 1071635 h 1071730"/>
                <a:gd name="connsiteX10" fmla="*/ 1073418 w 1073417"/>
                <a:gd name="connsiteY10" fmla="*/ 1071731 h 1071730"/>
                <a:gd name="connsiteX11" fmla="*/ 1073132 w 1073417"/>
                <a:gd name="connsiteY11" fmla="*/ 341843 h 1071730"/>
                <a:gd name="connsiteX12" fmla="*/ 837959 w 1073417"/>
                <a:gd name="connsiteY12" fmla="*/ 844342 h 1071730"/>
                <a:gd name="connsiteX13" fmla="*/ 377324 w 1073417"/>
                <a:gd name="connsiteY13" fmla="*/ 844342 h 1071730"/>
                <a:gd name="connsiteX14" fmla="*/ 245361 w 1073417"/>
                <a:gd name="connsiteY14" fmla="*/ 710684 h 1071730"/>
                <a:gd name="connsiteX15" fmla="*/ 377324 w 1073417"/>
                <a:gd name="connsiteY15" fmla="*/ 578928 h 1071730"/>
                <a:gd name="connsiteX16" fmla="*/ 572128 w 1073417"/>
                <a:gd name="connsiteY16" fmla="*/ 578928 h 1071730"/>
                <a:gd name="connsiteX17" fmla="*/ 572033 w 1073417"/>
                <a:gd name="connsiteY17" fmla="*/ 578833 h 1071730"/>
                <a:gd name="connsiteX18" fmla="*/ 572128 w 1073417"/>
                <a:gd name="connsiteY18" fmla="*/ 578928 h 1071730"/>
                <a:gd name="connsiteX19" fmla="*/ 572128 w 1073417"/>
                <a:gd name="connsiteY19" fmla="*/ 376541 h 1071730"/>
                <a:gd name="connsiteX20" fmla="*/ 704091 w 1073417"/>
                <a:gd name="connsiteY20" fmla="*/ 244785 h 1071730"/>
                <a:gd name="connsiteX21" fmla="*/ 837959 w 1073417"/>
                <a:gd name="connsiteY21" fmla="*/ 376541 h 1071730"/>
                <a:gd name="connsiteX22" fmla="*/ 838530 w 1073417"/>
                <a:gd name="connsiteY22" fmla="*/ 844817 h 1071730"/>
                <a:gd name="connsiteX23" fmla="*/ 837959 w 1073417"/>
                <a:gd name="connsiteY23" fmla="*/ 844342 h 10717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1073417" h="1071730">
                  <a:moveTo>
                    <a:pt x="1073132" y="341843"/>
                  </a:moveTo>
                  <a:cubicBezTo>
                    <a:pt x="1073132" y="153050"/>
                    <a:pt x="919841" y="0"/>
                    <a:pt x="730751" y="0"/>
                  </a:cubicBezTo>
                  <a:cubicBezTo>
                    <a:pt x="541660" y="0"/>
                    <a:pt x="388369" y="153050"/>
                    <a:pt x="388369" y="341843"/>
                  </a:cubicBezTo>
                  <a:lnTo>
                    <a:pt x="386655" y="386047"/>
                  </a:lnTo>
                  <a:lnTo>
                    <a:pt x="386179" y="385572"/>
                  </a:lnTo>
                  <a:lnTo>
                    <a:pt x="342382" y="387663"/>
                  </a:lnTo>
                  <a:cubicBezTo>
                    <a:pt x="153291" y="387663"/>
                    <a:pt x="0" y="540713"/>
                    <a:pt x="0" y="729507"/>
                  </a:cubicBezTo>
                  <a:cubicBezTo>
                    <a:pt x="0" y="918300"/>
                    <a:pt x="153291" y="1071350"/>
                    <a:pt x="342382" y="1071350"/>
                  </a:cubicBezTo>
                  <a:lnTo>
                    <a:pt x="1073418" y="1071731"/>
                  </a:lnTo>
                  <a:lnTo>
                    <a:pt x="1073323" y="1071635"/>
                  </a:lnTo>
                  <a:lnTo>
                    <a:pt x="1073418" y="1071731"/>
                  </a:lnTo>
                  <a:lnTo>
                    <a:pt x="1073132" y="341843"/>
                  </a:lnTo>
                  <a:close/>
                  <a:moveTo>
                    <a:pt x="837959" y="844342"/>
                  </a:moveTo>
                  <a:lnTo>
                    <a:pt x="377324" y="844342"/>
                  </a:lnTo>
                  <a:cubicBezTo>
                    <a:pt x="304487" y="844342"/>
                    <a:pt x="245361" y="783407"/>
                    <a:pt x="245361" y="710684"/>
                  </a:cubicBezTo>
                  <a:cubicBezTo>
                    <a:pt x="245361" y="637962"/>
                    <a:pt x="304487" y="578928"/>
                    <a:pt x="377324" y="578928"/>
                  </a:cubicBezTo>
                  <a:lnTo>
                    <a:pt x="572128" y="578928"/>
                  </a:lnTo>
                  <a:lnTo>
                    <a:pt x="572033" y="578833"/>
                  </a:lnTo>
                  <a:lnTo>
                    <a:pt x="572128" y="578928"/>
                  </a:lnTo>
                  <a:lnTo>
                    <a:pt x="572128" y="376541"/>
                  </a:lnTo>
                  <a:cubicBezTo>
                    <a:pt x="572128" y="303819"/>
                    <a:pt x="631159" y="244785"/>
                    <a:pt x="704091" y="244785"/>
                  </a:cubicBezTo>
                  <a:cubicBezTo>
                    <a:pt x="776928" y="244785"/>
                    <a:pt x="837959" y="303819"/>
                    <a:pt x="837959" y="376541"/>
                  </a:cubicBezTo>
                  <a:lnTo>
                    <a:pt x="838530" y="844817"/>
                  </a:lnTo>
                  <a:lnTo>
                    <a:pt x="837959" y="844342"/>
                  </a:lnTo>
                  <a:close/>
                </a:path>
              </a:pathLst>
            </a:custGeom>
            <a:grpFill/>
            <a:ln w="9514" cap="flat">
              <a:noFill/>
              <a:prstDash val="solid"/>
              <a:miter/>
            </a:ln>
          </p:spPr>
          <p:txBody>
            <a:bodyPr rtlCol="0" anchor="ctr"/>
            <a:lstStyle/>
            <a:p>
              <a:endParaRPr lang="en-FI"/>
            </a:p>
          </p:txBody>
        </p:sp>
        <p:sp>
          <p:nvSpPr>
            <p:cNvPr id="10" name="Graphic 6">
              <a:extLst>
                <a:ext uri="{FF2B5EF4-FFF2-40B4-BE49-F238E27FC236}">
                  <a16:creationId xmlns:a16="http://schemas.microsoft.com/office/drawing/2014/main" id="{FA326411-EFD2-5048-9D5C-FED88973E9FC}"/>
                </a:ext>
              </a:extLst>
            </p:cNvPr>
            <p:cNvSpPr/>
            <p:nvPr/>
          </p:nvSpPr>
          <p:spPr>
            <a:xfrm>
              <a:off x="-6953645" y="-2135277"/>
              <a:ext cx="243456" cy="411143"/>
            </a:xfrm>
            <a:custGeom>
              <a:avLst/>
              <a:gdLst>
                <a:gd name="connsiteX0" fmla="*/ 188329 w 243456"/>
                <a:gd name="connsiteY0" fmla="*/ 196779 h 411143"/>
                <a:gd name="connsiteX1" fmla="*/ 113207 w 243456"/>
                <a:gd name="connsiteY1" fmla="*/ 135654 h 411143"/>
                <a:gd name="connsiteX2" fmla="*/ 86738 w 243456"/>
                <a:gd name="connsiteY2" fmla="*/ 101431 h 411143"/>
                <a:gd name="connsiteX3" fmla="*/ 123680 w 243456"/>
                <a:gd name="connsiteY3" fmla="*/ 78331 h 411143"/>
                <a:gd name="connsiteX4" fmla="*/ 213655 w 243456"/>
                <a:gd name="connsiteY4" fmla="*/ 121299 h 411143"/>
                <a:gd name="connsiteX5" fmla="*/ 228032 w 243456"/>
                <a:gd name="connsiteY5" fmla="*/ 52950 h 411143"/>
                <a:gd name="connsiteX6" fmla="*/ 123109 w 243456"/>
                <a:gd name="connsiteY6" fmla="*/ 0 h 411143"/>
                <a:gd name="connsiteX7" fmla="*/ 13234 w 243456"/>
                <a:gd name="connsiteY7" fmla="*/ 98104 h 411143"/>
                <a:gd name="connsiteX8" fmla="*/ 51890 w 243456"/>
                <a:gd name="connsiteY8" fmla="*/ 179668 h 411143"/>
                <a:gd name="connsiteX9" fmla="*/ 141294 w 243456"/>
                <a:gd name="connsiteY9" fmla="*/ 256288 h 411143"/>
                <a:gd name="connsiteX10" fmla="*/ 169953 w 243456"/>
                <a:gd name="connsiteY10" fmla="*/ 300396 h 411143"/>
                <a:gd name="connsiteX11" fmla="*/ 126917 w 243456"/>
                <a:gd name="connsiteY11" fmla="*/ 332908 h 411143"/>
                <a:gd name="connsiteX12" fmla="*/ 21518 w 243456"/>
                <a:gd name="connsiteY12" fmla="*/ 275015 h 411143"/>
                <a:gd name="connsiteX13" fmla="*/ 0 w 243456"/>
                <a:gd name="connsiteY13" fmla="*/ 343365 h 411143"/>
                <a:gd name="connsiteX14" fmla="*/ 123109 w 243456"/>
                <a:gd name="connsiteY14" fmla="*/ 411144 h 411143"/>
                <a:gd name="connsiteX15" fmla="*/ 243456 w 243456"/>
                <a:gd name="connsiteY15" fmla="*/ 299256 h 411143"/>
                <a:gd name="connsiteX16" fmla="*/ 188329 w 243456"/>
                <a:gd name="connsiteY16" fmla="*/ 196779 h 4111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43456" h="411143">
                  <a:moveTo>
                    <a:pt x="188329" y="196779"/>
                  </a:moveTo>
                  <a:cubicBezTo>
                    <a:pt x="166811" y="177481"/>
                    <a:pt x="144151" y="160370"/>
                    <a:pt x="113207" y="135654"/>
                  </a:cubicBezTo>
                  <a:cubicBezTo>
                    <a:pt x="101591" y="126243"/>
                    <a:pt x="86738" y="113599"/>
                    <a:pt x="86738" y="101431"/>
                  </a:cubicBezTo>
                  <a:cubicBezTo>
                    <a:pt x="86738" y="83275"/>
                    <a:pt x="106637" y="78331"/>
                    <a:pt x="123680" y="78331"/>
                  </a:cubicBezTo>
                  <a:cubicBezTo>
                    <a:pt x="154624" y="78331"/>
                    <a:pt x="190519" y="94872"/>
                    <a:pt x="213655" y="121299"/>
                  </a:cubicBezTo>
                  <a:lnTo>
                    <a:pt x="228032" y="52950"/>
                  </a:lnTo>
                  <a:cubicBezTo>
                    <a:pt x="211465" y="26522"/>
                    <a:pt x="171762" y="0"/>
                    <a:pt x="123109" y="0"/>
                  </a:cubicBezTo>
                  <a:cubicBezTo>
                    <a:pt x="62935" y="0"/>
                    <a:pt x="13234" y="35268"/>
                    <a:pt x="13234" y="98104"/>
                  </a:cubicBezTo>
                  <a:cubicBezTo>
                    <a:pt x="13234" y="133372"/>
                    <a:pt x="31991" y="158754"/>
                    <a:pt x="51890" y="179668"/>
                  </a:cubicBezTo>
                  <a:cubicBezTo>
                    <a:pt x="73979" y="202768"/>
                    <a:pt x="103781" y="225392"/>
                    <a:pt x="141294" y="256288"/>
                  </a:cubicBezTo>
                  <a:cubicBezTo>
                    <a:pt x="159480" y="271688"/>
                    <a:pt x="169953" y="283285"/>
                    <a:pt x="169953" y="300396"/>
                  </a:cubicBezTo>
                  <a:cubicBezTo>
                    <a:pt x="169953" y="322451"/>
                    <a:pt x="151196" y="332908"/>
                    <a:pt x="126917" y="332908"/>
                  </a:cubicBezTo>
                  <a:cubicBezTo>
                    <a:pt x="88261" y="332908"/>
                    <a:pt x="45226" y="308667"/>
                    <a:pt x="21518" y="275015"/>
                  </a:cubicBezTo>
                  <a:lnTo>
                    <a:pt x="0" y="343365"/>
                  </a:lnTo>
                  <a:cubicBezTo>
                    <a:pt x="13234" y="375876"/>
                    <a:pt x="62935" y="411144"/>
                    <a:pt x="123109" y="411144"/>
                  </a:cubicBezTo>
                  <a:cubicBezTo>
                    <a:pt x="193756" y="411144"/>
                    <a:pt x="243456" y="366465"/>
                    <a:pt x="243456" y="299256"/>
                  </a:cubicBezTo>
                  <a:cubicBezTo>
                    <a:pt x="243456" y="253626"/>
                    <a:pt x="218702" y="223301"/>
                    <a:pt x="188329" y="196779"/>
                  </a:cubicBezTo>
                  <a:close/>
                </a:path>
              </a:pathLst>
            </a:custGeom>
            <a:grpFill/>
            <a:ln w="9514" cap="flat">
              <a:noFill/>
              <a:prstDash val="solid"/>
              <a:miter/>
            </a:ln>
          </p:spPr>
          <p:txBody>
            <a:bodyPr rtlCol="0" anchor="ctr"/>
            <a:lstStyle/>
            <a:p>
              <a:endParaRPr lang="en-FI"/>
            </a:p>
          </p:txBody>
        </p:sp>
        <p:sp>
          <p:nvSpPr>
            <p:cNvPr id="11" name="Graphic 6">
              <a:extLst>
                <a:ext uri="{FF2B5EF4-FFF2-40B4-BE49-F238E27FC236}">
                  <a16:creationId xmlns:a16="http://schemas.microsoft.com/office/drawing/2014/main" id="{CF11B1C6-3380-0045-B21A-488549B4AE2A}"/>
                </a:ext>
              </a:extLst>
            </p:cNvPr>
            <p:cNvSpPr/>
            <p:nvPr/>
          </p:nvSpPr>
          <p:spPr>
            <a:xfrm>
              <a:off x="-6609169" y="-2127482"/>
              <a:ext cx="322958" cy="395743"/>
            </a:xfrm>
            <a:custGeom>
              <a:avLst/>
              <a:gdLst>
                <a:gd name="connsiteX0" fmla="*/ 160622 w 322958"/>
                <a:gd name="connsiteY0" fmla="*/ 146586 h 395743"/>
                <a:gd name="connsiteX1" fmla="*/ 80073 w 322958"/>
                <a:gd name="connsiteY1" fmla="*/ 0 h 395743"/>
                <a:gd name="connsiteX2" fmla="*/ 0 w 322958"/>
                <a:gd name="connsiteY2" fmla="*/ 0 h 395743"/>
                <a:gd name="connsiteX3" fmla="*/ 125870 w 322958"/>
                <a:gd name="connsiteY3" fmla="*/ 230336 h 395743"/>
                <a:gd name="connsiteX4" fmla="*/ 125870 w 322958"/>
                <a:gd name="connsiteY4" fmla="*/ 395744 h 395743"/>
                <a:gd name="connsiteX5" fmla="*/ 198231 w 322958"/>
                <a:gd name="connsiteY5" fmla="*/ 395744 h 395743"/>
                <a:gd name="connsiteX6" fmla="*/ 198231 w 322958"/>
                <a:gd name="connsiteY6" fmla="*/ 230336 h 395743"/>
                <a:gd name="connsiteX7" fmla="*/ 322959 w 322958"/>
                <a:gd name="connsiteY7" fmla="*/ 0 h 395743"/>
                <a:gd name="connsiteX8" fmla="*/ 241267 w 322958"/>
                <a:gd name="connsiteY8" fmla="*/ 0 h 3957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22958" h="395743">
                  <a:moveTo>
                    <a:pt x="160622" y="146586"/>
                  </a:moveTo>
                  <a:lnTo>
                    <a:pt x="80073" y="0"/>
                  </a:lnTo>
                  <a:lnTo>
                    <a:pt x="0" y="0"/>
                  </a:lnTo>
                  <a:lnTo>
                    <a:pt x="125870" y="230336"/>
                  </a:lnTo>
                  <a:lnTo>
                    <a:pt x="125870" y="395744"/>
                  </a:lnTo>
                  <a:lnTo>
                    <a:pt x="198231" y="395744"/>
                  </a:lnTo>
                  <a:lnTo>
                    <a:pt x="198231" y="230336"/>
                  </a:lnTo>
                  <a:lnTo>
                    <a:pt x="322959" y="0"/>
                  </a:lnTo>
                  <a:lnTo>
                    <a:pt x="241267" y="0"/>
                  </a:lnTo>
                  <a:close/>
                </a:path>
              </a:pathLst>
            </a:custGeom>
            <a:grpFill/>
            <a:ln w="9514" cap="flat">
              <a:noFill/>
              <a:prstDash val="solid"/>
              <a:miter/>
            </a:ln>
          </p:spPr>
          <p:txBody>
            <a:bodyPr rtlCol="0" anchor="ctr"/>
            <a:lstStyle/>
            <a:p>
              <a:endParaRPr lang="en-FI"/>
            </a:p>
          </p:txBody>
        </p:sp>
        <p:sp>
          <p:nvSpPr>
            <p:cNvPr id="12" name="Graphic 6">
              <a:extLst>
                <a:ext uri="{FF2B5EF4-FFF2-40B4-BE49-F238E27FC236}">
                  <a16:creationId xmlns:a16="http://schemas.microsoft.com/office/drawing/2014/main" id="{8060129A-4A7F-D247-BCBB-85F09B91302D}"/>
                </a:ext>
              </a:extLst>
            </p:cNvPr>
            <p:cNvSpPr/>
            <p:nvPr/>
          </p:nvSpPr>
          <p:spPr>
            <a:xfrm>
              <a:off x="-6148248" y="-2127482"/>
              <a:ext cx="339525" cy="395743"/>
            </a:xfrm>
            <a:custGeom>
              <a:avLst/>
              <a:gdLst>
                <a:gd name="connsiteX0" fmla="*/ 124251 w 339525"/>
                <a:gd name="connsiteY0" fmla="*/ 0 h 395743"/>
                <a:gd name="connsiteX1" fmla="*/ 0 w 339525"/>
                <a:gd name="connsiteY1" fmla="*/ 0 h 395743"/>
                <a:gd name="connsiteX2" fmla="*/ 0 w 339525"/>
                <a:gd name="connsiteY2" fmla="*/ 395744 h 395743"/>
                <a:gd name="connsiteX3" fmla="*/ 124251 w 339525"/>
                <a:gd name="connsiteY3" fmla="*/ 395744 h 395743"/>
                <a:gd name="connsiteX4" fmla="*/ 339525 w 339525"/>
                <a:gd name="connsiteY4" fmla="*/ 197824 h 395743"/>
                <a:gd name="connsiteX5" fmla="*/ 124251 w 339525"/>
                <a:gd name="connsiteY5" fmla="*/ 0 h 395743"/>
                <a:gd name="connsiteX6" fmla="*/ 145198 w 339525"/>
                <a:gd name="connsiteY6" fmla="*/ 317412 h 395743"/>
                <a:gd name="connsiteX7" fmla="*/ 72361 w 339525"/>
                <a:gd name="connsiteY7" fmla="*/ 317412 h 395743"/>
                <a:gd name="connsiteX8" fmla="*/ 72361 w 339525"/>
                <a:gd name="connsiteY8" fmla="*/ 78236 h 395743"/>
                <a:gd name="connsiteX9" fmla="*/ 145198 w 339525"/>
                <a:gd name="connsiteY9" fmla="*/ 78236 h 395743"/>
                <a:gd name="connsiteX10" fmla="*/ 265546 w 339525"/>
                <a:gd name="connsiteY10" fmla="*/ 197824 h 395743"/>
                <a:gd name="connsiteX11" fmla="*/ 145198 w 339525"/>
                <a:gd name="connsiteY11" fmla="*/ 317412 h 3957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39525" h="395743">
                  <a:moveTo>
                    <a:pt x="124251" y="0"/>
                  </a:moveTo>
                  <a:lnTo>
                    <a:pt x="0" y="0"/>
                  </a:lnTo>
                  <a:lnTo>
                    <a:pt x="0" y="395744"/>
                  </a:lnTo>
                  <a:lnTo>
                    <a:pt x="124251" y="395744"/>
                  </a:lnTo>
                  <a:cubicBezTo>
                    <a:pt x="247360" y="395744"/>
                    <a:pt x="339525" y="322451"/>
                    <a:pt x="339525" y="197824"/>
                  </a:cubicBezTo>
                  <a:cubicBezTo>
                    <a:pt x="339525" y="71582"/>
                    <a:pt x="248979" y="0"/>
                    <a:pt x="124251" y="0"/>
                  </a:cubicBezTo>
                  <a:close/>
                  <a:moveTo>
                    <a:pt x="145198" y="317412"/>
                  </a:moveTo>
                  <a:lnTo>
                    <a:pt x="72361" y="317412"/>
                  </a:lnTo>
                  <a:lnTo>
                    <a:pt x="72361" y="78236"/>
                  </a:lnTo>
                  <a:lnTo>
                    <a:pt x="145198" y="78236"/>
                  </a:lnTo>
                  <a:cubicBezTo>
                    <a:pt x="215845" y="78236"/>
                    <a:pt x="265546" y="130615"/>
                    <a:pt x="265546" y="197824"/>
                  </a:cubicBezTo>
                  <a:cubicBezTo>
                    <a:pt x="265546" y="270072"/>
                    <a:pt x="213084" y="317412"/>
                    <a:pt x="145198" y="317412"/>
                  </a:cubicBezTo>
                  <a:close/>
                </a:path>
              </a:pathLst>
            </a:custGeom>
            <a:grpFill/>
            <a:ln w="9514" cap="flat">
              <a:noFill/>
              <a:prstDash val="solid"/>
              <a:miter/>
            </a:ln>
          </p:spPr>
          <p:txBody>
            <a:bodyPr rtlCol="0" anchor="ctr"/>
            <a:lstStyle/>
            <a:p>
              <a:endParaRPr lang="en-FI"/>
            </a:p>
          </p:txBody>
        </p:sp>
        <p:sp>
          <p:nvSpPr>
            <p:cNvPr id="13" name="Graphic 6">
              <a:extLst>
                <a:ext uri="{FF2B5EF4-FFF2-40B4-BE49-F238E27FC236}">
                  <a16:creationId xmlns:a16="http://schemas.microsoft.com/office/drawing/2014/main" id="{872A2994-CFE7-0045-9D4E-39A07C884D9B}"/>
                </a:ext>
              </a:extLst>
            </p:cNvPr>
            <p:cNvSpPr/>
            <p:nvPr/>
          </p:nvSpPr>
          <p:spPr>
            <a:xfrm>
              <a:off x="-5497952" y="-2238229"/>
              <a:ext cx="79406" cy="79281"/>
            </a:xfrm>
            <a:custGeom>
              <a:avLst/>
              <a:gdLst>
                <a:gd name="connsiteX0" fmla="*/ 39703 w 79406"/>
                <a:gd name="connsiteY0" fmla="*/ 79282 h 79281"/>
                <a:gd name="connsiteX1" fmla="*/ 79407 w 79406"/>
                <a:gd name="connsiteY1" fmla="*/ 39641 h 79281"/>
                <a:gd name="connsiteX2" fmla="*/ 39703 w 79406"/>
                <a:gd name="connsiteY2" fmla="*/ 0 h 79281"/>
                <a:gd name="connsiteX3" fmla="*/ 0 w 79406"/>
                <a:gd name="connsiteY3" fmla="*/ 39641 h 79281"/>
                <a:gd name="connsiteX4" fmla="*/ 39703 w 79406"/>
                <a:gd name="connsiteY4" fmla="*/ 79282 h 7928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9406" h="79281">
                  <a:moveTo>
                    <a:pt x="39703" y="79282"/>
                  </a:moveTo>
                  <a:cubicBezTo>
                    <a:pt x="61793" y="79282"/>
                    <a:pt x="79407" y="62171"/>
                    <a:pt x="79407" y="39641"/>
                  </a:cubicBezTo>
                  <a:cubicBezTo>
                    <a:pt x="79407" y="17587"/>
                    <a:pt x="61697" y="0"/>
                    <a:pt x="39703" y="0"/>
                  </a:cubicBezTo>
                  <a:cubicBezTo>
                    <a:pt x="17043" y="0"/>
                    <a:pt x="0" y="17682"/>
                    <a:pt x="0" y="39641"/>
                  </a:cubicBezTo>
                  <a:cubicBezTo>
                    <a:pt x="0" y="62171"/>
                    <a:pt x="17138" y="79282"/>
                    <a:pt x="39703" y="79282"/>
                  </a:cubicBezTo>
                  <a:close/>
                </a:path>
              </a:pathLst>
            </a:custGeom>
            <a:grpFill/>
            <a:ln w="9514" cap="flat">
              <a:noFill/>
              <a:prstDash val="solid"/>
              <a:miter/>
            </a:ln>
          </p:spPr>
          <p:txBody>
            <a:bodyPr rtlCol="0" anchor="ctr"/>
            <a:lstStyle/>
            <a:p>
              <a:endParaRPr lang="en-FI"/>
            </a:p>
          </p:txBody>
        </p:sp>
        <p:sp>
          <p:nvSpPr>
            <p:cNvPr id="14" name="Graphic 6">
              <a:extLst>
                <a:ext uri="{FF2B5EF4-FFF2-40B4-BE49-F238E27FC236}">
                  <a16:creationId xmlns:a16="http://schemas.microsoft.com/office/drawing/2014/main" id="{3D7CE3AF-8515-5D42-BC87-DC6AE910785B}"/>
                </a:ext>
              </a:extLst>
            </p:cNvPr>
            <p:cNvSpPr/>
            <p:nvPr/>
          </p:nvSpPr>
          <p:spPr>
            <a:xfrm>
              <a:off x="-5613825" y="-2238229"/>
              <a:ext cx="79406" cy="79281"/>
            </a:xfrm>
            <a:custGeom>
              <a:avLst/>
              <a:gdLst>
                <a:gd name="connsiteX0" fmla="*/ 39704 w 79406"/>
                <a:gd name="connsiteY0" fmla="*/ 79282 h 79281"/>
                <a:gd name="connsiteX1" fmla="*/ 79407 w 79406"/>
                <a:gd name="connsiteY1" fmla="*/ 39641 h 79281"/>
                <a:gd name="connsiteX2" fmla="*/ 39704 w 79406"/>
                <a:gd name="connsiteY2" fmla="*/ 0 h 79281"/>
                <a:gd name="connsiteX3" fmla="*/ 0 w 79406"/>
                <a:gd name="connsiteY3" fmla="*/ 39641 h 79281"/>
                <a:gd name="connsiteX4" fmla="*/ 39704 w 79406"/>
                <a:gd name="connsiteY4" fmla="*/ 79282 h 7928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9406" h="79281">
                  <a:moveTo>
                    <a:pt x="39704" y="79282"/>
                  </a:moveTo>
                  <a:cubicBezTo>
                    <a:pt x="62364" y="79282"/>
                    <a:pt x="79407" y="62171"/>
                    <a:pt x="79407" y="39641"/>
                  </a:cubicBezTo>
                  <a:cubicBezTo>
                    <a:pt x="79407" y="17587"/>
                    <a:pt x="62269" y="0"/>
                    <a:pt x="39704" y="0"/>
                  </a:cubicBezTo>
                  <a:cubicBezTo>
                    <a:pt x="17614" y="0"/>
                    <a:pt x="0" y="17682"/>
                    <a:pt x="0" y="39641"/>
                  </a:cubicBezTo>
                  <a:cubicBezTo>
                    <a:pt x="-95" y="62171"/>
                    <a:pt x="17614" y="79282"/>
                    <a:pt x="39704" y="79282"/>
                  </a:cubicBezTo>
                  <a:close/>
                </a:path>
              </a:pathLst>
            </a:custGeom>
            <a:grpFill/>
            <a:ln w="9514" cap="flat">
              <a:noFill/>
              <a:prstDash val="solid"/>
              <a:miter/>
            </a:ln>
          </p:spPr>
          <p:txBody>
            <a:bodyPr rtlCol="0" anchor="ctr"/>
            <a:lstStyle/>
            <a:p>
              <a:endParaRPr lang="en-FI"/>
            </a:p>
          </p:txBody>
        </p:sp>
        <p:sp>
          <p:nvSpPr>
            <p:cNvPr id="15" name="Graphic 6">
              <a:extLst>
                <a:ext uri="{FF2B5EF4-FFF2-40B4-BE49-F238E27FC236}">
                  <a16:creationId xmlns:a16="http://schemas.microsoft.com/office/drawing/2014/main" id="{0089D420-B6B3-EB47-A723-E6935BED3C9E}"/>
                </a:ext>
              </a:extLst>
            </p:cNvPr>
            <p:cNvSpPr/>
            <p:nvPr/>
          </p:nvSpPr>
          <p:spPr>
            <a:xfrm>
              <a:off x="-5708846" y="-2127482"/>
              <a:ext cx="383513" cy="395743"/>
            </a:xfrm>
            <a:custGeom>
              <a:avLst/>
              <a:gdLst>
                <a:gd name="connsiteX0" fmla="*/ 156243 w 383513"/>
                <a:gd name="connsiteY0" fmla="*/ 0 h 395743"/>
                <a:gd name="connsiteX1" fmla="*/ 0 w 383513"/>
                <a:gd name="connsiteY1" fmla="*/ 395744 h 395743"/>
                <a:gd name="connsiteX2" fmla="*/ 77788 w 383513"/>
                <a:gd name="connsiteY2" fmla="*/ 395744 h 395743"/>
                <a:gd name="connsiteX3" fmla="*/ 109779 w 383513"/>
                <a:gd name="connsiteY3" fmla="*/ 314751 h 395743"/>
                <a:gd name="connsiteX4" fmla="*/ 275353 w 383513"/>
                <a:gd name="connsiteY4" fmla="*/ 314751 h 395743"/>
                <a:gd name="connsiteX5" fmla="*/ 307344 w 383513"/>
                <a:gd name="connsiteY5" fmla="*/ 395744 h 395743"/>
                <a:gd name="connsiteX6" fmla="*/ 383513 w 383513"/>
                <a:gd name="connsiteY6" fmla="*/ 395744 h 395743"/>
                <a:gd name="connsiteX7" fmla="*/ 227271 w 383513"/>
                <a:gd name="connsiteY7" fmla="*/ 0 h 395743"/>
                <a:gd name="connsiteX8" fmla="*/ 156243 w 383513"/>
                <a:gd name="connsiteY8" fmla="*/ 0 h 395743"/>
                <a:gd name="connsiteX9" fmla="*/ 139676 w 383513"/>
                <a:gd name="connsiteY9" fmla="*/ 238036 h 395743"/>
                <a:gd name="connsiteX10" fmla="*/ 192709 w 383513"/>
                <a:gd name="connsiteY10" fmla="*/ 104663 h 395743"/>
                <a:gd name="connsiteX11" fmla="*/ 245170 w 383513"/>
                <a:gd name="connsiteY11" fmla="*/ 238036 h 395743"/>
                <a:gd name="connsiteX12" fmla="*/ 139676 w 383513"/>
                <a:gd name="connsiteY12" fmla="*/ 238036 h 3957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83513" h="395743">
                  <a:moveTo>
                    <a:pt x="156243" y="0"/>
                  </a:moveTo>
                  <a:lnTo>
                    <a:pt x="0" y="395744"/>
                  </a:lnTo>
                  <a:lnTo>
                    <a:pt x="77788" y="395744"/>
                  </a:lnTo>
                  <a:lnTo>
                    <a:pt x="109779" y="314751"/>
                  </a:lnTo>
                  <a:lnTo>
                    <a:pt x="275353" y="314751"/>
                  </a:lnTo>
                  <a:lnTo>
                    <a:pt x="307344" y="395744"/>
                  </a:lnTo>
                  <a:lnTo>
                    <a:pt x="383513" y="395744"/>
                  </a:lnTo>
                  <a:lnTo>
                    <a:pt x="227271" y="0"/>
                  </a:lnTo>
                  <a:lnTo>
                    <a:pt x="156243" y="0"/>
                  </a:lnTo>
                  <a:close/>
                  <a:moveTo>
                    <a:pt x="139676" y="238036"/>
                  </a:moveTo>
                  <a:lnTo>
                    <a:pt x="192709" y="104663"/>
                  </a:lnTo>
                  <a:lnTo>
                    <a:pt x="245170" y="238036"/>
                  </a:lnTo>
                  <a:lnTo>
                    <a:pt x="139676" y="238036"/>
                  </a:lnTo>
                  <a:close/>
                </a:path>
              </a:pathLst>
            </a:custGeom>
            <a:grpFill/>
            <a:ln w="9514" cap="flat">
              <a:noFill/>
              <a:prstDash val="solid"/>
              <a:miter/>
            </a:ln>
          </p:spPr>
          <p:txBody>
            <a:bodyPr rtlCol="0" anchor="ctr"/>
            <a:lstStyle/>
            <a:p>
              <a:endParaRPr lang="en-FI"/>
            </a:p>
          </p:txBody>
        </p:sp>
        <p:sp>
          <p:nvSpPr>
            <p:cNvPr id="16" name="Graphic 6">
              <a:extLst>
                <a:ext uri="{FF2B5EF4-FFF2-40B4-BE49-F238E27FC236}">
                  <a16:creationId xmlns:a16="http://schemas.microsoft.com/office/drawing/2014/main" id="{27202DA3-7248-E344-8BD4-E05E96C45C82}"/>
                </a:ext>
              </a:extLst>
            </p:cNvPr>
            <p:cNvSpPr/>
            <p:nvPr/>
          </p:nvSpPr>
          <p:spPr>
            <a:xfrm>
              <a:off x="-5186609" y="-2127482"/>
              <a:ext cx="328956" cy="395743"/>
            </a:xfrm>
            <a:custGeom>
              <a:avLst/>
              <a:gdLst>
                <a:gd name="connsiteX0" fmla="*/ 256691 w 328956"/>
                <a:gd name="connsiteY0" fmla="*/ 268360 h 395743"/>
                <a:gd name="connsiteX1" fmla="*/ 72266 w 328956"/>
                <a:gd name="connsiteY1" fmla="*/ 0 h 395743"/>
                <a:gd name="connsiteX2" fmla="*/ 0 w 328956"/>
                <a:gd name="connsiteY2" fmla="*/ 0 h 395743"/>
                <a:gd name="connsiteX3" fmla="*/ 0 w 328956"/>
                <a:gd name="connsiteY3" fmla="*/ 395744 h 395743"/>
                <a:gd name="connsiteX4" fmla="*/ 72266 w 328956"/>
                <a:gd name="connsiteY4" fmla="*/ 395744 h 395743"/>
                <a:gd name="connsiteX5" fmla="*/ 72266 w 328956"/>
                <a:gd name="connsiteY5" fmla="*/ 128904 h 395743"/>
                <a:gd name="connsiteX6" fmla="*/ 256120 w 328956"/>
                <a:gd name="connsiteY6" fmla="*/ 395744 h 395743"/>
                <a:gd name="connsiteX7" fmla="*/ 328957 w 328956"/>
                <a:gd name="connsiteY7" fmla="*/ 395744 h 395743"/>
                <a:gd name="connsiteX8" fmla="*/ 328957 w 328956"/>
                <a:gd name="connsiteY8" fmla="*/ 0 h 395743"/>
                <a:gd name="connsiteX9" fmla="*/ 256691 w 328956"/>
                <a:gd name="connsiteY9" fmla="*/ 0 h 3957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28956" h="395743">
                  <a:moveTo>
                    <a:pt x="256691" y="268360"/>
                  </a:moveTo>
                  <a:lnTo>
                    <a:pt x="72266" y="0"/>
                  </a:lnTo>
                  <a:lnTo>
                    <a:pt x="0" y="0"/>
                  </a:lnTo>
                  <a:lnTo>
                    <a:pt x="0" y="395744"/>
                  </a:lnTo>
                  <a:lnTo>
                    <a:pt x="72266" y="395744"/>
                  </a:lnTo>
                  <a:lnTo>
                    <a:pt x="72266" y="128904"/>
                  </a:lnTo>
                  <a:lnTo>
                    <a:pt x="256120" y="395744"/>
                  </a:lnTo>
                  <a:lnTo>
                    <a:pt x="328957" y="395744"/>
                  </a:lnTo>
                  <a:lnTo>
                    <a:pt x="328957" y="0"/>
                  </a:lnTo>
                  <a:lnTo>
                    <a:pt x="256691" y="0"/>
                  </a:lnTo>
                  <a:close/>
                </a:path>
              </a:pathLst>
            </a:custGeom>
            <a:grpFill/>
            <a:ln w="9514" cap="flat">
              <a:noFill/>
              <a:prstDash val="solid"/>
              <a:miter/>
            </a:ln>
          </p:spPr>
          <p:txBody>
            <a:bodyPr rtlCol="0" anchor="ctr"/>
            <a:lstStyle/>
            <a:p>
              <a:endParaRPr lang="en-FI"/>
            </a:p>
          </p:txBody>
        </p:sp>
        <p:sp>
          <p:nvSpPr>
            <p:cNvPr id="17" name="Graphic 6">
              <a:extLst>
                <a:ext uri="{FF2B5EF4-FFF2-40B4-BE49-F238E27FC236}">
                  <a16:creationId xmlns:a16="http://schemas.microsoft.com/office/drawing/2014/main" id="{5C08E950-63FD-6444-9AA6-5420429A4C72}"/>
                </a:ext>
              </a:extLst>
            </p:cNvPr>
            <p:cNvSpPr/>
            <p:nvPr/>
          </p:nvSpPr>
          <p:spPr>
            <a:xfrm>
              <a:off x="-4675513" y="-2127482"/>
              <a:ext cx="209751" cy="395743"/>
            </a:xfrm>
            <a:custGeom>
              <a:avLst/>
              <a:gdLst>
                <a:gd name="connsiteX0" fmla="*/ 72361 w 209751"/>
                <a:gd name="connsiteY0" fmla="*/ 0 h 395743"/>
                <a:gd name="connsiteX1" fmla="*/ 0 w 209751"/>
                <a:gd name="connsiteY1" fmla="*/ 0 h 395743"/>
                <a:gd name="connsiteX2" fmla="*/ 0 w 209751"/>
                <a:gd name="connsiteY2" fmla="*/ 395744 h 395743"/>
                <a:gd name="connsiteX3" fmla="*/ 209752 w 209751"/>
                <a:gd name="connsiteY3" fmla="*/ 395744 h 395743"/>
                <a:gd name="connsiteX4" fmla="*/ 209752 w 209751"/>
                <a:gd name="connsiteY4" fmla="*/ 317412 h 395743"/>
                <a:gd name="connsiteX5" fmla="*/ 72361 w 209751"/>
                <a:gd name="connsiteY5" fmla="*/ 317412 h 3957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9751" h="395743">
                  <a:moveTo>
                    <a:pt x="72361" y="0"/>
                  </a:moveTo>
                  <a:lnTo>
                    <a:pt x="0" y="0"/>
                  </a:lnTo>
                  <a:lnTo>
                    <a:pt x="0" y="395744"/>
                  </a:lnTo>
                  <a:lnTo>
                    <a:pt x="209752" y="395744"/>
                  </a:lnTo>
                  <a:lnTo>
                    <a:pt x="209752" y="317412"/>
                  </a:lnTo>
                  <a:lnTo>
                    <a:pt x="72361" y="317412"/>
                  </a:lnTo>
                  <a:close/>
                </a:path>
              </a:pathLst>
            </a:custGeom>
            <a:grpFill/>
            <a:ln w="9514" cap="flat">
              <a:noFill/>
              <a:prstDash val="solid"/>
              <a:miter/>
            </a:ln>
          </p:spPr>
          <p:txBody>
            <a:bodyPr rtlCol="0" anchor="ctr"/>
            <a:lstStyle/>
            <a:p>
              <a:endParaRPr lang="en-FI"/>
            </a:p>
          </p:txBody>
        </p:sp>
        <p:sp>
          <p:nvSpPr>
            <p:cNvPr id="18" name="Graphic 6">
              <a:extLst>
                <a:ext uri="{FF2B5EF4-FFF2-40B4-BE49-F238E27FC236}">
                  <a16:creationId xmlns:a16="http://schemas.microsoft.com/office/drawing/2014/main" id="{5ADB49AB-338D-B346-881B-EBAED892BD45}"/>
                </a:ext>
              </a:extLst>
            </p:cNvPr>
            <p:cNvSpPr/>
            <p:nvPr/>
          </p:nvSpPr>
          <p:spPr>
            <a:xfrm>
              <a:off x="-4319420" y="-2127482"/>
              <a:ext cx="72360" cy="395743"/>
            </a:xfrm>
            <a:custGeom>
              <a:avLst/>
              <a:gdLst>
                <a:gd name="connsiteX0" fmla="*/ 0 w 72360"/>
                <a:gd name="connsiteY0" fmla="*/ 0 h 395743"/>
                <a:gd name="connsiteX1" fmla="*/ 72361 w 72360"/>
                <a:gd name="connsiteY1" fmla="*/ 0 h 395743"/>
                <a:gd name="connsiteX2" fmla="*/ 72361 w 72360"/>
                <a:gd name="connsiteY2" fmla="*/ 395744 h 395743"/>
                <a:gd name="connsiteX3" fmla="*/ 0 w 72360"/>
                <a:gd name="connsiteY3" fmla="*/ 395744 h 395743"/>
              </a:gdLst>
              <a:ahLst/>
              <a:cxnLst>
                <a:cxn ang="0">
                  <a:pos x="connsiteX0" y="connsiteY0"/>
                </a:cxn>
                <a:cxn ang="0">
                  <a:pos x="connsiteX1" y="connsiteY1"/>
                </a:cxn>
                <a:cxn ang="0">
                  <a:pos x="connsiteX2" y="connsiteY2"/>
                </a:cxn>
                <a:cxn ang="0">
                  <a:pos x="connsiteX3" y="connsiteY3"/>
                </a:cxn>
              </a:cxnLst>
              <a:rect l="l" t="t" r="r" b="b"/>
              <a:pathLst>
                <a:path w="72360" h="395743">
                  <a:moveTo>
                    <a:pt x="0" y="0"/>
                  </a:moveTo>
                  <a:lnTo>
                    <a:pt x="72361" y="0"/>
                  </a:lnTo>
                  <a:lnTo>
                    <a:pt x="72361" y="395744"/>
                  </a:lnTo>
                  <a:lnTo>
                    <a:pt x="0" y="395744"/>
                  </a:lnTo>
                  <a:close/>
                </a:path>
              </a:pathLst>
            </a:custGeom>
            <a:grpFill/>
            <a:ln w="9514" cap="flat">
              <a:noFill/>
              <a:prstDash val="solid"/>
              <a:miter/>
            </a:ln>
          </p:spPr>
          <p:txBody>
            <a:bodyPr rtlCol="0" anchor="ctr"/>
            <a:lstStyle/>
            <a:p>
              <a:endParaRPr lang="en-FI"/>
            </a:p>
          </p:txBody>
        </p:sp>
        <p:sp>
          <p:nvSpPr>
            <p:cNvPr id="19" name="Graphic 6">
              <a:extLst>
                <a:ext uri="{FF2B5EF4-FFF2-40B4-BE49-F238E27FC236}">
                  <a16:creationId xmlns:a16="http://schemas.microsoft.com/office/drawing/2014/main" id="{424A204D-E7F8-5843-97E8-1982406C19CC}"/>
                </a:ext>
              </a:extLst>
            </p:cNvPr>
            <p:cNvSpPr/>
            <p:nvPr/>
          </p:nvSpPr>
          <p:spPr>
            <a:xfrm>
              <a:off x="-4065014" y="-2127482"/>
              <a:ext cx="72360" cy="395743"/>
            </a:xfrm>
            <a:custGeom>
              <a:avLst/>
              <a:gdLst>
                <a:gd name="connsiteX0" fmla="*/ 0 w 72360"/>
                <a:gd name="connsiteY0" fmla="*/ 0 h 395743"/>
                <a:gd name="connsiteX1" fmla="*/ 72361 w 72360"/>
                <a:gd name="connsiteY1" fmla="*/ 0 h 395743"/>
                <a:gd name="connsiteX2" fmla="*/ 72361 w 72360"/>
                <a:gd name="connsiteY2" fmla="*/ 395744 h 395743"/>
                <a:gd name="connsiteX3" fmla="*/ 0 w 72360"/>
                <a:gd name="connsiteY3" fmla="*/ 395744 h 395743"/>
              </a:gdLst>
              <a:ahLst/>
              <a:cxnLst>
                <a:cxn ang="0">
                  <a:pos x="connsiteX0" y="connsiteY0"/>
                </a:cxn>
                <a:cxn ang="0">
                  <a:pos x="connsiteX1" y="connsiteY1"/>
                </a:cxn>
                <a:cxn ang="0">
                  <a:pos x="connsiteX2" y="connsiteY2"/>
                </a:cxn>
                <a:cxn ang="0">
                  <a:pos x="connsiteX3" y="connsiteY3"/>
                </a:cxn>
              </a:cxnLst>
              <a:rect l="l" t="t" r="r" b="b"/>
              <a:pathLst>
                <a:path w="72360" h="395743">
                  <a:moveTo>
                    <a:pt x="0" y="0"/>
                  </a:moveTo>
                  <a:lnTo>
                    <a:pt x="72361" y="0"/>
                  </a:lnTo>
                  <a:lnTo>
                    <a:pt x="72361" y="395744"/>
                  </a:lnTo>
                  <a:lnTo>
                    <a:pt x="0" y="395744"/>
                  </a:lnTo>
                  <a:close/>
                </a:path>
              </a:pathLst>
            </a:custGeom>
            <a:grpFill/>
            <a:ln w="9514" cap="flat">
              <a:noFill/>
              <a:prstDash val="solid"/>
              <a:miter/>
            </a:ln>
          </p:spPr>
          <p:txBody>
            <a:bodyPr rtlCol="0" anchor="ctr"/>
            <a:lstStyle/>
            <a:p>
              <a:endParaRPr lang="en-FI"/>
            </a:p>
          </p:txBody>
        </p:sp>
        <p:sp>
          <p:nvSpPr>
            <p:cNvPr id="20" name="Graphic 6">
              <a:extLst>
                <a:ext uri="{FF2B5EF4-FFF2-40B4-BE49-F238E27FC236}">
                  <a16:creationId xmlns:a16="http://schemas.microsoft.com/office/drawing/2014/main" id="{70B8233E-88B9-1745-B6BF-BD5984695E99}"/>
                </a:ext>
              </a:extLst>
            </p:cNvPr>
            <p:cNvSpPr/>
            <p:nvPr/>
          </p:nvSpPr>
          <p:spPr>
            <a:xfrm>
              <a:off x="-3850312" y="-2127482"/>
              <a:ext cx="305344" cy="395743"/>
            </a:xfrm>
            <a:custGeom>
              <a:avLst/>
              <a:gdLst>
                <a:gd name="connsiteX0" fmla="*/ 0 w 305344"/>
                <a:gd name="connsiteY0" fmla="*/ 77095 h 395743"/>
                <a:gd name="connsiteX1" fmla="*/ 116539 w 305344"/>
                <a:gd name="connsiteY1" fmla="*/ 77095 h 395743"/>
                <a:gd name="connsiteX2" fmla="*/ 116539 w 305344"/>
                <a:gd name="connsiteY2" fmla="*/ 395744 h 395743"/>
                <a:gd name="connsiteX3" fmla="*/ 188805 w 305344"/>
                <a:gd name="connsiteY3" fmla="*/ 395744 h 395743"/>
                <a:gd name="connsiteX4" fmla="*/ 188805 w 305344"/>
                <a:gd name="connsiteY4" fmla="*/ 77095 h 395743"/>
                <a:gd name="connsiteX5" fmla="*/ 305344 w 305344"/>
                <a:gd name="connsiteY5" fmla="*/ 77095 h 395743"/>
                <a:gd name="connsiteX6" fmla="*/ 305344 w 305344"/>
                <a:gd name="connsiteY6" fmla="*/ 0 h 395743"/>
                <a:gd name="connsiteX7" fmla="*/ 0 w 305344"/>
                <a:gd name="connsiteY7" fmla="*/ 0 h 3957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05344" h="395743">
                  <a:moveTo>
                    <a:pt x="0" y="77095"/>
                  </a:moveTo>
                  <a:lnTo>
                    <a:pt x="116539" y="77095"/>
                  </a:lnTo>
                  <a:lnTo>
                    <a:pt x="116539" y="395744"/>
                  </a:lnTo>
                  <a:lnTo>
                    <a:pt x="188805" y="395744"/>
                  </a:lnTo>
                  <a:lnTo>
                    <a:pt x="188805" y="77095"/>
                  </a:lnTo>
                  <a:lnTo>
                    <a:pt x="305344" y="77095"/>
                  </a:lnTo>
                  <a:lnTo>
                    <a:pt x="305344" y="0"/>
                  </a:lnTo>
                  <a:lnTo>
                    <a:pt x="0" y="0"/>
                  </a:lnTo>
                  <a:close/>
                </a:path>
              </a:pathLst>
            </a:custGeom>
            <a:grpFill/>
            <a:ln w="9514" cap="flat">
              <a:noFill/>
              <a:prstDash val="solid"/>
              <a:miter/>
            </a:ln>
          </p:spPr>
          <p:txBody>
            <a:bodyPr rtlCol="0" anchor="ctr"/>
            <a:lstStyle/>
            <a:p>
              <a:endParaRPr lang="en-FI"/>
            </a:p>
          </p:txBody>
        </p:sp>
        <p:sp>
          <p:nvSpPr>
            <p:cNvPr id="21" name="Graphic 6">
              <a:extLst>
                <a:ext uri="{FF2B5EF4-FFF2-40B4-BE49-F238E27FC236}">
                  <a16:creationId xmlns:a16="http://schemas.microsoft.com/office/drawing/2014/main" id="{F7F092F6-FA63-1A4D-AD52-66E069A5B5B0}"/>
                </a:ext>
              </a:extLst>
            </p:cNvPr>
            <p:cNvSpPr/>
            <p:nvPr/>
          </p:nvSpPr>
          <p:spPr>
            <a:xfrm>
              <a:off x="-3442329" y="-2127482"/>
              <a:ext cx="305248" cy="395743"/>
            </a:xfrm>
            <a:custGeom>
              <a:avLst/>
              <a:gdLst>
                <a:gd name="connsiteX0" fmla="*/ 0 w 305248"/>
                <a:gd name="connsiteY0" fmla="*/ 77095 h 395743"/>
                <a:gd name="connsiteX1" fmla="*/ 116444 w 305248"/>
                <a:gd name="connsiteY1" fmla="*/ 77095 h 395743"/>
                <a:gd name="connsiteX2" fmla="*/ 116444 w 305248"/>
                <a:gd name="connsiteY2" fmla="*/ 395744 h 395743"/>
                <a:gd name="connsiteX3" fmla="*/ 188805 w 305248"/>
                <a:gd name="connsiteY3" fmla="*/ 395744 h 395743"/>
                <a:gd name="connsiteX4" fmla="*/ 188805 w 305248"/>
                <a:gd name="connsiteY4" fmla="*/ 77095 h 395743"/>
                <a:gd name="connsiteX5" fmla="*/ 305249 w 305248"/>
                <a:gd name="connsiteY5" fmla="*/ 77095 h 395743"/>
                <a:gd name="connsiteX6" fmla="*/ 305249 w 305248"/>
                <a:gd name="connsiteY6" fmla="*/ 0 h 395743"/>
                <a:gd name="connsiteX7" fmla="*/ 0 w 305248"/>
                <a:gd name="connsiteY7" fmla="*/ 0 h 3957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05248" h="395743">
                  <a:moveTo>
                    <a:pt x="0" y="77095"/>
                  </a:moveTo>
                  <a:lnTo>
                    <a:pt x="116444" y="77095"/>
                  </a:lnTo>
                  <a:lnTo>
                    <a:pt x="116444" y="395744"/>
                  </a:lnTo>
                  <a:lnTo>
                    <a:pt x="188805" y="395744"/>
                  </a:lnTo>
                  <a:lnTo>
                    <a:pt x="188805" y="77095"/>
                  </a:lnTo>
                  <a:lnTo>
                    <a:pt x="305249" y="77095"/>
                  </a:lnTo>
                  <a:lnTo>
                    <a:pt x="305249" y="0"/>
                  </a:lnTo>
                  <a:lnTo>
                    <a:pt x="0" y="0"/>
                  </a:lnTo>
                  <a:close/>
                </a:path>
              </a:pathLst>
            </a:custGeom>
            <a:grpFill/>
            <a:ln w="9514" cap="flat">
              <a:noFill/>
              <a:prstDash val="solid"/>
              <a:miter/>
            </a:ln>
          </p:spPr>
          <p:txBody>
            <a:bodyPr rtlCol="0" anchor="ctr"/>
            <a:lstStyle/>
            <a:p>
              <a:endParaRPr lang="en-FI"/>
            </a:p>
          </p:txBody>
        </p:sp>
        <p:sp>
          <p:nvSpPr>
            <p:cNvPr id="22" name="Graphic 6">
              <a:extLst>
                <a:ext uri="{FF2B5EF4-FFF2-40B4-BE49-F238E27FC236}">
                  <a16:creationId xmlns:a16="http://schemas.microsoft.com/office/drawing/2014/main" id="{7457F964-51A4-E745-B77E-3DBAA85BC2A3}"/>
                </a:ext>
              </a:extLst>
            </p:cNvPr>
            <p:cNvSpPr/>
            <p:nvPr/>
          </p:nvSpPr>
          <p:spPr>
            <a:xfrm>
              <a:off x="-3026159" y="-2135277"/>
              <a:ext cx="408458" cy="411238"/>
            </a:xfrm>
            <a:custGeom>
              <a:avLst/>
              <a:gdLst>
                <a:gd name="connsiteX0" fmla="*/ 204229 w 408458"/>
                <a:gd name="connsiteY0" fmla="*/ 0 h 411238"/>
                <a:gd name="connsiteX1" fmla="*/ 0 w 408458"/>
                <a:gd name="connsiteY1" fmla="*/ 205619 h 411238"/>
                <a:gd name="connsiteX2" fmla="*/ 204229 w 408458"/>
                <a:gd name="connsiteY2" fmla="*/ 411239 h 411238"/>
                <a:gd name="connsiteX3" fmla="*/ 408459 w 408458"/>
                <a:gd name="connsiteY3" fmla="*/ 205619 h 411238"/>
                <a:gd name="connsiteX4" fmla="*/ 204229 w 408458"/>
                <a:gd name="connsiteY4" fmla="*/ 0 h 411238"/>
                <a:gd name="connsiteX5" fmla="*/ 204229 w 408458"/>
                <a:gd name="connsiteY5" fmla="*/ 332908 h 411238"/>
                <a:gd name="connsiteX6" fmla="*/ 73980 w 408458"/>
                <a:gd name="connsiteY6" fmla="*/ 205619 h 411238"/>
                <a:gd name="connsiteX7" fmla="*/ 204229 w 408458"/>
                <a:gd name="connsiteY7" fmla="*/ 78331 h 411238"/>
                <a:gd name="connsiteX8" fmla="*/ 334003 w 408458"/>
                <a:gd name="connsiteY8" fmla="*/ 205619 h 411238"/>
                <a:gd name="connsiteX9" fmla="*/ 204229 w 408458"/>
                <a:gd name="connsiteY9" fmla="*/ 332908 h 4112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08458" h="411238">
                  <a:moveTo>
                    <a:pt x="204229" y="0"/>
                  </a:moveTo>
                  <a:cubicBezTo>
                    <a:pt x="93784" y="0"/>
                    <a:pt x="0" y="88218"/>
                    <a:pt x="0" y="205619"/>
                  </a:cubicBezTo>
                  <a:cubicBezTo>
                    <a:pt x="0" y="323021"/>
                    <a:pt x="93879" y="411239"/>
                    <a:pt x="204229" y="411239"/>
                  </a:cubicBezTo>
                  <a:cubicBezTo>
                    <a:pt x="314580" y="411239"/>
                    <a:pt x="408459" y="323021"/>
                    <a:pt x="408459" y="205619"/>
                  </a:cubicBezTo>
                  <a:cubicBezTo>
                    <a:pt x="408554" y="86031"/>
                    <a:pt x="314675" y="0"/>
                    <a:pt x="204229" y="0"/>
                  </a:cubicBezTo>
                  <a:close/>
                  <a:moveTo>
                    <a:pt x="204229" y="332908"/>
                  </a:moveTo>
                  <a:cubicBezTo>
                    <a:pt x="130821" y="332908"/>
                    <a:pt x="73980" y="281669"/>
                    <a:pt x="73980" y="205619"/>
                  </a:cubicBezTo>
                  <a:cubicBezTo>
                    <a:pt x="73980" y="129570"/>
                    <a:pt x="130821" y="78331"/>
                    <a:pt x="204229" y="78331"/>
                  </a:cubicBezTo>
                  <a:cubicBezTo>
                    <a:pt x="277638" y="78331"/>
                    <a:pt x="334003" y="129570"/>
                    <a:pt x="334003" y="205619"/>
                  </a:cubicBezTo>
                  <a:cubicBezTo>
                    <a:pt x="334003" y="281669"/>
                    <a:pt x="277733" y="332908"/>
                    <a:pt x="204229" y="332908"/>
                  </a:cubicBezTo>
                  <a:close/>
                </a:path>
              </a:pathLst>
            </a:custGeom>
            <a:grpFill/>
            <a:ln w="9514" cap="flat">
              <a:noFill/>
              <a:prstDash val="solid"/>
              <a:miter/>
            </a:ln>
          </p:spPr>
          <p:txBody>
            <a:bodyPr rtlCol="0" anchor="ctr"/>
            <a:lstStyle/>
            <a:p>
              <a:endParaRPr lang="en-FI"/>
            </a:p>
          </p:txBody>
        </p:sp>
      </p:grpSp>
      <p:sp>
        <p:nvSpPr>
          <p:cNvPr id="23" name="Graphic 4">
            <a:extLst>
              <a:ext uri="{FF2B5EF4-FFF2-40B4-BE49-F238E27FC236}">
                <a16:creationId xmlns:a16="http://schemas.microsoft.com/office/drawing/2014/main" id="{052BAAA7-E50E-0042-86BA-8A0D123BBA64}"/>
              </a:ext>
            </a:extLst>
          </p:cNvPr>
          <p:cNvSpPr>
            <a:spLocks noChangeAspect="1"/>
          </p:cNvSpPr>
          <p:nvPr userDrawn="1"/>
        </p:nvSpPr>
        <p:spPr>
          <a:xfrm>
            <a:off x="626243" y="6387225"/>
            <a:ext cx="1872000" cy="258299"/>
          </a:xfrm>
          <a:custGeom>
            <a:avLst/>
            <a:gdLst>
              <a:gd name="connsiteX0" fmla="*/ 5247851 w 10837125"/>
              <a:gd name="connsiteY0" fmla="*/ 539229 h 1495308"/>
              <a:gd name="connsiteX1" fmla="*/ 5019474 w 10837125"/>
              <a:gd name="connsiteY1" fmla="*/ 539229 h 1495308"/>
              <a:gd name="connsiteX2" fmla="*/ 4766682 w 10837125"/>
              <a:gd name="connsiteY2" fmla="*/ 795299 h 1495308"/>
              <a:gd name="connsiteX3" fmla="*/ 4766682 w 10837125"/>
              <a:gd name="connsiteY3" fmla="*/ 455605 h 1495308"/>
              <a:gd name="connsiteX4" fmla="*/ 4680898 w 10837125"/>
              <a:gd name="connsiteY4" fmla="*/ 384971 h 1495308"/>
              <a:gd name="connsiteX5" fmla="*/ 4535864 w 10837125"/>
              <a:gd name="connsiteY5" fmla="*/ 384971 h 1495308"/>
              <a:gd name="connsiteX6" fmla="*/ 4535864 w 10837125"/>
              <a:gd name="connsiteY6" fmla="*/ 530299 h 1495308"/>
              <a:gd name="connsiteX7" fmla="*/ 4565977 w 10837125"/>
              <a:gd name="connsiteY7" fmla="*/ 530299 h 1495308"/>
              <a:gd name="connsiteX8" fmla="*/ 4595899 w 10837125"/>
              <a:gd name="connsiteY8" fmla="*/ 554559 h 1495308"/>
              <a:gd name="connsiteX9" fmla="*/ 4595928 w 10837125"/>
              <a:gd name="connsiteY9" fmla="*/ 559851 h 1495308"/>
              <a:gd name="connsiteX10" fmla="*/ 4595929 w 10837125"/>
              <a:gd name="connsiteY10" fmla="*/ 1229658 h 1495308"/>
              <a:gd name="connsiteX11" fmla="*/ 4766845 w 10837125"/>
              <a:gd name="connsiteY11" fmla="*/ 1229658 h 1495308"/>
              <a:gd name="connsiteX12" fmla="*/ 4766845 w 10837125"/>
              <a:gd name="connsiteY12" fmla="*/ 938922 h 1495308"/>
              <a:gd name="connsiteX13" fmla="*/ 5047879 w 10837125"/>
              <a:gd name="connsiteY13" fmla="*/ 1229983 h 1495308"/>
              <a:gd name="connsiteX14" fmla="*/ 5277801 w 10837125"/>
              <a:gd name="connsiteY14" fmla="*/ 1229983 h 1495308"/>
              <a:gd name="connsiteX15" fmla="*/ 4928238 w 10837125"/>
              <a:gd name="connsiteY15" fmla="*/ 863822 h 1495308"/>
              <a:gd name="connsiteX16" fmla="*/ 3016014 w 10837125"/>
              <a:gd name="connsiteY16" fmla="*/ 604180 h 1495308"/>
              <a:gd name="connsiteX17" fmla="*/ 2881235 w 10837125"/>
              <a:gd name="connsiteY17" fmla="*/ 950775 h 1495308"/>
              <a:gd name="connsiteX18" fmla="*/ 2864957 w 10837125"/>
              <a:gd name="connsiteY18" fmla="*/ 1006633 h 1495308"/>
              <a:gd name="connsiteX19" fmla="*/ 2860481 w 10837125"/>
              <a:gd name="connsiteY19" fmla="*/ 1006633 h 1495308"/>
              <a:gd name="connsiteX20" fmla="*/ 2845587 w 10837125"/>
              <a:gd name="connsiteY20" fmla="*/ 950288 h 1495308"/>
              <a:gd name="connsiteX21" fmla="*/ 2711784 w 10837125"/>
              <a:gd name="connsiteY21" fmla="*/ 604343 h 1495308"/>
              <a:gd name="connsiteX22" fmla="*/ 2614118 w 10837125"/>
              <a:gd name="connsiteY22" fmla="*/ 539392 h 1495308"/>
              <a:gd name="connsiteX23" fmla="*/ 2505871 w 10837125"/>
              <a:gd name="connsiteY23" fmla="*/ 539392 h 1495308"/>
              <a:gd name="connsiteX24" fmla="*/ 2505871 w 10837125"/>
              <a:gd name="connsiteY24" fmla="*/ 686018 h 1495308"/>
              <a:gd name="connsiteX25" fmla="*/ 2534438 w 10837125"/>
              <a:gd name="connsiteY25" fmla="*/ 686018 h 1495308"/>
              <a:gd name="connsiteX26" fmla="*/ 2571226 w 10837125"/>
              <a:gd name="connsiteY26" fmla="*/ 710375 h 1495308"/>
              <a:gd name="connsiteX27" fmla="*/ 2786255 w 10837125"/>
              <a:gd name="connsiteY27" fmla="*/ 1229983 h 1495308"/>
              <a:gd name="connsiteX28" fmla="*/ 2944555 w 10837125"/>
              <a:gd name="connsiteY28" fmla="*/ 1229983 h 1495308"/>
              <a:gd name="connsiteX29" fmla="*/ 3159584 w 10837125"/>
              <a:gd name="connsiteY29" fmla="*/ 710375 h 1495308"/>
              <a:gd name="connsiteX30" fmla="*/ 3196371 w 10837125"/>
              <a:gd name="connsiteY30" fmla="*/ 686018 h 1495308"/>
              <a:gd name="connsiteX31" fmla="*/ 3224939 w 10837125"/>
              <a:gd name="connsiteY31" fmla="*/ 686018 h 1495308"/>
              <a:gd name="connsiteX32" fmla="*/ 3224939 w 10837125"/>
              <a:gd name="connsiteY32" fmla="*/ 539148 h 1495308"/>
              <a:gd name="connsiteX33" fmla="*/ 3107332 w 10837125"/>
              <a:gd name="connsiteY33" fmla="*/ 539148 h 1495308"/>
              <a:gd name="connsiteX34" fmla="*/ 3016259 w 10837125"/>
              <a:gd name="connsiteY34" fmla="*/ 604343 h 1495308"/>
              <a:gd name="connsiteX35" fmla="*/ 1247442 w 10837125"/>
              <a:gd name="connsiteY35" fmla="*/ 518607 h 1495308"/>
              <a:gd name="connsiteX36" fmla="*/ 892344 w 10837125"/>
              <a:gd name="connsiteY36" fmla="*/ 883957 h 1495308"/>
              <a:gd name="connsiteX37" fmla="*/ 1263557 w 10837125"/>
              <a:gd name="connsiteY37" fmla="*/ 1247601 h 1495308"/>
              <a:gd name="connsiteX38" fmla="*/ 1533929 w 10837125"/>
              <a:gd name="connsiteY38" fmla="*/ 1121434 h 1495308"/>
              <a:gd name="connsiteX39" fmla="*/ 1481434 w 10837125"/>
              <a:gd name="connsiteY39" fmla="*/ 989989 h 1495308"/>
              <a:gd name="connsiteX40" fmla="*/ 1268928 w 10837125"/>
              <a:gd name="connsiteY40" fmla="*/ 1075806 h 1495308"/>
              <a:gd name="connsiteX41" fmla="*/ 1067166 w 10837125"/>
              <a:gd name="connsiteY41" fmla="*/ 944361 h 1495308"/>
              <a:gd name="connsiteX42" fmla="*/ 1580972 w 10837125"/>
              <a:gd name="connsiteY42" fmla="*/ 944361 h 1495308"/>
              <a:gd name="connsiteX43" fmla="*/ 1585041 w 10837125"/>
              <a:gd name="connsiteY43" fmla="*/ 883957 h 1495308"/>
              <a:gd name="connsiteX44" fmla="*/ 1247442 w 10837125"/>
              <a:gd name="connsiteY44" fmla="*/ 518607 h 1495308"/>
              <a:gd name="connsiteX45" fmla="*/ 1073922 w 10837125"/>
              <a:gd name="connsiteY45" fmla="*/ 804392 h 1495308"/>
              <a:gd name="connsiteX46" fmla="*/ 1247442 w 10837125"/>
              <a:gd name="connsiteY46" fmla="*/ 691702 h 1495308"/>
              <a:gd name="connsiteX47" fmla="*/ 1410219 w 10837125"/>
              <a:gd name="connsiteY47" fmla="*/ 804392 h 1495308"/>
              <a:gd name="connsiteX48" fmla="*/ 2367104 w 10837125"/>
              <a:gd name="connsiteY48" fmla="*/ 1055103 h 1495308"/>
              <a:gd name="connsiteX49" fmla="*/ 2367104 w 10837125"/>
              <a:gd name="connsiteY49" fmla="*/ 1055103 h 1495308"/>
              <a:gd name="connsiteX50" fmla="*/ 2367104 w 10837125"/>
              <a:gd name="connsiteY50" fmla="*/ 539554 h 1495308"/>
              <a:gd name="connsiteX51" fmla="*/ 2196188 w 10837125"/>
              <a:gd name="connsiteY51" fmla="*/ 539554 h 1495308"/>
              <a:gd name="connsiteX52" fmla="*/ 2196188 w 10837125"/>
              <a:gd name="connsiteY52" fmla="*/ 963116 h 1495308"/>
              <a:gd name="connsiteX53" fmla="*/ 2043015 w 10837125"/>
              <a:gd name="connsiteY53" fmla="*/ 1067606 h 1495308"/>
              <a:gd name="connsiteX54" fmla="*/ 1896515 w 10837125"/>
              <a:gd name="connsiteY54" fmla="*/ 912129 h 1495308"/>
              <a:gd name="connsiteX55" fmla="*/ 1896515 w 10837125"/>
              <a:gd name="connsiteY55" fmla="*/ 609620 h 1495308"/>
              <a:gd name="connsiteX56" fmla="*/ 1896515 w 10837125"/>
              <a:gd name="connsiteY56" fmla="*/ 609620 h 1495308"/>
              <a:gd name="connsiteX57" fmla="*/ 1810976 w 10837125"/>
              <a:gd name="connsiteY57" fmla="*/ 539148 h 1495308"/>
              <a:gd name="connsiteX58" fmla="*/ 1666105 w 10837125"/>
              <a:gd name="connsiteY58" fmla="*/ 539148 h 1495308"/>
              <a:gd name="connsiteX59" fmla="*/ 1666105 w 10837125"/>
              <a:gd name="connsiteY59" fmla="*/ 682933 h 1495308"/>
              <a:gd name="connsiteX60" fmla="*/ 1696055 w 10837125"/>
              <a:gd name="connsiteY60" fmla="*/ 682933 h 1495308"/>
              <a:gd name="connsiteX61" fmla="*/ 1725925 w 10837125"/>
              <a:gd name="connsiteY61" fmla="*/ 706893 h 1495308"/>
              <a:gd name="connsiteX62" fmla="*/ 1725925 w 10837125"/>
              <a:gd name="connsiteY62" fmla="*/ 712730 h 1495308"/>
              <a:gd name="connsiteX63" fmla="*/ 1725925 w 10837125"/>
              <a:gd name="connsiteY63" fmla="*/ 940058 h 1495308"/>
              <a:gd name="connsiteX64" fmla="*/ 2017540 w 10837125"/>
              <a:gd name="connsiteY64" fmla="*/ 1248575 h 1495308"/>
              <a:gd name="connsiteX65" fmla="*/ 2201641 w 10837125"/>
              <a:gd name="connsiteY65" fmla="*/ 1160161 h 1495308"/>
              <a:gd name="connsiteX66" fmla="*/ 2201641 w 10837125"/>
              <a:gd name="connsiteY66" fmla="*/ 1160161 h 1495308"/>
              <a:gd name="connsiteX67" fmla="*/ 2201641 w 10837125"/>
              <a:gd name="connsiteY67" fmla="*/ 1160161 h 1495308"/>
              <a:gd name="connsiteX68" fmla="*/ 2287099 w 10837125"/>
              <a:gd name="connsiteY68" fmla="*/ 1229821 h 1495308"/>
              <a:gd name="connsiteX69" fmla="*/ 2449876 w 10837125"/>
              <a:gd name="connsiteY69" fmla="*/ 1229821 h 1495308"/>
              <a:gd name="connsiteX70" fmla="*/ 2449876 w 10837125"/>
              <a:gd name="connsiteY70" fmla="*/ 1085061 h 1495308"/>
              <a:gd name="connsiteX71" fmla="*/ 2396973 w 10837125"/>
              <a:gd name="connsiteY71" fmla="*/ 1085061 h 1495308"/>
              <a:gd name="connsiteX72" fmla="*/ 2367088 w 10837125"/>
              <a:gd name="connsiteY72" fmla="*/ 1060939 h 1495308"/>
              <a:gd name="connsiteX73" fmla="*/ 2367104 w 10837125"/>
              <a:gd name="connsiteY73" fmla="*/ 1055103 h 1495308"/>
              <a:gd name="connsiteX74" fmla="*/ 735834 w 10837125"/>
              <a:gd name="connsiteY74" fmla="*/ 1055103 h 1495308"/>
              <a:gd name="connsiteX75" fmla="*/ 735834 w 10837125"/>
              <a:gd name="connsiteY75" fmla="*/ 785556 h 1495308"/>
              <a:gd name="connsiteX76" fmla="*/ 494191 w 10837125"/>
              <a:gd name="connsiteY76" fmla="*/ 522829 h 1495308"/>
              <a:gd name="connsiteX77" fmla="*/ 250026 w 10837125"/>
              <a:gd name="connsiteY77" fmla="*/ 666371 h 1495308"/>
              <a:gd name="connsiteX78" fmla="*/ 247340 w 10837125"/>
              <a:gd name="connsiteY78" fmla="*/ 666371 h 1495308"/>
              <a:gd name="connsiteX79" fmla="*/ 250026 w 10837125"/>
              <a:gd name="connsiteY79" fmla="*/ 636656 h 1495308"/>
              <a:gd name="connsiteX80" fmla="*/ 250026 w 10837125"/>
              <a:gd name="connsiteY80" fmla="*/ 616683 h 1495308"/>
              <a:gd name="connsiteX81" fmla="*/ 159115 w 10837125"/>
              <a:gd name="connsiteY81" fmla="*/ 539392 h 1495308"/>
              <a:gd name="connsiteX82" fmla="*/ 0 w 10837125"/>
              <a:gd name="connsiteY82" fmla="*/ 539392 h 1495308"/>
              <a:gd name="connsiteX83" fmla="*/ 0 w 10837125"/>
              <a:gd name="connsiteY83" fmla="*/ 685531 h 1495308"/>
              <a:gd name="connsiteX84" fmla="*/ 54286 w 10837125"/>
              <a:gd name="connsiteY84" fmla="*/ 685531 h 1495308"/>
              <a:gd name="connsiteX85" fmla="*/ 84156 w 10837125"/>
              <a:gd name="connsiteY85" fmla="*/ 715328 h 1495308"/>
              <a:gd name="connsiteX86" fmla="*/ 84156 w 10837125"/>
              <a:gd name="connsiteY86" fmla="*/ 1229983 h 1495308"/>
              <a:gd name="connsiteX87" fmla="*/ 255072 w 10837125"/>
              <a:gd name="connsiteY87" fmla="*/ 1229983 h 1495308"/>
              <a:gd name="connsiteX88" fmla="*/ 255072 w 10837125"/>
              <a:gd name="connsiteY88" fmla="*/ 913347 h 1495308"/>
              <a:gd name="connsiteX89" fmla="*/ 268664 w 10837125"/>
              <a:gd name="connsiteY89" fmla="*/ 821198 h 1495308"/>
              <a:gd name="connsiteX90" fmla="*/ 454718 w 10837125"/>
              <a:gd name="connsiteY90" fmla="*/ 680335 h 1495308"/>
              <a:gd name="connsiteX91" fmla="*/ 563290 w 10837125"/>
              <a:gd name="connsiteY91" fmla="*/ 821198 h 1495308"/>
              <a:gd name="connsiteX92" fmla="*/ 563290 w 10837125"/>
              <a:gd name="connsiteY92" fmla="*/ 1137834 h 1495308"/>
              <a:gd name="connsiteX93" fmla="*/ 655585 w 10837125"/>
              <a:gd name="connsiteY93" fmla="*/ 1229902 h 1495308"/>
              <a:gd name="connsiteX94" fmla="*/ 820315 w 10837125"/>
              <a:gd name="connsiteY94" fmla="*/ 1229902 h 1495308"/>
              <a:gd name="connsiteX95" fmla="*/ 820315 w 10837125"/>
              <a:gd name="connsiteY95" fmla="*/ 1084980 h 1495308"/>
              <a:gd name="connsiteX96" fmla="*/ 765947 w 10837125"/>
              <a:gd name="connsiteY96" fmla="*/ 1084980 h 1495308"/>
              <a:gd name="connsiteX97" fmla="*/ 735850 w 10837125"/>
              <a:gd name="connsiteY97" fmla="*/ 1061121 h 1495308"/>
              <a:gd name="connsiteX98" fmla="*/ 735834 w 10837125"/>
              <a:gd name="connsiteY98" fmla="*/ 1055103 h 1495308"/>
              <a:gd name="connsiteX99" fmla="*/ 9027370 w 10837125"/>
              <a:gd name="connsiteY99" fmla="*/ 629917 h 1495308"/>
              <a:gd name="connsiteX100" fmla="*/ 9027370 w 10837125"/>
              <a:gd name="connsiteY100" fmla="*/ 538823 h 1495308"/>
              <a:gd name="connsiteX101" fmla="*/ 8861989 w 10837125"/>
              <a:gd name="connsiteY101" fmla="*/ 538823 h 1495308"/>
              <a:gd name="connsiteX102" fmla="*/ 8861989 w 10837125"/>
              <a:gd name="connsiteY102" fmla="*/ 1229658 h 1495308"/>
              <a:gd name="connsiteX103" fmla="*/ 9032905 w 10837125"/>
              <a:gd name="connsiteY103" fmla="*/ 1229658 h 1495308"/>
              <a:gd name="connsiteX104" fmla="*/ 9032905 w 10837125"/>
              <a:gd name="connsiteY104" fmla="*/ 813810 h 1495308"/>
              <a:gd name="connsiteX105" fmla="*/ 9176718 w 10837125"/>
              <a:gd name="connsiteY105" fmla="*/ 701120 h 1495308"/>
              <a:gd name="connsiteX106" fmla="*/ 9255827 w 10837125"/>
              <a:gd name="connsiteY106" fmla="*/ 721823 h 1495308"/>
              <a:gd name="connsiteX107" fmla="*/ 9255827 w 10837125"/>
              <a:gd name="connsiteY107" fmla="*/ 531192 h 1495308"/>
              <a:gd name="connsiteX108" fmla="*/ 9180462 w 10837125"/>
              <a:gd name="connsiteY108" fmla="*/ 520069 h 1495308"/>
              <a:gd name="connsiteX109" fmla="*/ 9027370 w 10837125"/>
              <a:gd name="connsiteY109" fmla="*/ 629998 h 1495308"/>
              <a:gd name="connsiteX110" fmla="*/ 8401167 w 10837125"/>
              <a:gd name="connsiteY110" fmla="*/ 518688 h 1495308"/>
              <a:gd name="connsiteX111" fmla="*/ 8046150 w 10837125"/>
              <a:gd name="connsiteY111" fmla="*/ 883551 h 1495308"/>
              <a:gd name="connsiteX112" fmla="*/ 8417282 w 10837125"/>
              <a:gd name="connsiteY112" fmla="*/ 1247033 h 1495308"/>
              <a:gd name="connsiteX113" fmla="*/ 8687573 w 10837125"/>
              <a:gd name="connsiteY113" fmla="*/ 1120947 h 1495308"/>
              <a:gd name="connsiteX114" fmla="*/ 8635159 w 10837125"/>
              <a:gd name="connsiteY114" fmla="*/ 989502 h 1495308"/>
              <a:gd name="connsiteX115" fmla="*/ 8422653 w 10837125"/>
              <a:gd name="connsiteY115" fmla="*/ 1075319 h 1495308"/>
              <a:gd name="connsiteX116" fmla="*/ 8220973 w 10837125"/>
              <a:gd name="connsiteY116" fmla="*/ 943874 h 1495308"/>
              <a:gd name="connsiteX117" fmla="*/ 8734616 w 10837125"/>
              <a:gd name="connsiteY117" fmla="*/ 943874 h 1495308"/>
              <a:gd name="connsiteX118" fmla="*/ 8738685 w 10837125"/>
              <a:gd name="connsiteY118" fmla="*/ 883551 h 1495308"/>
              <a:gd name="connsiteX119" fmla="*/ 8401167 w 10837125"/>
              <a:gd name="connsiteY119" fmla="*/ 518770 h 1495308"/>
              <a:gd name="connsiteX120" fmla="*/ 8227647 w 10837125"/>
              <a:gd name="connsiteY120" fmla="*/ 804392 h 1495308"/>
              <a:gd name="connsiteX121" fmla="*/ 8401167 w 10837125"/>
              <a:gd name="connsiteY121" fmla="*/ 691702 h 1495308"/>
              <a:gd name="connsiteX122" fmla="*/ 8563944 w 10837125"/>
              <a:gd name="connsiteY122" fmla="*/ 804392 h 1495308"/>
              <a:gd name="connsiteX123" fmla="*/ 9746519 w 10837125"/>
              <a:gd name="connsiteY123" fmla="*/ 520231 h 1495308"/>
              <a:gd name="connsiteX124" fmla="*/ 9566325 w 10837125"/>
              <a:gd name="connsiteY124" fmla="*/ 608727 h 1495308"/>
              <a:gd name="connsiteX125" fmla="*/ 9566325 w 10837125"/>
              <a:gd name="connsiteY125" fmla="*/ 375147 h 1495308"/>
              <a:gd name="connsiteX126" fmla="*/ 9480704 w 10837125"/>
              <a:gd name="connsiteY126" fmla="*/ 304675 h 1495308"/>
              <a:gd name="connsiteX127" fmla="*/ 9320043 w 10837125"/>
              <a:gd name="connsiteY127" fmla="*/ 304675 h 1495308"/>
              <a:gd name="connsiteX128" fmla="*/ 9320043 w 10837125"/>
              <a:gd name="connsiteY128" fmla="*/ 449678 h 1495308"/>
              <a:gd name="connsiteX129" fmla="*/ 9365620 w 10837125"/>
              <a:gd name="connsiteY129" fmla="*/ 449678 h 1495308"/>
              <a:gd name="connsiteX130" fmla="*/ 9395572 w 10837125"/>
              <a:gd name="connsiteY130" fmla="*/ 473903 h 1495308"/>
              <a:gd name="connsiteX131" fmla="*/ 9395572 w 10837125"/>
              <a:gd name="connsiteY131" fmla="*/ 479555 h 1495308"/>
              <a:gd name="connsiteX132" fmla="*/ 9395572 w 10837125"/>
              <a:gd name="connsiteY132" fmla="*/ 1229658 h 1495308"/>
              <a:gd name="connsiteX133" fmla="*/ 9566488 w 10837125"/>
              <a:gd name="connsiteY133" fmla="*/ 1229658 h 1495308"/>
              <a:gd name="connsiteX134" fmla="*/ 9566488 w 10837125"/>
              <a:gd name="connsiteY134" fmla="*/ 805772 h 1495308"/>
              <a:gd name="connsiteX135" fmla="*/ 9721126 w 10837125"/>
              <a:gd name="connsiteY135" fmla="*/ 701120 h 1495308"/>
              <a:gd name="connsiteX136" fmla="*/ 9870392 w 10837125"/>
              <a:gd name="connsiteY136" fmla="*/ 856759 h 1495308"/>
              <a:gd name="connsiteX137" fmla="*/ 9870392 w 10837125"/>
              <a:gd name="connsiteY137" fmla="*/ 1229658 h 1495308"/>
              <a:gd name="connsiteX138" fmla="*/ 10041308 w 10837125"/>
              <a:gd name="connsiteY138" fmla="*/ 1229658 h 1495308"/>
              <a:gd name="connsiteX139" fmla="*/ 10041308 w 10837125"/>
              <a:gd name="connsiteY139" fmla="*/ 828586 h 1495308"/>
              <a:gd name="connsiteX140" fmla="*/ 9746519 w 10837125"/>
              <a:gd name="connsiteY140" fmla="*/ 520069 h 1495308"/>
              <a:gd name="connsiteX141" fmla="*/ 10837125 w 10837125"/>
              <a:gd name="connsiteY141" fmla="*/ 885012 h 1495308"/>
              <a:gd name="connsiteX142" fmla="*/ 10499607 w 10837125"/>
              <a:gd name="connsiteY142" fmla="*/ 520231 h 1495308"/>
              <a:gd name="connsiteX143" fmla="*/ 10144591 w 10837125"/>
              <a:gd name="connsiteY143" fmla="*/ 885012 h 1495308"/>
              <a:gd name="connsiteX144" fmla="*/ 10515722 w 10837125"/>
              <a:gd name="connsiteY144" fmla="*/ 1248575 h 1495308"/>
              <a:gd name="connsiteX145" fmla="*/ 10786013 w 10837125"/>
              <a:gd name="connsiteY145" fmla="*/ 1122489 h 1495308"/>
              <a:gd name="connsiteX146" fmla="*/ 10733436 w 10837125"/>
              <a:gd name="connsiteY146" fmla="*/ 990882 h 1495308"/>
              <a:gd name="connsiteX147" fmla="*/ 10520931 w 10837125"/>
              <a:gd name="connsiteY147" fmla="*/ 1076699 h 1495308"/>
              <a:gd name="connsiteX148" fmla="*/ 10319250 w 10837125"/>
              <a:gd name="connsiteY148" fmla="*/ 945254 h 1495308"/>
              <a:gd name="connsiteX149" fmla="*/ 10832893 w 10837125"/>
              <a:gd name="connsiteY149" fmla="*/ 945254 h 1495308"/>
              <a:gd name="connsiteX150" fmla="*/ 10836881 w 10837125"/>
              <a:gd name="connsiteY150" fmla="*/ 884606 h 1495308"/>
              <a:gd name="connsiteX151" fmla="*/ 10326086 w 10837125"/>
              <a:gd name="connsiteY151" fmla="*/ 805934 h 1495308"/>
              <a:gd name="connsiteX152" fmla="*/ 10499607 w 10837125"/>
              <a:gd name="connsiteY152" fmla="*/ 693244 h 1495308"/>
              <a:gd name="connsiteX153" fmla="*/ 10662384 w 10837125"/>
              <a:gd name="connsiteY153" fmla="*/ 805934 h 1495308"/>
              <a:gd name="connsiteX154" fmla="*/ 7592410 w 10837125"/>
              <a:gd name="connsiteY154" fmla="*/ 520069 h 1495308"/>
              <a:gd name="connsiteX155" fmla="*/ 7387310 w 10837125"/>
              <a:gd name="connsiteY155" fmla="*/ 611000 h 1495308"/>
              <a:gd name="connsiteX156" fmla="*/ 7387310 w 10837125"/>
              <a:gd name="connsiteY156" fmla="*/ 538742 h 1495308"/>
              <a:gd name="connsiteX157" fmla="*/ 7222417 w 10837125"/>
              <a:gd name="connsiteY157" fmla="*/ 538742 h 1495308"/>
              <a:gd name="connsiteX158" fmla="*/ 7222417 w 10837125"/>
              <a:gd name="connsiteY158" fmla="*/ 1322214 h 1495308"/>
              <a:gd name="connsiteX159" fmla="*/ 7198637 w 10837125"/>
              <a:gd name="connsiteY159" fmla="*/ 1351758 h 1495308"/>
              <a:gd name="connsiteX160" fmla="*/ 7192873 w 10837125"/>
              <a:gd name="connsiteY160" fmla="*/ 1351766 h 1495308"/>
              <a:gd name="connsiteX161" fmla="*/ 7137692 w 10837125"/>
              <a:gd name="connsiteY161" fmla="*/ 1351766 h 1495308"/>
              <a:gd name="connsiteX162" fmla="*/ 7137692 w 10837125"/>
              <a:gd name="connsiteY162" fmla="*/ 1495308 h 1495308"/>
              <a:gd name="connsiteX163" fmla="*/ 7307875 w 10837125"/>
              <a:gd name="connsiteY163" fmla="*/ 1495308 h 1495308"/>
              <a:gd name="connsiteX164" fmla="*/ 7392682 w 10837125"/>
              <a:gd name="connsiteY164" fmla="*/ 1425567 h 1495308"/>
              <a:gd name="connsiteX165" fmla="*/ 7392682 w 10837125"/>
              <a:gd name="connsiteY165" fmla="*/ 1155127 h 1495308"/>
              <a:gd name="connsiteX166" fmla="*/ 7595096 w 10837125"/>
              <a:gd name="connsiteY166" fmla="*/ 1246059 h 1495308"/>
              <a:gd name="connsiteX167" fmla="*/ 7943519 w 10837125"/>
              <a:gd name="connsiteY167" fmla="*/ 882414 h 1495308"/>
              <a:gd name="connsiteX168" fmla="*/ 7592410 w 10837125"/>
              <a:gd name="connsiteY168" fmla="*/ 520069 h 1495308"/>
              <a:gd name="connsiteX169" fmla="*/ 7572306 w 10837125"/>
              <a:gd name="connsiteY169" fmla="*/ 1065576 h 1495308"/>
              <a:gd name="connsiteX170" fmla="*/ 7392682 w 10837125"/>
              <a:gd name="connsiteY170" fmla="*/ 974645 h 1495308"/>
              <a:gd name="connsiteX171" fmla="*/ 7392682 w 10837125"/>
              <a:gd name="connsiteY171" fmla="*/ 791483 h 1495308"/>
              <a:gd name="connsiteX172" fmla="*/ 7572306 w 10837125"/>
              <a:gd name="connsiteY172" fmla="*/ 700551 h 1495308"/>
              <a:gd name="connsiteX173" fmla="*/ 7771953 w 10837125"/>
              <a:gd name="connsiteY173" fmla="*/ 882414 h 1495308"/>
              <a:gd name="connsiteX174" fmla="*/ 7572306 w 10837125"/>
              <a:gd name="connsiteY174" fmla="*/ 1065576 h 1495308"/>
              <a:gd name="connsiteX175" fmla="*/ 5906365 w 10837125"/>
              <a:gd name="connsiteY175" fmla="*/ 1053966 h 1495308"/>
              <a:gd name="connsiteX176" fmla="*/ 5906365 w 10837125"/>
              <a:gd name="connsiteY176" fmla="*/ 1053966 h 1495308"/>
              <a:gd name="connsiteX177" fmla="*/ 5906365 w 10837125"/>
              <a:gd name="connsiteY177" fmla="*/ 795867 h 1495308"/>
              <a:gd name="connsiteX178" fmla="*/ 5740821 w 10837125"/>
              <a:gd name="connsiteY178" fmla="*/ 543207 h 1495308"/>
              <a:gd name="connsiteX179" fmla="*/ 5600589 w 10837125"/>
              <a:gd name="connsiteY179" fmla="*/ 518851 h 1495308"/>
              <a:gd name="connsiteX180" fmla="*/ 5333797 w 10837125"/>
              <a:gd name="connsiteY180" fmla="*/ 641121 h 1495308"/>
              <a:gd name="connsiteX181" fmla="*/ 5375549 w 10837125"/>
              <a:gd name="connsiteY181" fmla="*/ 780928 h 1495308"/>
              <a:gd name="connsiteX182" fmla="*/ 5579020 w 10837125"/>
              <a:gd name="connsiteY182" fmla="*/ 690890 h 1495308"/>
              <a:gd name="connsiteX183" fmla="*/ 5735286 w 10837125"/>
              <a:gd name="connsiteY183" fmla="*/ 823958 h 1495308"/>
              <a:gd name="connsiteX184" fmla="*/ 5735286 w 10837125"/>
              <a:gd name="connsiteY184" fmla="*/ 842713 h 1495308"/>
              <a:gd name="connsiteX185" fmla="*/ 5568196 w 10837125"/>
              <a:gd name="connsiteY185" fmla="*/ 794000 h 1495308"/>
              <a:gd name="connsiteX186" fmla="*/ 5297416 w 10837125"/>
              <a:gd name="connsiteY186" fmla="*/ 1021328 h 1495308"/>
              <a:gd name="connsiteX187" fmla="*/ 5550697 w 10837125"/>
              <a:gd name="connsiteY187" fmla="*/ 1248657 h 1495308"/>
              <a:gd name="connsiteX188" fmla="*/ 5740658 w 10837125"/>
              <a:gd name="connsiteY188" fmla="*/ 1169335 h 1495308"/>
              <a:gd name="connsiteX189" fmla="*/ 5740658 w 10837125"/>
              <a:gd name="connsiteY189" fmla="*/ 1169335 h 1495308"/>
              <a:gd name="connsiteX190" fmla="*/ 5831406 w 10837125"/>
              <a:gd name="connsiteY190" fmla="*/ 1230146 h 1495308"/>
              <a:gd name="connsiteX191" fmla="*/ 5989788 w 10837125"/>
              <a:gd name="connsiteY191" fmla="*/ 1230146 h 1495308"/>
              <a:gd name="connsiteX192" fmla="*/ 5989788 w 10837125"/>
              <a:gd name="connsiteY192" fmla="*/ 1084006 h 1495308"/>
              <a:gd name="connsiteX193" fmla="*/ 5936479 w 10837125"/>
              <a:gd name="connsiteY193" fmla="*/ 1084006 h 1495308"/>
              <a:gd name="connsiteX194" fmla="*/ 5906365 w 10837125"/>
              <a:gd name="connsiteY194" fmla="*/ 1059800 h 1495308"/>
              <a:gd name="connsiteX195" fmla="*/ 5906365 w 10837125"/>
              <a:gd name="connsiteY195" fmla="*/ 1053966 h 1495308"/>
              <a:gd name="connsiteX196" fmla="*/ 5735449 w 10837125"/>
              <a:gd name="connsiteY196" fmla="*/ 1030990 h 1495308"/>
              <a:gd name="connsiteX197" fmla="*/ 5603437 w 10837125"/>
              <a:gd name="connsiteY197" fmla="*/ 1088796 h 1495308"/>
              <a:gd name="connsiteX198" fmla="*/ 5470041 w 10837125"/>
              <a:gd name="connsiteY198" fmla="*/ 1012235 h 1495308"/>
              <a:gd name="connsiteX199" fmla="*/ 5604739 w 10837125"/>
              <a:gd name="connsiteY199" fmla="*/ 934294 h 1495308"/>
              <a:gd name="connsiteX200" fmla="*/ 5735449 w 10837125"/>
              <a:gd name="connsiteY200" fmla="*/ 981302 h 1495308"/>
              <a:gd name="connsiteX201" fmla="*/ 6245674 w 10837125"/>
              <a:gd name="connsiteY201" fmla="*/ 717926 h 1495308"/>
              <a:gd name="connsiteX202" fmla="*/ 6348875 w 10837125"/>
              <a:gd name="connsiteY202" fmla="*/ 655654 h 1495308"/>
              <a:gd name="connsiteX203" fmla="*/ 6435797 w 10837125"/>
              <a:gd name="connsiteY203" fmla="*/ 704367 h 1495308"/>
              <a:gd name="connsiteX204" fmla="*/ 6435797 w 10837125"/>
              <a:gd name="connsiteY204" fmla="*/ 738466 h 1495308"/>
              <a:gd name="connsiteX205" fmla="*/ 6587831 w 10837125"/>
              <a:gd name="connsiteY205" fmla="*/ 738466 h 1495308"/>
              <a:gd name="connsiteX206" fmla="*/ 6587831 w 10837125"/>
              <a:gd name="connsiteY206" fmla="*/ 666614 h 1495308"/>
              <a:gd name="connsiteX207" fmla="*/ 6344805 w 10837125"/>
              <a:gd name="connsiteY207" fmla="*/ 523073 h 1495308"/>
              <a:gd name="connsiteX208" fmla="*/ 6076223 w 10837125"/>
              <a:gd name="connsiteY208" fmla="*/ 724908 h 1495308"/>
              <a:gd name="connsiteX209" fmla="*/ 6441413 w 10837125"/>
              <a:gd name="connsiteY209" fmla="*/ 1044548 h 1495308"/>
              <a:gd name="connsiteX210" fmla="*/ 6347735 w 10837125"/>
              <a:gd name="connsiteY210" fmla="*/ 1112259 h 1495308"/>
              <a:gd name="connsiteX211" fmla="*/ 6141415 w 10837125"/>
              <a:gd name="connsiteY211" fmla="*/ 1010692 h 1495308"/>
              <a:gd name="connsiteX212" fmla="*/ 6060026 w 10837125"/>
              <a:gd name="connsiteY212" fmla="*/ 1123139 h 1495308"/>
              <a:gd name="connsiteX213" fmla="*/ 6347817 w 10837125"/>
              <a:gd name="connsiteY213" fmla="*/ 1246383 h 1495308"/>
              <a:gd name="connsiteX214" fmla="*/ 6613957 w 10837125"/>
              <a:gd name="connsiteY214" fmla="*/ 1035293 h 1495308"/>
              <a:gd name="connsiteX215" fmla="*/ 6245511 w 10837125"/>
              <a:gd name="connsiteY215" fmla="*/ 717926 h 1495308"/>
              <a:gd name="connsiteX216" fmla="*/ 3706678 w 10837125"/>
              <a:gd name="connsiteY216" fmla="*/ 606778 h 1495308"/>
              <a:gd name="connsiteX217" fmla="*/ 3861316 w 10837125"/>
              <a:gd name="connsiteY217" fmla="*/ 689104 h 1495308"/>
              <a:gd name="connsiteX218" fmla="*/ 3893220 w 10837125"/>
              <a:gd name="connsiteY218" fmla="*/ 670430 h 1495308"/>
              <a:gd name="connsiteX219" fmla="*/ 3838934 w 10837125"/>
              <a:gd name="connsiteY219" fmla="*/ 535657 h 1495308"/>
              <a:gd name="connsiteX220" fmla="*/ 3704887 w 10837125"/>
              <a:gd name="connsiteY220" fmla="*/ 569837 h 1495308"/>
              <a:gd name="connsiteX221" fmla="*/ 3706678 w 10837125"/>
              <a:gd name="connsiteY221" fmla="*/ 606778 h 1495308"/>
              <a:gd name="connsiteX222" fmla="*/ 4134944 w 10837125"/>
              <a:gd name="connsiteY222" fmla="*/ 691702 h 1495308"/>
              <a:gd name="connsiteX223" fmla="*/ 4000897 w 10837125"/>
              <a:gd name="connsiteY223" fmla="*/ 725882 h 1495308"/>
              <a:gd name="connsiteX224" fmla="*/ 4003094 w 10837125"/>
              <a:gd name="connsiteY224" fmla="*/ 762823 h 1495308"/>
              <a:gd name="connsiteX225" fmla="*/ 4157733 w 10837125"/>
              <a:gd name="connsiteY225" fmla="*/ 845148 h 1495308"/>
              <a:gd name="connsiteX226" fmla="*/ 4189637 w 10837125"/>
              <a:gd name="connsiteY226" fmla="*/ 826475 h 1495308"/>
              <a:gd name="connsiteX227" fmla="*/ 4134944 w 10837125"/>
              <a:gd name="connsiteY227" fmla="*/ 691702 h 1495308"/>
              <a:gd name="connsiteX228" fmla="*/ 4444220 w 10837125"/>
              <a:gd name="connsiteY228" fmla="*/ 119402 h 1495308"/>
              <a:gd name="connsiteX229" fmla="*/ 4305860 w 10837125"/>
              <a:gd name="connsiteY229" fmla="*/ 107305 h 1495308"/>
              <a:gd name="connsiteX230" fmla="*/ 4287222 w 10837125"/>
              <a:gd name="connsiteY230" fmla="*/ 115424 h 1495308"/>
              <a:gd name="connsiteX231" fmla="*/ 4276885 w 10837125"/>
              <a:gd name="connsiteY231" fmla="*/ 84572 h 1495308"/>
              <a:gd name="connsiteX232" fmla="*/ 4114108 w 10837125"/>
              <a:gd name="connsiteY232" fmla="*/ 1273 h 1495308"/>
              <a:gd name="connsiteX233" fmla="*/ 4040859 w 10837125"/>
              <a:gd name="connsiteY233" fmla="*/ 29445 h 1495308"/>
              <a:gd name="connsiteX234" fmla="*/ 3994467 w 10837125"/>
              <a:gd name="connsiteY234" fmla="*/ 119889 h 1495308"/>
              <a:gd name="connsiteX235" fmla="*/ 4040696 w 10837125"/>
              <a:gd name="connsiteY235" fmla="*/ 199211 h 1495308"/>
              <a:gd name="connsiteX236" fmla="*/ 4120701 w 10837125"/>
              <a:gd name="connsiteY236" fmla="*/ 203270 h 1495308"/>
              <a:gd name="connsiteX237" fmla="*/ 4121515 w 10837125"/>
              <a:gd name="connsiteY237" fmla="*/ 213094 h 1495308"/>
              <a:gd name="connsiteX238" fmla="*/ 4105725 w 10837125"/>
              <a:gd name="connsiteY238" fmla="*/ 288275 h 1495308"/>
              <a:gd name="connsiteX239" fmla="*/ 4096691 w 10837125"/>
              <a:gd name="connsiteY239" fmla="*/ 317990 h 1495308"/>
              <a:gd name="connsiteX240" fmla="*/ 4055997 w 10837125"/>
              <a:gd name="connsiteY240" fmla="*/ 302970 h 1495308"/>
              <a:gd name="connsiteX241" fmla="*/ 3628137 w 10837125"/>
              <a:gd name="connsiteY241" fmla="*/ 320588 h 1495308"/>
              <a:gd name="connsiteX242" fmla="*/ 3348731 w 10837125"/>
              <a:gd name="connsiteY242" fmla="*/ 639335 h 1495308"/>
              <a:gd name="connsiteX243" fmla="*/ 3381286 w 10837125"/>
              <a:gd name="connsiteY243" fmla="*/ 1063140 h 1495308"/>
              <a:gd name="connsiteX244" fmla="*/ 3705619 w 10837125"/>
              <a:gd name="connsiteY244" fmla="*/ 1327166 h 1495308"/>
              <a:gd name="connsiteX245" fmla="*/ 4143490 w 10837125"/>
              <a:gd name="connsiteY245" fmla="*/ 1311578 h 1495308"/>
              <a:gd name="connsiteX246" fmla="*/ 4422734 w 10837125"/>
              <a:gd name="connsiteY246" fmla="*/ 994130 h 1495308"/>
              <a:gd name="connsiteX247" fmla="*/ 4390178 w 10837125"/>
              <a:gd name="connsiteY247" fmla="*/ 566833 h 1495308"/>
              <a:gd name="connsiteX248" fmla="*/ 4222355 w 10837125"/>
              <a:gd name="connsiteY248" fmla="*/ 385458 h 1495308"/>
              <a:gd name="connsiteX249" fmla="*/ 4305860 w 10837125"/>
              <a:gd name="connsiteY249" fmla="*/ 305649 h 1495308"/>
              <a:gd name="connsiteX250" fmla="*/ 4318313 w 10837125"/>
              <a:gd name="connsiteY250" fmla="*/ 320588 h 1495308"/>
              <a:gd name="connsiteX251" fmla="*/ 4401817 w 10837125"/>
              <a:gd name="connsiteY251" fmla="*/ 344051 h 1495308"/>
              <a:gd name="connsiteX252" fmla="*/ 4486787 w 10837125"/>
              <a:gd name="connsiteY252" fmla="*/ 273336 h 1495308"/>
              <a:gd name="connsiteX253" fmla="*/ 4443895 w 10837125"/>
              <a:gd name="connsiteY253" fmla="*/ 119402 h 1495308"/>
              <a:gd name="connsiteX254" fmla="*/ 4275339 w 10837125"/>
              <a:gd name="connsiteY254" fmla="*/ 630891 h 1495308"/>
              <a:gd name="connsiteX255" fmla="*/ 4297965 w 10837125"/>
              <a:gd name="connsiteY255" fmla="*/ 953211 h 1495308"/>
              <a:gd name="connsiteX256" fmla="*/ 4088064 w 10837125"/>
              <a:gd name="connsiteY256" fmla="*/ 1192961 h 1495308"/>
              <a:gd name="connsiteX257" fmla="*/ 3755836 w 10837125"/>
              <a:gd name="connsiteY257" fmla="*/ 1205951 h 1495308"/>
              <a:gd name="connsiteX258" fmla="*/ 3496858 w 10837125"/>
              <a:gd name="connsiteY258" fmla="*/ 1000625 h 1495308"/>
              <a:gd name="connsiteX259" fmla="*/ 3473906 w 10837125"/>
              <a:gd name="connsiteY259" fmla="*/ 680904 h 1495308"/>
              <a:gd name="connsiteX260" fmla="*/ 4014326 w 10837125"/>
              <a:gd name="connsiteY260" fmla="*/ 427595 h 1495308"/>
              <a:gd name="connsiteX261" fmla="*/ 4029139 w 10837125"/>
              <a:gd name="connsiteY261" fmla="*/ 432710 h 1495308"/>
              <a:gd name="connsiteX262" fmla="*/ 4275013 w 10837125"/>
              <a:gd name="connsiteY262" fmla="*/ 630567 h 1495308"/>
              <a:gd name="connsiteX263" fmla="*/ 4109062 w 10837125"/>
              <a:gd name="connsiteY263" fmla="*/ 931290 h 1495308"/>
              <a:gd name="connsiteX264" fmla="*/ 3685028 w 10837125"/>
              <a:gd name="connsiteY264" fmla="*/ 685856 h 1495308"/>
              <a:gd name="connsiteX265" fmla="*/ 3607130 w 10837125"/>
              <a:gd name="connsiteY265" fmla="*/ 706385 h 1495308"/>
              <a:gd name="connsiteX266" fmla="*/ 3601605 w 10837125"/>
              <a:gd name="connsiteY266" fmla="*/ 719306 h 1495308"/>
              <a:gd name="connsiteX267" fmla="*/ 3744035 w 10837125"/>
              <a:gd name="connsiteY267" fmla="*/ 1069717 h 1495308"/>
              <a:gd name="connsiteX268" fmla="*/ 4121515 w 10837125"/>
              <a:gd name="connsiteY268" fmla="*/ 1019948 h 1495308"/>
              <a:gd name="connsiteX269" fmla="*/ 4120345 w 10837125"/>
              <a:gd name="connsiteY269" fmla="*/ 939584 h 1495308"/>
              <a:gd name="connsiteX270" fmla="*/ 4108411 w 10837125"/>
              <a:gd name="connsiteY270" fmla="*/ 930721 h 1495308"/>
              <a:gd name="connsiteX271" fmla="*/ 3789531 w 10837125"/>
              <a:gd name="connsiteY271" fmla="*/ 983169 h 1495308"/>
              <a:gd name="connsiteX272" fmla="*/ 3703340 w 10837125"/>
              <a:gd name="connsiteY272" fmla="*/ 807071 h 1495308"/>
              <a:gd name="connsiteX273" fmla="*/ 3993491 w 10837125"/>
              <a:gd name="connsiteY273" fmla="*/ 976837 h 1495308"/>
              <a:gd name="connsiteX274" fmla="*/ 3789206 w 10837125"/>
              <a:gd name="connsiteY274" fmla="*/ 982601 h 14953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Lst>
            <a:rect l="l" t="t" r="r" b="b"/>
            <a:pathLst>
              <a:path w="10837125" h="1495308">
                <a:moveTo>
                  <a:pt x="5247851" y="539229"/>
                </a:moveTo>
                <a:lnTo>
                  <a:pt x="5019474" y="539229"/>
                </a:lnTo>
                <a:lnTo>
                  <a:pt x="4766682" y="795299"/>
                </a:lnTo>
                <a:lnTo>
                  <a:pt x="4766682" y="455605"/>
                </a:lnTo>
                <a:cubicBezTo>
                  <a:pt x="4766682" y="415010"/>
                  <a:pt x="4743486" y="384971"/>
                  <a:pt x="4680898" y="384971"/>
                </a:cubicBezTo>
                <a:lnTo>
                  <a:pt x="4535864" y="384971"/>
                </a:lnTo>
                <a:lnTo>
                  <a:pt x="4535864" y="530299"/>
                </a:lnTo>
                <a:lnTo>
                  <a:pt x="4565977" y="530299"/>
                </a:lnTo>
                <a:cubicBezTo>
                  <a:pt x="4580956" y="528755"/>
                  <a:pt x="4594352" y="539617"/>
                  <a:pt x="4595899" y="554559"/>
                </a:cubicBezTo>
                <a:cubicBezTo>
                  <a:pt x="4596082" y="556318"/>
                  <a:pt x="4596091" y="558090"/>
                  <a:pt x="4595928" y="559851"/>
                </a:cubicBezTo>
                <a:lnTo>
                  <a:pt x="4595929" y="1229658"/>
                </a:lnTo>
                <a:lnTo>
                  <a:pt x="4766845" y="1229658"/>
                </a:lnTo>
                <a:lnTo>
                  <a:pt x="4766845" y="938922"/>
                </a:lnTo>
                <a:lnTo>
                  <a:pt x="5047879" y="1229983"/>
                </a:lnTo>
                <a:lnTo>
                  <a:pt x="5277801" y="1229983"/>
                </a:lnTo>
                <a:lnTo>
                  <a:pt x="4928238" y="863822"/>
                </a:lnTo>
                <a:close/>
                <a:moveTo>
                  <a:pt x="3016014" y="604180"/>
                </a:moveTo>
                <a:lnTo>
                  <a:pt x="2881235" y="950775"/>
                </a:lnTo>
                <a:cubicBezTo>
                  <a:pt x="2873673" y="968708"/>
                  <a:pt x="2868211" y="987451"/>
                  <a:pt x="2864957" y="1006633"/>
                </a:cubicBezTo>
                <a:lnTo>
                  <a:pt x="2860481" y="1006633"/>
                </a:lnTo>
                <a:cubicBezTo>
                  <a:pt x="2857650" y="987354"/>
                  <a:pt x="2852654" y="968453"/>
                  <a:pt x="2845587" y="950288"/>
                </a:cubicBezTo>
                <a:lnTo>
                  <a:pt x="2711784" y="604343"/>
                </a:lnTo>
                <a:cubicBezTo>
                  <a:pt x="2690542" y="556847"/>
                  <a:pt x="2662951" y="539392"/>
                  <a:pt x="2614118" y="539392"/>
                </a:cubicBezTo>
                <a:lnTo>
                  <a:pt x="2505871" y="539392"/>
                </a:lnTo>
                <a:lnTo>
                  <a:pt x="2505871" y="686018"/>
                </a:lnTo>
                <a:lnTo>
                  <a:pt x="2534438" y="686018"/>
                </a:lnTo>
                <a:cubicBezTo>
                  <a:pt x="2553484" y="686018"/>
                  <a:pt x="2563006" y="690078"/>
                  <a:pt x="2571226" y="710375"/>
                </a:cubicBezTo>
                <a:lnTo>
                  <a:pt x="2786255" y="1229983"/>
                </a:lnTo>
                <a:lnTo>
                  <a:pt x="2944555" y="1229983"/>
                </a:lnTo>
                <a:lnTo>
                  <a:pt x="3159584" y="710375"/>
                </a:lnTo>
                <a:cubicBezTo>
                  <a:pt x="3167723" y="689997"/>
                  <a:pt x="3177327" y="686018"/>
                  <a:pt x="3196371" y="686018"/>
                </a:cubicBezTo>
                <a:lnTo>
                  <a:pt x="3224939" y="686018"/>
                </a:lnTo>
                <a:lnTo>
                  <a:pt x="3224939" y="539148"/>
                </a:lnTo>
                <a:lnTo>
                  <a:pt x="3107332" y="539148"/>
                </a:lnTo>
                <a:cubicBezTo>
                  <a:pt x="3058499" y="539148"/>
                  <a:pt x="3034083" y="556847"/>
                  <a:pt x="3016259" y="604343"/>
                </a:cubicBezTo>
                <a:close/>
                <a:moveTo>
                  <a:pt x="1247442" y="518607"/>
                </a:moveTo>
                <a:cubicBezTo>
                  <a:pt x="1029483" y="518607"/>
                  <a:pt x="892344" y="687642"/>
                  <a:pt x="892344" y="883957"/>
                </a:cubicBezTo>
                <a:cubicBezTo>
                  <a:pt x="892344" y="1108038"/>
                  <a:pt x="1052354" y="1247601"/>
                  <a:pt x="1263557" y="1247601"/>
                </a:cubicBezTo>
                <a:cubicBezTo>
                  <a:pt x="1391337" y="1247601"/>
                  <a:pt x="1490875" y="1192555"/>
                  <a:pt x="1533929" y="1121434"/>
                </a:cubicBezTo>
                <a:lnTo>
                  <a:pt x="1481434" y="989989"/>
                </a:lnTo>
                <a:cubicBezTo>
                  <a:pt x="1442449" y="1042275"/>
                  <a:pt x="1355037" y="1075806"/>
                  <a:pt x="1268928" y="1075806"/>
                </a:cubicBezTo>
                <a:cubicBezTo>
                  <a:pt x="1164019" y="1075806"/>
                  <a:pt x="1083281" y="1034237"/>
                  <a:pt x="1067166" y="944361"/>
                </a:cubicBezTo>
                <a:lnTo>
                  <a:pt x="1580972" y="944361"/>
                </a:lnTo>
                <a:cubicBezTo>
                  <a:pt x="1583800" y="924352"/>
                  <a:pt x="1585160" y="904163"/>
                  <a:pt x="1585041" y="883957"/>
                </a:cubicBezTo>
                <a:cubicBezTo>
                  <a:pt x="1585367" y="690322"/>
                  <a:pt x="1451890" y="518607"/>
                  <a:pt x="1247442" y="518607"/>
                </a:cubicBezTo>
                <a:close/>
                <a:moveTo>
                  <a:pt x="1073922" y="804392"/>
                </a:moveTo>
                <a:cubicBezTo>
                  <a:pt x="1088734" y="730591"/>
                  <a:pt x="1162635" y="691702"/>
                  <a:pt x="1247442" y="691702"/>
                </a:cubicBezTo>
                <a:cubicBezTo>
                  <a:pt x="1330784" y="691702"/>
                  <a:pt x="1399394" y="732296"/>
                  <a:pt x="1410219" y="804392"/>
                </a:cubicBezTo>
                <a:close/>
                <a:moveTo>
                  <a:pt x="2367104" y="1055103"/>
                </a:moveTo>
                <a:lnTo>
                  <a:pt x="2367104" y="1055103"/>
                </a:lnTo>
                <a:lnTo>
                  <a:pt x="2367104" y="539554"/>
                </a:lnTo>
                <a:lnTo>
                  <a:pt x="2196188" y="539554"/>
                </a:lnTo>
                <a:lnTo>
                  <a:pt x="2196188" y="963116"/>
                </a:lnTo>
                <a:cubicBezTo>
                  <a:pt x="2184142" y="1023439"/>
                  <a:pt x="2115613" y="1067606"/>
                  <a:pt x="2043015" y="1067606"/>
                </a:cubicBezTo>
                <a:cubicBezTo>
                  <a:pt x="1959754" y="1067606"/>
                  <a:pt x="1896515" y="1011342"/>
                  <a:pt x="1896515" y="912129"/>
                </a:cubicBezTo>
                <a:lnTo>
                  <a:pt x="1896515" y="609620"/>
                </a:lnTo>
                <a:lnTo>
                  <a:pt x="1896515" y="609620"/>
                </a:lnTo>
                <a:cubicBezTo>
                  <a:pt x="1896515" y="569026"/>
                  <a:pt x="1873401" y="539148"/>
                  <a:pt x="1810976" y="539148"/>
                </a:cubicBezTo>
                <a:lnTo>
                  <a:pt x="1666105" y="539148"/>
                </a:lnTo>
                <a:lnTo>
                  <a:pt x="1666105" y="682933"/>
                </a:lnTo>
                <a:lnTo>
                  <a:pt x="1696055" y="682933"/>
                </a:lnTo>
                <a:cubicBezTo>
                  <a:pt x="1710936" y="681322"/>
                  <a:pt x="1724309" y="692049"/>
                  <a:pt x="1725925" y="706893"/>
                </a:cubicBezTo>
                <a:cubicBezTo>
                  <a:pt x="1726136" y="708833"/>
                  <a:pt x="1726136" y="710790"/>
                  <a:pt x="1725925" y="712730"/>
                </a:cubicBezTo>
                <a:lnTo>
                  <a:pt x="1725925" y="940058"/>
                </a:lnTo>
                <a:cubicBezTo>
                  <a:pt x="1725925" y="1154559"/>
                  <a:pt x="1875110" y="1248575"/>
                  <a:pt x="2017540" y="1248575"/>
                </a:cubicBezTo>
                <a:cubicBezTo>
                  <a:pt x="2116915" y="1248575"/>
                  <a:pt x="2182759" y="1211066"/>
                  <a:pt x="2201641" y="1160161"/>
                </a:cubicBezTo>
                <a:lnTo>
                  <a:pt x="2201641" y="1160161"/>
                </a:lnTo>
                <a:lnTo>
                  <a:pt x="2201641" y="1160161"/>
                </a:lnTo>
                <a:cubicBezTo>
                  <a:pt x="2201641" y="1200349"/>
                  <a:pt x="2225081" y="1229821"/>
                  <a:pt x="2287099" y="1229821"/>
                </a:cubicBezTo>
                <a:lnTo>
                  <a:pt x="2449876" y="1229821"/>
                </a:lnTo>
                <a:lnTo>
                  <a:pt x="2449876" y="1085061"/>
                </a:lnTo>
                <a:lnTo>
                  <a:pt x="2396973" y="1085061"/>
                </a:lnTo>
                <a:cubicBezTo>
                  <a:pt x="2382043" y="1086632"/>
                  <a:pt x="2368663" y="1075832"/>
                  <a:pt x="2367088" y="1060939"/>
                </a:cubicBezTo>
                <a:cubicBezTo>
                  <a:pt x="2366883" y="1058998"/>
                  <a:pt x="2366888" y="1057042"/>
                  <a:pt x="2367104" y="1055103"/>
                </a:cubicBezTo>
                <a:close/>
                <a:moveTo>
                  <a:pt x="735834" y="1055103"/>
                </a:moveTo>
                <a:lnTo>
                  <a:pt x="735834" y="785556"/>
                </a:lnTo>
                <a:cubicBezTo>
                  <a:pt x="735834" y="602719"/>
                  <a:pt x="647608" y="522829"/>
                  <a:pt x="494191" y="522829"/>
                </a:cubicBezTo>
                <a:cubicBezTo>
                  <a:pt x="354366" y="522829"/>
                  <a:pt x="279651" y="608159"/>
                  <a:pt x="250026" y="666371"/>
                </a:cubicBezTo>
                <a:lnTo>
                  <a:pt x="247340" y="666371"/>
                </a:lnTo>
                <a:cubicBezTo>
                  <a:pt x="249007" y="656550"/>
                  <a:pt x="249905" y="646615"/>
                  <a:pt x="250026" y="636656"/>
                </a:cubicBezTo>
                <a:lnTo>
                  <a:pt x="250026" y="616683"/>
                </a:lnTo>
                <a:cubicBezTo>
                  <a:pt x="250026" y="567970"/>
                  <a:pt x="220156" y="539392"/>
                  <a:pt x="159115" y="539392"/>
                </a:cubicBezTo>
                <a:lnTo>
                  <a:pt x="0" y="539392"/>
                </a:lnTo>
                <a:lnTo>
                  <a:pt x="0" y="685531"/>
                </a:lnTo>
                <a:lnTo>
                  <a:pt x="54286" y="685531"/>
                </a:lnTo>
                <a:cubicBezTo>
                  <a:pt x="73331" y="685531"/>
                  <a:pt x="84156" y="695030"/>
                  <a:pt x="84156" y="715328"/>
                </a:cubicBezTo>
                <a:lnTo>
                  <a:pt x="84156" y="1229983"/>
                </a:lnTo>
                <a:lnTo>
                  <a:pt x="255072" y="1229983"/>
                </a:lnTo>
                <a:lnTo>
                  <a:pt x="255072" y="913347"/>
                </a:lnTo>
                <a:cubicBezTo>
                  <a:pt x="254611" y="882102"/>
                  <a:pt x="259201" y="850987"/>
                  <a:pt x="268664" y="821198"/>
                </a:cubicBezTo>
                <a:cubicBezTo>
                  <a:pt x="293080" y="738548"/>
                  <a:pt x="362342" y="680335"/>
                  <a:pt x="454718" y="680335"/>
                </a:cubicBezTo>
                <a:cubicBezTo>
                  <a:pt x="541559" y="680335"/>
                  <a:pt x="563290" y="737167"/>
                  <a:pt x="563290" y="821198"/>
                </a:cubicBezTo>
                <a:lnTo>
                  <a:pt x="563290" y="1137834"/>
                </a:lnTo>
                <a:cubicBezTo>
                  <a:pt x="563290" y="1202785"/>
                  <a:pt x="590392" y="1229902"/>
                  <a:pt x="655585" y="1229902"/>
                </a:cubicBezTo>
                <a:lnTo>
                  <a:pt x="820315" y="1229902"/>
                </a:lnTo>
                <a:lnTo>
                  <a:pt x="820315" y="1084980"/>
                </a:lnTo>
                <a:lnTo>
                  <a:pt x="765947" y="1084980"/>
                </a:lnTo>
                <a:cubicBezTo>
                  <a:pt x="751032" y="1086682"/>
                  <a:pt x="737556" y="1076000"/>
                  <a:pt x="735850" y="1061121"/>
                </a:cubicBezTo>
                <a:cubicBezTo>
                  <a:pt x="735621" y="1059122"/>
                  <a:pt x="735615" y="1057103"/>
                  <a:pt x="735834" y="1055103"/>
                </a:cubicBezTo>
                <a:close/>
                <a:moveTo>
                  <a:pt x="9027370" y="629917"/>
                </a:moveTo>
                <a:lnTo>
                  <a:pt x="9027370" y="538823"/>
                </a:lnTo>
                <a:lnTo>
                  <a:pt x="8861989" y="538823"/>
                </a:lnTo>
                <a:lnTo>
                  <a:pt x="8861989" y="1229658"/>
                </a:lnTo>
                <a:lnTo>
                  <a:pt x="9032905" y="1229658"/>
                </a:lnTo>
                <a:lnTo>
                  <a:pt x="9032905" y="813810"/>
                </a:lnTo>
                <a:cubicBezTo>
                  <a:pt x="9046333" y="750726"/>
                  <a:pt x="9097446" y="701120"/>
                  <a:pt x="9176718" y="701120"/>
                </a:cubicBezTo>
                <a:cubicBezTo>
                  <a:pt x="9204552" y="700138"/>
                  <a:pt x="9232062" y="707337"/>
                  <a:pt x="9255827" y="721823"/>
                </a:cubicBezTo>
                <a:lnTo>
                  <a:pt x="9255827" y="531192"/>
                </a:lnTo>
                <a:cubicBezTo>
                  <a:pt x="9231559" y="523084"/>
                  <a:pt x="9206045" y="519319"/>
                  <a:pt x="9180462" y="520069"/>
                </a:cubicBezTo>
                <a:cubicBezTo>
                  <a:pt x="9102736" y="520069"/>
                  <a:pt x="9047554" y="565616"/>
                  <a:pt x="9027370" y="629998"/>
                </a:cubicBezTo>
                <a:close/>
                <a:moveTo>
                  <a:pt x="8401167" y="518688"/>
                </a:moveTo>
                <a:cubicBezTo>
                  <a:pt x="8183291" y="518688"/>
                  <a:pt x="8046150" y="687724"/>
                  <a:pt x="8046150" y="883551"/>
                </a:cubicBezTo>
                <a:cubicBezTo>
                  <a:pt x="8046150" y="1107551"/>
                  <a:pt x="8206160" y="1247033"/>
                  <a:pt x="8417282" y="1247033"/>
                </a:cubicBezTo>
                <a:cubicBezTo>
                  <a:pt x="8545062" y="1247033"/>
                  <a:pt x="8644518" y="1192068"/>
                  <a:pt x="8687573" y="1120947"/>
                </a:cubicBezTo>
                <a:lnTo>
                  <a:pt x="8635159" y="989502"/>
                </a:lnTo>
                <a:cubicBezTo>
                  <a:pt x="8596093" y="1041788"/>
                  <a:pt x="8508681" y="1075319"/>
                  <a:pt x="8422653" y="1075319"/>
                </a:cubicBezTo>
                <a:cubicBezTo>
                  <a:pt x="8317744" y="1075319"/>
                  <a:pt x="8237088" y="1033750"/>
                  <a:pt x="8220973" y="943874"/>
                </a:cubicBezTo>
                <a:lnTo>
                  <a:pt x="8734616" y="943874"/>
                </a:lnTo>
                <a:cubicBezTo>
                  <a:pt x="8737448" y="923892"/>
                  <a:pt x="8738808" y="903731"/>
                  <a:pt x="8738685" y="883551"/>
                </a:cubicBezTo>
                <a:cubicBezTo>
                  <a:pt x="8738685" y="690484"/>
                  <a:pt x="8605534" y="518770"/>
                  <a:pt x="8401167" y="518770"/>
                </a:cubicBezTo>
                <a:close/>
                <a:moveTo>
                  <a:pt x="8227647" y="804392"/>
                </a:moveTo>
                <a:cubicBezTo>
                  <a:pt x="8242459" y="730591"/>
                  <a:pt x="8316442" y="691702"/>
                  <a:pt x="8401167" y="691702"/>
                </a:cubicBezTo>
                <a:cubicBezTo>
                  <a:pt x="8484509" y="691702"/>
                  <a:pt x="8553119" y="732296"/>
                  <a:pt x="8563944" y="804392"/>
                </a:cubicBezTo>
                <a:close/>
                <a:moveTo>
                  <a:pt x="9746519" y="520231"/>
                </a:moveTo>
                <a:cubicBezTo>
                  <a:pt x="9646981" y="520231"/>
                  <a:pt x="9585126" y="557740"/>
                  <a:pt x="9566325" y="608727"/>
                </a:cubicBezTo>
                <a:lnTo>
                  <a:pt x="9566325" y="375147"/>
                </a:lnTo>
                <a:cubicBezTo>
                  <a:pt x="9566325" y="334552"/>
                  <a:pt x="9543211" y="304675"/>
                  <a:pt x="9480704" y="304675"/>
                </a:cubicBezTo>
                <a:lnTo>
                  <a:pt x="9320043" y="304675"/>
                </a:lnTo>
                <a:lnTo>
                  <a:pt x="9320043" y="449678"/>
                </a:lnTo>
                <a:lnTo>
                  <a:pt x="9365620" y="449678"/>
                </a:lnTo>
                <a:cubicBezTo>
                  <a:pt x="9380597" y="448117"/>
                  <a:pt x="9394006" y="458963"/>
                  <a:pt x="9395572" y="473903"/>
                </a:cubicBezTo>
                <a:cubicBezTo>
                  <a:pt x="9395769" y="475782"/>
                  <a:pt x="9395769" y="477676"/>
                  <a:pt x="9395572" y="479555"/>
                </a:cubicBezTo>
                <a:lnTo>
                  <a:pt x="9395572" y="1229658"/>
                </a:lnTo>
                <a:lnTo>
                  <a:pt x="9566488" y="1229658"/>
                </a:lnTo>
                <a:lnTo>
                  <a:pt x="9566488" y="805772"/>
                </a:lnTo>
                <a:cubicBezTo>
                  <a:pt x="9578615" y="745368"/>
                  <a:pt x="9648527" y="701120"/>
                  <a:pt x="9721126" y="701120"/>
                </a:cubicBezTo>
                <a:cubicBezTo>
                  <a:pt x="9804468" y="701120"/>
                  <a:pt x="9870392" y="757465"/>
                  <a:pt x="9870392" y="856759"/>
                </a:cubicBezTo>
                <a:lnTo>
                  <a:pt x="9870392" y="1229658"/>
                </a:lnTo>
                <a:lnTo>
                  <a:pt x="10041308" y="1229658"/>
                </a:lnTo>
                <a:lnTo>
                  <a:pt x="10041308" y="828586"/>
                </a:lnTo>
                <a:cubicBezTo>
                  <a:pt x="10040983" y="613923"/>
                  <a:pt x="9889031" y="520069"/>
                  <a:pt x="9746519" y="520069"/>
                </a:cubicBezTo>
                <a:close/>
                <a:moveTo>
                  <a:pt x="10837125" y="885012"/>
                </a:moveTo>
                <a:cubicBezTo>
                  <a:pt x="10837125" y="691864"/>
                  <a:pt x="10703974" y="520231"/>
                  <a:pt x="10499607" y="520231"/>
                </a:cubicBezTo>
                <a:cubicBezTo>
                  <a:pt x="10281730" y="520231"/>
                  <a:pt x="10144591" y="689185"/>
                  <a:pt x="10144591" y="885012"/>
                </a:cubicBezTo>
                <a:cubicBezTo>
                  <a:pt x="10144591" y="1109093"/>
                  <a:pt x="10304601" y="1248575"/>
                  <a:pt x="10515722" y="1248575"/>
                </a:cubicBezTo>
                <a:cubicBezTo>
                  <a:pt x="10643502" y="1248575"/>
                  <a:pt x="10742959" y="1193529"/>
                  <a:pt x="10786013" y="1122489"/>
                </a:cubicBezTo>
                <a:lnTo>
                  <a:pt x="10733436" y="990882"/>
                </a:lnTo>
                <a:cubicBezTo>
                  <a:pt x="10694369" y="1043168"/>
                  <a:pt x="10606958" y="1076699"/>
                  <a:pt x="10520931" y="1076699"/>
                </a:cubicBezTo>
                <a:cubicBezTo>
                  <a:pt x="10416021" y="1076699"/>
                  <a:pt x="10335365" y="1035130"/>
                  <a:pt x="10319250" y="945254"/>
                </a:cubicBezTo>
                <a:lnTo>
                  <a:pt x="10832893" y="945254"/>
                </a:lnTo>
                <a:cubicBezTo>
                  <a:pt x="10835710" y="925163"/>
                  <a:pt x="10837043" y="904892"/>
                  <a:pt x="10836881" y="884606"/>
                </a:cubicBezTo>
                <a:close/>
                <a:moveTo>
                  <a:pt x="10326086" y="805934"/>
                </a:moveTo>
                <a:cubicBezTo>
                  <a:pt x="10340900" y="732134"/>
                  <a:pt x="10414882" y="693244"/>
                  <a:pt x="10499607" y="693244"/>
                </a:cubicBezTo>
                <a:cubicBezTo>
                  <a:pt x="10582949" y="693244"/>
                  <a:pt x="10651559" y="733839"/>
                  <a:pt x="10662384" y="805934"/>
                </a:cubicBezTo>
                <a:close/>
                <a:moveTo>
                  <a:pt x="7592410" y="520069"/>
                </a:moveTo>
                <a:cubicBezTo>
                  <a:pt x="7490511" y="520069"/>
                  <a:pt x="7410099" y="560176"/>
                  <a:pt x="7387310" y="611000"/>
                </a:cubicBezTo>
                <a:lnTo>
                  <a:pt x="7387310" y="538742"/>
                </a:lnTo>
                <a:lnTo>
                  <a:pt x="7222417" y="538742"/>
                </a:lnTo>
                <a:lnTo>
                  <a:pt x="7222417" y="1322214"/>
                </a:lnTo>
                <a:cubicBezTo>
                  <a:pt x="7224029" y="1336923"/>
                  <a:pt x="7213382" y="1350151"/>
                  <a:pt x="7198637" y="1351758"/>
                </a:cubicBezTo>
                <a:cubicBezTo>
                  <a:pt x="7196722" y="1351967"/>
                  <a:pt x="7194789" y="1351970"/>
                  <a:pt x="7192873" y="1351766"/>
                </a:cubicBezTo>
                <a:lnTo>
                  <a:pt x="7137692" y="1351766"/>
                </a:lnTo>
                <a:lnTo>
                  <a:pt x="7137692" y="1495308"/>
                </a:lnTo>
                <a:lnTo>
                  <a:pt x="7307875" y="1495308"/>
                </a:lnTo>
                <a:cubicBezTo>
                  <a:pt x="7369812" y="1495308"/>
                  <a:pt x="7392682" y="1465755"/>
                  <a:pt x="7392682" y="1425567"/>
                </a:cubicBezTo>
                <a:lnTo>
                  <a:pt x="7392682" y="1155127"/>
                </a:lnTo>
                <a:cubicBezTo>
                  <a:pt x="7415471" y="1207332"/>
                  <a:pt x="7493197" y="1246059"/>
                  <a:pt x="7595096" y="1246059"/>
                </a:cubicBezTo>
                <a:cubicBezTo>
                  <a:pt x="7778708" y="1246059"/>
                  <a:pt x="7943519" y="1097646"/>
                  <a:pt x="7943519" y="882414"/>
                </a:cubicBezTo>
                <a:cubicBezTo>
                  <a:pt x="7943519" y="667183"/>
                  <a:pt x="7777325" y="520069"/>
                  <a:pt x="7592410" y="520069"/>
                </a:cubicBezTo>
                <a:close/>
                <a:moveTo>
                  <a:pt x="7572306" y="1065576"/>
                </a:moveTo>
                <a:cubicBezTo>
                  <a:pt x="7487825" y="1065576"/>
                  <a:pt x="7414087" y="1026768"/>
                  <a:pt x="7392682" y="974645"/>
                </a:cubicBezTo>
                <a:lnTo>
                  <a:pt x="7392682" y="791483"/>
                </a:lnTo>
                <a:cubicBezTo>
                  <a:pt x="7414087" y="740659"/>
                  <a:pt x="7487825" y="700551"/>
                  <a:pt x="7572306" y="700551"/>
                </a:cubicBezTo>
                <a:cubicBezTo>
                  <a:pt x="7690238" y="700551"/>
                  <a:pt x="7771953" y="774108"/>
                  <a:pt x="7771953" y="882414"/>
                </a:cubicBezTo>
                <a:cubicBezTo>
                  <a:pt x="7771953" y="990720"/>
                  <a:pt x="7690238" y="1065576"/>
                  <a:pt x="7572306" y="1065576"/>
                </a:cubicBezTo>
                <a:close/>
                <a:moveTo>
                  <a:pt x="5906365" y="1053966"/>
                </a:moveTo>
                <a:lnTo>
                  <a:pt x="5906365" y="1053966"/>
                </a:lnTo>
                <a:lnTo>
                  <a:pt x="5906365" y="795867"/>
                </a:lnTo>
                <a:cubicBezTo>
                  <a:pt x="5906365" y="670187"/>
                  <a:pt x="5843126" y="582828"/>
                  <a:pt x="5740821" y="543207"/>
                </a:cubicBezTo>
                <a:cubicBezTo>
                  <a:pt x="5695993" y="526495"/>
                  <a:pt x="5648442" y="518236"/>
                  <a:pt x="5600589" y="518851"/>
                </a:cubicBezTo>
                <a:cubicBezTo>
                  <a:pt x="5492749" y="518851"/>
                  <a:pt x="5384990" y="563180"/>
                  <a:pt x="5333797" y="641121"/>
                </a:cubicBezTo>
                <a:lnTo>
                  <a:pt x="5375549" y="780928"/>
                </a:lnTo>
                <a:cubicBezTo>
                  <a:pt x="5416243" y="729860"/>
                  <a:pt x="5491446" y="690890"/>
                  <a:pt x="5579020" y="690890"/>
                </a:cubicBezTo>
                <a:cubicBezTo>
                  <a:pt x="5681407" y="690890"/>
                  <a:pt x="5735286" y="744637"/>
                  <a:pt x="5735286" y="823958"/>
                </a:cubicBezTo>
                <a:lnTo>
                  <a:pt x="5735286" y="842713"/>
                </a:lnTo>
                <a:cubicBezTo>
                  <a:pt x="5716404" y="819899"/>
                  <a:pt x="5657153" y="794000"/>
                  <a:pt x="5568196" y="794000"/>
                </a:cubicBezTo>
                <a:cubicBezTo>
                  <a:pt x="5426742" y="794000"/>
                  <a:pt x="5297416" y="874620"/>
                  <a:pt x="5297416" y="1021328"/>
                </a:cubicBezTo>
                <a:cubicBezTo>
                  <a:pt x="5297416" y="1161054"/>
                  <a:pt x="5405256" y="1248657"/>
                  <a:pt x="5550697" y="1248657"/>
                </a:cubicBezTo>
                <a:cubicBezTo>
                  <a:pt x="5624842" y="1248657"/>
                  <a:pt x="5706963" y="1220403"/>
                  <a:pt x="5740658" y="1169335"/>
                </a:cubicBezTo>
                <a:lnTo>
                  <a:pt x="5740658" y="1169335"/>
                </a:lnTo>
                <a:cubicBezTo>
                  <a:pt x="5745134" y="1204977"/>
                  <a:pt x="5773783" y="1230146"/>
                  <a:pt x="5831406" y="1230146"/>
                </a:cubicBezTo>
                <a:lnTo>
                  <a:pt x="5989788" y="1230146"/>
                </a:lnTo>
                <a:lnTo>
                  <a:pt x="5989788" y="1084006"/>
                </a:lnTo>
                <a:lnTo>
                  <a:pt x="5936479" y="1084006"/>
                </a:lnTo>
                <a:cubicBezTo>
                  <a:pt x="5921462" y="1085617"/>
                  <a:pt x="5907980" y="1074779"/>
                  <a:pt x="5906365" y="1059800"/>
                </a:cubicBezTo>
                <a:cubicBezTo>
                  <a:pt x="5906156" y="1057861"/>
                  <a:pt x="5906156" y="1055905"/>
                  <a:pt x="5906365" y="1053966"/>
                </a:cubicBezTo>
                <a:close/>
                <a:moveTo>
                  <a:pt x="5735449" y="1030990"/>
                </a:moveTo>
                <a:cubicBezTo>
                  <a:pt x="5719171" y="1063465"/>
                  <a:pt x="5665374" y="1088796"/>
                  <a:pt x="5603437" y="1088796"/>
                </a:cubicBezTo>
                <a:cubicBezTo>
                  <a:pt x="5518549" y="1088796"/>
                  <a:pt x="5470041" y="1059243"/>
                  <a:pt x="5470041" y="1012235"/>
                </a:cubicBezTo>
                <a:cubicBezTo>
                  <a:pt x="5470041" y="965227"/>
                  <a:pt x="5515863" y="934294"/>
                  <a:pt x="5604739" y="934294"/>
                </a:cubicBezTo>
                <a:cubicBezTo>
                  <a:pt x="5668059" y="934294"/>
                  <a:pt x="5721939" y="955809"/>
                  <a:pt x="5735449" y="981302"/>
                </a:cubicBezTo>
                <a:close/>
                <a:moveTo>
                  <a:pt x="6245674" y="717926"/>
                </a:moveTo>
                <a:cubicBezTo>
                  <a:pt x="6245674" y="677331"/>
                  <a:pt x="6287752" y="655654"/>
                  <a:pt x="6348875" y="655654"/>
                </a:cubicBezTo>
                <a:cubicBezTo>
                  <a:pt x="6386883" y="655654"/>
                  <a:pt x="6435797" y="671892"/>
                  <a:pt x="6435797" y="704367"/>
                </a:cubicBezTo>
                <a:lnTo>
                  <a:pt x="6435797" y="738466"/>
                </a:lnTo>
                <a:lnTo>
                  <a:pt x="6587831" y="738466"/>
                </a:lnTo>
                <a:lnTo>
                  <a:pt x="6587831" y="666614"/>
                </a:lnTo>
                <a:cubicBezTo>
                  <a:pt x="6587831" y="554249"/>
                  <a:pt x="6438483" y="523073"/>
                  <a:pt x="6344805" y="523073"/>
                </a:cubicBezTo>
                <a:cubicBezTo>
                  <a:pt x="6200910" y="523073"/>
                  <a:pt x="6076223" y="586725"/>
                  <a:pt x="6076223" y="724908"/>
                </a:cubicBezTo>
                <a:cubicBezTo>
                  <a:pt x="6076223" y="948421"/>
                  <a:pt x="6441413" y="947040"/>
                  <a:pt x="6441413" y="1044548"/>
                </a:cubicBezTo>
                <a:cubicBezTo>
                  <a:pt x="6441413" y="1090582"/>
                  <a:pt x="6400719" y="1112259"/>
                  <a:pt x="6347735" y="1112259"/>
                </a:cubicBezTo>
                <a:cubicBezTo>
                  <a:pt x="6229640" y="1112259"/>
                  <a:pt x="6141415" y="1010692"/>
                  <a:pt x="6141415" y="1010692"/>
                </a:cubicBezTo>
                <a:lnTo>
                  <a:pt x="6060026" y="1123139"/>
                </a:lnTo>
                <a:cubicBezTo>
                  <a:pt x="6060026" y="1123139"/>
                  <a:pt x="6157693" y="1246383"/>
                  <a:pt x="6347817" y="1246383"/>
                </a:cubicBezTo>
                <a:cubicBezTo>
                  <a:pt x="6498548" y="1246383"/>
                  <a:pt x="6613957" y="1165195"/>
                  <a:pt x="6613957" y="1035293"/>
                </a:cubicBezTo>
                <a:cubicBezTo>
                  <a:pt x="6613468" y="804635"/>
                  <a:pt x="6245511" y="826313"/>
                  <a:pt x="6245511" y="717926"/>
                </a:cubicBezTo>
                <a:close/>
                <a:moveTo>
                  <a:pt x="3706678" y="606778"/>
                </a:moveTo>
                <a:lnTo>
                  <a:pt x="3861316" y="689104"/>
                </a:lnTo>
                <a:cubicBezTo>
                  <a:pt x="3872710" y="695193"/>
                  <a:pt x="3888581" y="686100"/>
                  <a:pt x="3893220" y="670430"/>
                </a:cubicBezTo>
                <a:cubicBezTo>
                  <a:pt x="3909434" y="618349"/>
                  <a:pt x="3886764" y="562068"/>
                  <a:pt x="3838934" y="535657"/>
                </a:cubicBezTo>
                <a:cubicBezTo>
                  <a:pt x="3795391" y="512356"/>
                  <a:pt x="3742814" y="524047"/>
                  <a:pt x="3704887" y="569837"/>
                </a:cubicBezTo>
                <a:cubicBezTo>
                  <a:pt x="3694062" y="582422"/>
                  <a:pt x="3695283" y="600446"/>
                  <a:pt x="3706678" y="606778"/>
                </a:cubicBezTo>
                <a:close/>
                <a:moveTo>
                  <a:pt x="4134944" y="691702"/>
                </a:moveTo>
                <a:cubicBezTo>
                  <a:pt x="4091401" y="668401"/>
                  <a:pt x="4038906" y="680092"/>
                  <a:pt x="4000897" y="725882"/>
                </a:cubicBezTo>
                <a:cubicBezTo>
                  <a:pt x="3990479" y="738385"/>
                  <a:pt x="3991700" y="756734"/>
                  <a:pt x="4003094" y="762823"/>
                </a:cubicBezTo>
                <a:lnTo>
                  <a:pt x="4157733" y="845148"/>
                </a:lnTo>
                <a:cubicBezTo>
                  <a:pt x="4169127" y="851238"/>
                  <a:pt x="4184998" y="842063"/>
                  <a:pt x="4189637" y="826475"/>
                </a:cubicBezTo>
                <a:cubicBezTo>
                  <a:pt x="4205815" y="774294"/>
                  <a:pt x="4182954" y="717962"/>
                  <a:pt x="4134944" y="691702"/>
                </a:cubicBezTo>
                <a:close/>
                <a:moveTo>
                  <a:pt x="4444220" y="119402"/>
                </a:moveTo>
                <a:cubicBezTo>
                  <a:pt x="4406781" y="93178"/>
                  <a:pt x="4356321" y="88794"/>
                  <a:pt x="4305860" y="107305"/>
                </a:cubicBezTo>
                <a:cubicBezTo>
                  <a:pt x="4299511" y="109660"/>
                  <a:pt x="4293326" y="112258"/>
                  <a:pt x="4287222" y="115424"/>
                </a:cubicBezTo>
                <a:cubicBezTo>
                  <a:pt x="4284909" y="104796"/>
                  <a:pt x="4281443" y="94451"/>
                  <a:pt x="4276885" y="84572"/>
                </a:cubicBezTo>
                <a:cubicBezTo>
                  <a:pt x="4249865" y="25629"/>
                  <a:pt x="4185975" y="-7009"/>
                  <a:pt x="4114108" y="1273"/>
                </a:cubicBezTo>
                <a:cubicBezTo>
                  <a:pt x="4087569" y="3804"/>
                  <a:pt x="4062233" y="13549"/>
                  <a:pt x="4040859" y="29445"/>
                </a:cubicBezTo>
                <a:cubicBezTo>
                  <a:pt x="4012432" y="51004"/>
                  <a:pt x="3995364" y="84279"/>
                  <a:pt x="3994467" y="119889"/>
                </a:cubicBezTo>
                <a:cubicBezTo>
                  <a:pt x="3994497" y="152688"/>
                  <a:pt x="4012138" y="182957"/>
                  <a:pt x="4040696" y="199211"/>
                </a:cubicBezTo>
                <a:cubicBezTo>
                  <a:pt x="4065152" y="213339"/>
                  <a:pt x="4094934" y="214850"/>
                  <a:pt x="4120701" y="203270"/>
                </a:cubicBezTo>
                <a:cubicBezTo>
                  <a:pt x="4121245" y="206517"/>
                  <a:pt x="4121518" y="209802"/>
                  <a:pt x="4121515" y="213094"/>
                </a:cubicBezTo>
                <a:cubicBezTo>
                  <a:pt x="4121515" y="235502"/>
                  <a:pt x="4113376" y="262294"/>
                  <a:pt x="4105725" y="288275"/>
                </a:cubicBezTo>
                <a:lnTo>
                  <a:pt x="4096691" y="317990"/>
                </a:lnTo>
                <a:cubicBezTo>
                  <a:pt x="4083343" y="312631"/>
                  <a:pt x="4069915" y="307598"/>
                  <a:pt x="4055997" y="302970"/>
                </a:cubicBezTo>
                <a:cubicBezTo>
                  <a:pt x="3909498" y="254257"/>
                  <a:pt x="3757139" y="260671"/>
                  <a:pt x="3628137" y="320588"/>
                </a:cubicBezTo>
                <a:cubicBezTo>
                  <a:pt x="3495800" y="381236"/>
                  <a:pt x="3396750" y="494900"/>
                  <a:pt x="3348731" y="639335"/>
                </a:cubicBezTo>
                <a:cubicBezTo>
                  <a:pt x="3299898" y="785475"/>
                  <a:pt x="3311699" y="935999"/>
                  <a:pt x="3381286" y="1063140"/>
                </a:cubicBezTo>
                <a:cubicBezTo>
                  <a:pt x="3446397" y="1181676"/>
                  <a:pt x="3561806" y="1276992"/>
                  <a:pt x="3705619" y="1327166"/>
                </a:cubicBezTo>
                <a:cubicBezTo>
                  <a:pt x="3855781" y="1379614"/>
                  <a:pt x="4013349" y="1371982"/>
                  <a:pt x="4143490" y="1311578"/>
                </a:cubicBezTo>
                <a:cubicBezTo>
                  <a:pt x="4275990" y="1250037"/>
                  <a:pt x="4375122" y="1137266"/>
                  <a:pt x="4422734" y="994130"/>
                </a:cubicBezTo>
                <a:cubicBezTo>
                  <a:pt x="4472869" y="842956"/>
                  <a:pt x="4461638" y="695193"/>
                  <a:pt x="4390178" y="566833"/>
                </a:cubicBezTo>
                <a:cubicBezTo>
                  <a:pt x="4348942" y="494322"/>
                  <a:pt x="4291516" y="432259"/>
                  <a:pt x="4222355" y="385458"/>
                </a:cubicBezTo>
                <a:cubicBezTo>
                  <a:pt x="4243679" y="357448"/>
                  <a:pt x="4275827" y="316610"/>
                  <a:pt x="4305860" y="305649"/>
                </a:cubicBezTo>
                <a:cubicBezTo>
                  <a:pt x="4309609" y="310949"/>
                  <a:pt x="4313773" y="315944"/>
                  <a:pt x="4318313" y="320588"/>
                </a:cubicBezTo>
                <a:cubicBezTo>
                  <a:pt x="4340370" y="342008"/>
                  <a:pt x="4371795" y="350838"/>
                  <a:pt x="4401817" y="344051"/>
                </a:cubicBezTo>
                <a:cubicBezTo>
                  <a:pt x="4440080" y="335863"/>
                  <a:pt x="4471854" y="309419"/>
                  <a:pt x="4486787" y="273336"/>
                </a:cubicBezTo>
                <a:cubicBezTo>
                  <a:pt x="4509368" y="218272"/>
                  <a:pt x="4491723" y="154944"/>
                  <a:pt x="4443895" y="119402"/>
                </a:cubicBezTo>
                <a:close/>
                <a:moveTo>
                  <a:pt x="4275339" y="630891"/>
                </a:moveTo>
                <a:cubicBezTo>
                  <a:pt x="4328486" y="726288"/>
                  <a:pt x="4336299" y="837760"/>
                  <a:pt x="4297965" y="953211"/>
                </a:cubicBezTo>
                <a:cubicBezTo>
                  <a:pt x="4264494" y="1058784"/>
                  <a:pt x="4188429" y="1145666"/>
                  <a:pt x="4088064" y="1192961"/>
                </a:cubicBezTo>
                <a:cubicBezTo>
                  <a:pt x="3988445" y="1239239"/>
                  <a:pt x="3870513" y="1243866"/>
                  <a:pt x="3755836" y="1205951"/>
                </a:cubicBezTo>
                <a:cubicBezTo>
                  <a:pt x="3641160" y="1168036"/>
                  <a:pt x="3548295" y="1094885"/>
                  <a:pt x="3496858" y="1000625"/>
                </a:cubicBezTo>
                <a:cubicBezTo>
                  <a:pt x="3444281" y="904416"/>
                  <a:pt x="3436386" y="793837"/>
                  <a:pt x="3473906" y="680904"/>
                </a:cubicBezTo>
                <a:cubicBezTo>
                  <a:pt x="3548784" y="455361"/>
                  <a:pt x="3776102" y="348842"/>
                  <a:pt x="4014326" y="427595"/>
                </a:cubicBezTo>
                <a:cubicBezTo>
                  <a:pt x="4019291" y="429219"/>
                  <a:pt x="4024255" y="430923"/>
                  <a:pt x="4029139" y="432710"/>
                </a:cubicBezTo>
                <a:cubicBezTo>
                  <a:pt x="4138606" y="472005"/>
                  <a:pt x="4225692" y="541990"/>
                  <a:pt x="4275013" y="630567"/>
                </a:cubicBezTo>
                <a:close/>
                <a:moveTo>
                  <a:pt x="4109062" y="931290"/>
                </a:moveTo>
                <a:lnTo>
                  <a:pt x="3685028" y="685856"/>
                </a:lnTo>
                <a:cubicBezTo>
                  <a:pt x="3657834" y="670067"/>
                  <a:pt x="3622958" y="679258"/>
                  <a:pt x="3607130" y="706385"/>
                </a:cubicBezTo>
                <a:cubicBezTo>
                  <a:pt x="3604760" y="710448"/>
                  <a:pt x="3602904" y="714788"/>
                  <a:pt x="3601605" y="719306"/>
                </a:cubicBezTo>
                <a:cubicBezTo>
                  <a:pt x="3565631" y="849208"/>
                  <a:pt x="3608930" y="990720"/>
                  <a:pt x="3744035" y="1069717"/>
                </a:cubicBezTo>
                <a:cubicBezTo>
                  <a:pt x="3890534" y="1155452"/>
                  <a:pt x="4028894" y="1112828"/>
                  <a:pt x="4121515" y="1019948"/>
                </a:cubicBezTo>
                <a:cubicBezTo>
                  <a:pt x="4143438" y="997434"/>
                  <a:pt x="4142914" y="961453"/>
                  <a:pt x="4120345" y="939584"/>
                </a:cubicBezTo>
                <a:cubicBezTo>
                  <a:pt x="4116772" y="936122"/>
                  <a:pt x="4112760" y="933142"/>
                  <a:pt x="4108411" y="930721"/>
                </a:cubicBezTo>
                <a:close/>
                <a:moveTo>
                  <a:pt x="3789531" y="983169"/>
                </a:moveTo>
                <a:cubicBezTo>
                  <a:pt x="3720351" y="942575"/>
                  <a:pt x="3676889" y="872428"/>
                  <a:pt x="3703340" y="807071"/>
                </a:cubicBezTo>
                <a:lnTo>
                  <a:pt x="3993491" y="976837"/>
                </a:lnTo>
                <a:cubicBezTo>
                  <a:pt x="3944901" y="1030746"/>
                  <a:pt x="3859525" y="1023764"/>
                  <a:pt x="3789206" y="982601"/>
                </a:cubicBezTo>
                <a:close/>
              </a:path>
            </a:pathLst>
          </a:custGeom>
          <a:solidFill>
            <a:srgbClr val="00748B"/>
          </a:solidFill>
          <a:ln w="8139" cap="flat">
            <a:noFill/>
            <a:prstDash val="solid"/>
            <a:miter/>
          </a:ln>
        </p:spPr>
        <p:txBody>
          <a:bodyPr rtlCol="0" anchor="ctr"/>
          <a:lstStyle/>
          <a:p>
            <a:endParaRPr lang="en-FI"/>
          </a:p>
        </p:txBody>
      </p:sp>
    </p:spTree>
    <p:extLst>
      <p:ext uri="{BB962C8B-B14F-4D97-AF65-F5344CB8AC3E}">
        <p14:creationId xmlns:p14="http://schemas.microsoft.com/office/powerpoint/2010/main" val="752447806"/>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showMasterSp="0" preserve="1" userDrawn="1">
  <p:cSld name="1_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684189-374F-3E4E-84C1-FFBD5D13FCCD}"/>
              </a:ext>
            </a:extLst>
          </p:cNvPr>
          <p:cNvSpPr>
            <a:spLocks noGrp="1"/>
          </p:cNvSpPr>
          <p:nvPr>
            <p:ph type="title"/>
          </p:nvPr>
        </p:nvSpPr>
        <p:spPr>
          <a:xfrm>
            <a:off x="5708687" y="522000"/>
            <a:ext cx="5981683" cy="1159200"/>
          </a:xfrm>
        </p:spPr>
        <p:txBody>
          <a:bodyPr lIns="90000" anchor="t">
            <a:noAutofit/>
          </a:bodyPr>
          <a:lstStyle>
            <a:lvl1pPr>
              <a:defRPr sz="3100"/>
            </a:lvl1pPr>
          </a:lstStyle>
          <a:p>
            <a:r>
              <a:rPr lang="fi-FI"/>
              <a:t>Muokkaa ots. perustyyl. napsautt.</a:t>
            </a:r>
            <a:endParaRPr lang="en-FI" dirty="0"/>
          </a:p>
        </p:txBody>
      </p:sp>
      <p:sp>
        <p:nvSpPr>
          <p:cNvPr id="3" name="Picture Placeholder 2">
            <a:extLst>
              <a:ext uri="{FF2B5EF4-FFF2-40B4-BE49-F238E27FC236}">
                <a16:creationId xmlns:a16="http://schemas.microsoft.com/office/drawing/2014/main" id="{D8BCD9B1-1EC3-A64A-B4CB-0001570FF4AE}"/>
              </a:ext>
            </a:extLst>
          </p:cNvPr>
          <p:cNvSpPr>
            <a:spLocks noGrp="1"/>
          </p:cNvSpPr>
          <p:nvPr>
            <p:ph type="pic" idx="1"/>
          </p:nvPr>
        </p:nvSpPr>
        <p:spPr>
          <a:xfrm>
            <a:off x="623888" y="620713"/>
            <a:ext cx="4611728" cy="5616575"/>
          </a:xfrm>
        </p:spPr>
        <p:txBody>
          <a:bodyPr anchor="ctr">
            <a:noAutofit/>
          </a:bodyPr>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i-FI"/>
              <a:t>Lisää kuva napsauttamalla kuvaketta</a:t>
            </a:r>
            <a:endParaRPr lang="en-FI"/>
          </a:p>
        </p:txBody>
      </p:sp>
      <p:sp>
        <p:nvSpPr>
          <p:cNvPr id="4" name="Text Placeholder 3">
            <a:extLst>
              <a:ext uri="{FF2B5EF4-FFF2-40B4-BE49-F238E27FC236}">
                <a16:creationId xmlns:a16="http://schemas.microsoft.com/office/drawing/2014/main" id="{0D6970EC-71CD-B04D-97D7-77189F51CA5E}"/>
              </a:ext>
            </a:extLst>
          </p:cNvPr>
          <p:cNvSpPr>
            <a:spLocks noGrp="1"/>
          </p:cNvSpPr>
          <p:nvPr>
            <p:ph type="body" sz="half" idx="2"/>
          </p:nvPr>
        </p:nvSpPr>
        <p:spPr>
          <a:xfrm>
            <a:off x="5708688" y="1800000"/>
            <a:ext cx="5982972" cy="4437288"/>
          </a:xfrm>
        </p:spPr>
        <p:txBody>
          <a:bodyPr>
            <a:noAutofit/>
          </a:bodyPr>
          <a:lstStyle>
            <a:lvl1pPr marL="0" indent="0">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fi-FI"/>
              <a:t>Muokkaa tekstin perustyylejä napsauttamalla</a:t>
            </a:r>
          </a:p>
        </p:txBody>
      </p:sp>
      <p:sp>
        <p:nvSpPr>
          <p:cNvPr id="6" name="Footer Placeholder 5">
            <a:extLst>
              <a:ext uri="{FF2B5EF4-FFF2-40B4-BE49-F238E27FC236}">
                <a16:creationId xmlns:a16="http://schemas.microsoft.com/office/drawing/2014/main" id="{11C04269-9663-1046-9F90-CD92FEB8E8FA}"/>
              </a:ext>
            </a:extLst>
          </p:cNvPr>
          <p:cNvSpPr>
            <a:spLocks noGrp="1"/>
          </p:cNvSpPr>
          <p:nvPr>
            <p:ph type="ftr" sz="quarter" idx="11"/>
          </p:nvPr>
        </p:nvSpPr>
        <p:spPr/>
        <p:txBody>
          <a:bodyPr>
            <a:noAutofit/>
          </a:bodyPr>
          <a:lstStyle/>
          <a:p>
            <a:r>
              <a:rPr lang="en-GB" dirty="0" err="1"/>
              <a:t>neuvokasperhe.fi</a:t>
            </a:r>
            <a:endParaRPr lang="en-FI" dirty="0"/>
          </a:p>
        </p:txBody>
      </p:sp>
      <p:grpSp>
        <p:nvGrpSpPr>
          <p:cNvPr id="7" name="Graphic 6">
            <a:extLst>
              <a:ext uri="{FF2B5EF4-FFF2-40B4-BE49-F238E27FC236}">
                <a16:creationId xmlns:a16="http://schemas.microsoft.com/office/drawing/2014/main" id="{7A8F44D4-F647-D54A-A145-BB50EDFE4C9A}"/>
              </a:ext>
            </a:extLst>
          </p:cNvPr>
          <p:cNvGrpSpPr/>
          <p:nvPr userDrawn="1"/>
        </p:nvGrpSpPr>
        <p:grpSpPr>
          <a:xfrm>
            <a:off x="10262258" y="6327613"/>
            <a:ext cx="1305854" cy="317834"/>
            <a:chOff x="-8379918" y="-2906540"/>
            <a:chExt cx="5762217" cy="1402475"/>
          </a:xfrm>
          <a:solidFill>
            <a:schemeClr val="accent6"/>
          </a:solidFill>
        </p:grpSpPr>
        <p:sp>
          <p:nvSpPr>
            <p:cNvPr id="8" name="Graphic 6">
              <a:extLst>
                <a:ext uri="{FF2B5EF4-FFF2-40B4-BE49-F238E27FC236}">
                  <a16:creationId xmlns:a16="http://schemas.microsoft.com/office/drawing/2014/main" id="{5393DE8F-540E-9F4D-90CC-3CCBCC6EAFAC}"/>
                </a:ext>
              </a:extLst>
            </p:cNvPr>
            <p:cNvSpPr/>
            <p:nvPr/>
          </p:nvSpPr>
          <p:spPr>
            <a:xfrm>
              <a:off x="-8009734" y="-2906540"/>
              <a:ext cx="720277" cy="271521"/>
            </a:xfrm>
            <a:custGeom>
              <a:avLst/>
              <a:gdLst>
                <a:gd name="connsiteX0" fmla="*/ 485009 w 720277"/>
                <a:gd name="connsiteY0" fmla="*/ 11907 h 271521"/>
                <a:gd name="connsiteX1" fmla="*/ 235173 w 720277"/>
                <a:gd name="connsiteY1" fmla="*/ 11907 h 271521"/>
                <a:gd name="connsiteX2" fmla="*/ 113969 w 720277"/>
                <a:gd name="connsiteY2" fmla="*/ 47840 h 271521"/>
                <a:gd name="connsiteX3" fmla="*/ 0 w 720277"/>
                <a:gd name="connsiteY3" fmla="*/ 107729 h 271521"/>
                <a:gd name="connsiteX4" fmla="*/ 108351 w 720277"/>
                <a:gd name="connsiteY4" fmla="*/ 271521 h 271521"/>
                <a:gd name="connsiteX5" fmla="*/ 187853 w 720277"/>
                <a:gd name="connsiteY5" fmla="*/ 229694 h 271521"/>
                <a:gd name="connsiteX6" fmla="*/ 272591 w 720277"/>
                <a:gd name="connsiteY6" fmla="*/ 204598 h 271521"/>
                <a:gd name="connsiteX7" fmla="*/ 447591 w 720277"/>
                <a:gd name="connsiteY7" fmla="*/ 204598 h 271521"/>
                <a:gd name="connsiteX8" fmla="*/ 532424 w 720277"/>
                <a:gd name="connsiteY8" fmla="*/ 229694 h 271521"/>
                <a:gd name="connsiteX9" fmla="*/ 611926 w 720277"/>
                <a:gd name="connsiteY9" fmla="*/ 271521 h 271521"/>
                <a:gd name="connsiteX10" fmla="*/ 720277 w 720277"/>
                <a:gd name="connsiteY10" fmla="*/ 107729 h 271521"/>
                <a:gd name="connsiteX11" fmla="*/ 606309 w 720277"/>
                <a:gd name="connsiteY11" fmla="*/ 47840 h 271521"/>
                <a:gd name="connsiteX12" fmla="*/ 485009 w 720277"/>
                <a:gd name="connsiteY12" fmla="*/ 11907 h 2715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720277" h="271521">
                  <a:moveTo>
                    <a:pt x="485009" y="11907"/>
                  </a:moveTo>
                  <a:cubicBezTo>
                    <a:pt x="403032" y="-3969"/>
                    <a:pt x="317246" y="-3969"/>
                    <a:pt x="235173" y="11907"/>
                  </a:cubicBezTo>
                  <a:cubicBezTo>
                    <a:pt x="193756" y="19892"/>
                    <a:pt x="152910" y="32060"/>
                    <a:pt x="113969" y="47840"/>
                  </a:cubicBezTo>
                  <a:cubicBezTo>
                    <a:pt x="74170" y="63906"/>
                    <a:pt x="35800" y="84059"/>
                    <a:pt x="0" y="107729"/>
                  </a:cubicBezTo>
                  <a:lnTo>
                    <a:pt x="108351" y="271521"/>
                  </a:lnTo>
                  <a:cubicBezTo>
                    <a:pt x="133297" y="255075"/>
                    <a:pt x="160051" y="241006"/>
                    <a:pt x="187853" y="229694"/>
                  </a:cubicBezTo>
                  <a:cubicBezTo>
                    <a:pt x="215084" y="218762"/>
                    <a:pt x="243647" y="210206"/>
                    <a:pt x="272591" y="204598"/>
                  </a:cubicBezTo>
                  <a:cubicBezTo>
                    <a:pt x="330099" y="193570"/>
                    <a:pt x="390273" y="193570"/>
                    <a:pt x="447591" y="204598"/>
                  </a:cubicBezTo>
                  <a:cubicBezTo>
                    <a:pt x="476535" y="210206"/>
                    <a:pt x="505194" y="218667"/>
                    <a:pt x="532424" y="229694"/>
                  </a:cubicBezTo>
                  <a:cubicBezTo>
                    <a:pt x="560131" y="241006"/>
                    <a:pt x="586886" y="254980"/>
                    <a:pt x="611926" y="271521"/>
                  </a:cubicBezTo>
                  <a:lnTo>
                    <a:pt x="720277" y="107729"/>
                  </a:lnTo>
                  <a:cubicBezTo>
                    <a:pt x="684382" y="84059"/>
                    <a:pt x="646107" y="63906"/>
                    <a:pt x="606309" y="47840"/>
                  </a:cubicBezTo>
                  <a:cubicBezTo>
                    <a:pt x="567367" y="32060"/>
                    <a:pt x="526521" y="19892"/>
                    <a:pt x="485009" y="11907"/>
                  </a:cubicBezTo>
                  <a:close/>
                </a:path>
              </a:pathLst>
            </a:custGeom>
            <a:grpFill/>
            <a:ln w="9514" cap="flat">
              <a:noFill/>
              <a:prstDash val="solid"/>
              <a:miter/>
            </a:ln>
          </p:spPr>
          <p:txBody>
            <a:bodyPr rtlCol="0" anchor="ctr"/>
            <a:lstStyle/>
            <a:p>
              <a:endParaRPr lang="en-FI"/>
            </a:p>
          </p:txBody>
        </p:sp>
        <p:sp>
          <p:nvSpPr>
            <p:cNvPr id="9" name="Graphic 6">
              <a:extLst>
                <a:ext uri="{FF2B5EF4-FFF2-40B4-BE49-F238E27FC236}">
                  <a16:creationId xmlns:a16="http://schemas.microsoft.com/office/drawing/2014/main" id="{4C50BF80-9F79-804B-A52A-7099B4DF5524}"/>
                </a:ext>
              </a:extLst>
            </p:cNvPr>
            <p:cNvSpPr/>
            <p:nvPr/>
          </p:nvSpPr>
          <p:spPr>
            <a:xfrm>
              <a:off x="-8379918" y="-2575795"/>
              <a:ext cx="1073417" cy="1071730"/>
            </a:xfrm>
            <a:custGeom>
              <a:avLst/>
              <a:gdLst>
                <a:gd name="connsiteX0" fmla="*/ 1073132 w 1073417"/>
                <a:gd name="connsiteY0" fmla="*/ 341843 h 1071730"/>
                <a:gd name="connsiteX1" fmla="*/ 730751 w 1073417"/>
                <a:gd name="connsiteY1" fmla="*/ 0 h 1071730"/>
                <a:gd name="connsiteX2" fmla="*/ 388369 w 1073417"/>
                <a:gd name="connsiteY2" fmla="*/ 341843 h 1071730"/>
                <a:gd name="connsiteX3" fmla="*/ 386655 w 1073417"/>
                <a:gd name="connsiteY3" fmla="*/ 386047 h 1071730"/>
                <a:gd name="connsiteX4" fmla="*/ 386179 w 1073417"/>
                <a:gd name="connsiteY4" fmla="*/ 385572 h 1071730"/>
                <a:gd name="connsiteX5" fmla="*/ 342382 w 1073417"/>
                <a:gd name="connsiteY5" fmla="*/ 387663 h 1071730"/>
                <a:gd name="connsiteX6" fmla="*/ 0 w 1073417"/>
                <a:gd name="connsiteY6" fmla="*/ 729507 h 1071730"/>
                <a:gd name="connsiteX7" fmla="*/ 342382 w 1073417"/>
                <a:gd name="connsiteY7" fmla="*/ 1071350 h 1071730"/>
                <a:gd name="connsiteX8" fmla="*/ 1073418 w 1073417"/>
                <a:gd name="connsiteY8" fmla="*/ 1071731 h 1071730"/>
                <a:gd name="connsiteX9" fmla="*/ 1073323 w 1073417"/>
                <a:gd name="connsiteY9" fmla="*/ 1071635 h 1071730"/>
                <a:gd name="connsiteX10" fmla="*/ 1073418 w 1073417"/>
                <a:gd name="connsiteY10" fmla="*/ 1071731 h 1071730"/>
                <a:gd name="connsiteX11" fmla="*/ 1073132 w 1073417"/>
                <a:gd name="connsiteY11" fmla="*/ 341843 h 1071730"/>
                <a:gd name="connsiteX12" fmla="*/ 837959 w 1073417"/>
                <a:gd name="connsiteY12" fmla="*/ 844342 h 1071730"/>
                <a:gd name="connsiteX13" fmla="*/ 377324 w 1073417"/>
                <a:gd name="connsiteY13" fmla="*/ 844342 h 1071730"/>
                <a:gd name="connsiteX14" fmla="*/ 245361 w 1073417"/>
                <a:gd name="connsiteY14" fmla="*/ 710684 h 1071730"/>
                <a:gd name="connsiteX15" fmla="*/ 377324 w 1073417"/>
                <a:gd name="connsiteY15" fmla="*/ 578928 h 1071730"/>
                <a:gd name="connsiteX16" fmla="*/ 572128 w 1073417"/>
                <a:gd name="connsiteY16" fmla="*/ 578928 h 1071730"/>
                <a:gd name="connsiteX17" fmla="*/ 572033 w 1073417"/>
                <a:gd name="connsiteY17" fmla="*/ 578833 h 1071730"/>
                <a:gd name="connsiteX18" fmla="*/ 572128 w 1073417"/>
                <a:gd name="connsiteY18" fmla="*/ 578928 h 1071730"/>
                <a:gd name="connsiteX19" fmla="*/ 572128 w 1073417"/>
                <a:gd name="connsiteY19" fmla="*/ 376541 h 1071730"/>
                <a:gd name="connsiteX20" fmla="*/ 704091 w 1073417"/>
                <a:gd name="connsiteY20" fmla="*/ 244785 h 1071730"/>
                <a:gd name="connsiteX21" fmla="*/ 837959 w 1073417"/>
                <a:gd name="connsiteY21" fmla="*/ 376541 h 1071730"/>
                <a:gd name="connsiteX22" fmla="*/ 838530 w 1073417"/>
                <a:gd name="connsiteY22" fmla="*/ 844817 h 1071730"/>
                <a:gd name="connsiteX23" fmla="*/ 837959 w 1073417"/>
                <a:gd name="connsiteY23" fmla="*/ 844342 h 10717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1073417" h="1071730">
                  <a:moveTo>
                    <a:pt x="1073132" y="341843"/>
                  </a:moveTo>
                  <a:cubicBezTo>
                    <a:pt x="1073132" y="153050"/>
                    <a:pt x="919841" y="0"/>
                    <a:pt x="730751" y="0"/>
                  </a:cubicBezTo>
                  <a:cubicBezTo>
                    <a:pt x="541660" y="0"/>
                    <a:pt x="388369" y="153050"/>
                    <a:pt x="388369" y="341843"/>
                  </a:cubicBezTo>
                  <a:lnTo>
                    <a:pt x="386655" y="386047"/>
                  </a:lnTo>
                  <a:lnTo>
                    <a:pt x="386179" y="385572"/>
                  </a:lnTo>
                  <a:lnTo>
                    <a:pt x="342382" y="387663"/>
                  </a:lnTo>
                  <a:cubicBezTo>
                    <a:pt x="153291" y="387663"/>
                    <a:pt x="0" y="540713"/>
                    <a:pt x="0" y="729507"/>
                  </a:cubicBezTo>
                  <a:cubicBezTo>
                    <a:pt x="0" y="918300"/>
                    <a:pt x="153291" y="1071350"/>
                    <a:pt x="342382" y="1071350"/>
                  </a:cubicBezTo>
                  <a:lnTo>
                    <a:pt x="1073418" y="1071731"/>
                  </a:lnTo>
                  <a:lnTo>
                    <a:pt x="1073323" y="1071635"/>
                  </a:lnTo>
                  <a:lnTo>
                    <a:pt x="1073418" y="1071731"/>
                  </a:lnTo>
                  <a:lnTo>
                    <a:pt x="1073132" y="341843"/>
                  </a:lnTo>
                  <a:close/>
                  <a:moveTo>
                    <a:pt x="837959" y="844342"/>
                  </a:moveTo>
                  <a:lnTo>
                    <a:pt x="377324" y="844342"/>
                  </a:lnTo>
                  <a:cubicBezTo>
                    <a:pt x="304487" y="844342"/>
                    <a:pt x="245361" y="783407"/>
                    <a:pt x="245361" y="710684"/>
                  </a:cubicBezTo>
                  <a:cubicBezTo>
                    <a:pt x="245361" y="637962"/>
                    <a:pt x="304487" y="578928"/>
                    <a:pt x="377324" y="578928"/>
                  </a:cubicBezTo>
                  <a:lnTo>
                    <a:pt x="572128" y="578928"/>
                  </a:lnTo>
                  <a:lnTo>
                    <a:pt x="572033" y="578833"/>
                  </a:lnTo>
                  <a:lnTo>
                    <a:pt x="572128" y="578928"/>
                  </a:lnTo>
                  <a:lnTo>
                    <a:pt x="572128" y="376541"/>
                  </a:lnTo>
                  <a:cubicBezTo>
                    <a:pt x="572128" y="303819"/>
                    <a:pt x="631159" y="244785"/>
                    <a:pt x="704091" y="244785"/>
                  </a:cubicBezTo>
                  <a:cubicBezTo>
                    <a:pt x="776928" y="244785"/>
                    <a:pt x="837959" y="303819"/>
                    <a:pt x="837959" y="376541"/>
                  </a:cubicBezTo>
                  <a:lnTo>
                    <a:pt x="838530" y="844817"/>
                  </a:lnTo>
                  <a:lnTo>
                    <a:pt x="837959" y="844342"/>
                  </a:lnTo>
                  <a:close/>
                </a:path>
              </a:pathLst>
            </a:custGeom>
            <a:grpFill/>
            <a:ln w="9514" cap="flat">
              <a:noFill/>
              <a:prstDash val="solid"/>
              <a:miter/>
            </a:ln>
          </p:spPr>
          <p:txBody>
            <a:bodyPr rtlCol="0" anchor="ctr"/>
            <a:lstStyle/>
            <a:p>
              <a:endParaRPr lang="en-FI"/>
            </a:p>
          </p:txBody>
        </p:sp>
        <p:sp>
          <p:nvSpPr>
            <p:cNvPr id="10" name="Graphic 6">
              <a:extLst>
                <a:ext uri="{FF2B5EF4-FFF2-40B4-BE49-F238E27FC236}">
                  <a16:creationId xmlns:a16="http://schemas.microsoft.com/office/drawing/2014/main" id="{F732387B-EEB4-0D42-9653-4C0F1CFA65E1}"/>
                </a:ext>
              </a:extLst>
            </p:cNvPr>
            <p:cNvSpPr/>
            <p:nvPr/>
          </p:nvSpPr>
          <p:spPr>
            <a:xfrm>
              <a:off x="-6953645" y="-2135277"/>
              <a:ext cx="243456" cy="411143"/>
            </a:xfrm>
            <a:custGeom>
              <a:avLst/>
              <a:gdLst>
                <a:gd name="connsiteX0" fmla="*/ 188329 w 243456"/>
                <a:gd name="connsiteY0" fmla="*/ 196779 h 411143"/>
                <a:gd name="connsiteX1" fmla="*/ 113207 w 243456"/>
                <a:gd name="connsiteY1" fmla="*/ 135654 h 411143"/>
                <a:gd name="connsiteX2" fmla="*/ 86738 w 243456"/>
                <a:gd name="connsiteY2" fmla="*/ 101431 h 411143"/>
                <a:gd name="connsiteX3" fmla="*/ 123680 w 243456"/>
                <a:gd name="connsiteY3" fmla="*/ 78331 h 411143"/>
                <a:gd name="connsiteX4" fmla="*/ 213655 w 243456"/>
                <a:gd name="connsiteY4" fmla="*/ 121299 h 411143"/>
                <a:gd name="connsiteX5" fmla="*/ 228032 w 243456"/>
                <a:gd name="connsiteY5" fmla="*/ 52950 h 411143"/>
                <a:gd name="connsiteX6" fmla="*/ 123109 w 243456"/>
                <a:gd name="connsiteY6" fmla="*/ 0 h 411143"/>
                <a:gd name="connsiteX7" fmla="*/ 13234 w 243456"/>
                <a:gd name="connsiteY7" fmla="*/ 98104 h 411143"/>
                <a:gd name="connsiteX8" fmla="*/ 51890 w 243456"/>
                <a:gd name="connsiteY8" fmla="*/ 179668 h 411143"/>
                <a:gd name="connsiteX9" fmla="*/ 141294 w 243456"/>
                <a:gd name="connsiteY9" fmla="*/ 256288 h 411143"/>
                <a:gd name="connsiteX10" fmla="*/ 169953 w 243456"/>
                <a:gd name="connsiteY10" fmla="*/ 300396 h 411143"/>
                <a:gd name="connsiteX11" fmla="*/ 126917 w 243456"/>
                <a:gd name="connsiteY11" fmla="*/ 332908 h 411143"/>
                <a:gd name="connsiteX12" fmla="*/ 21518 w 243456"/>
                <a:gd name="connsiteY12" fmla="*/ 275015 h 411143"/>
                <a:gd name="connsiteX13" fmla="*/ 0 w 243456"/>
                <a:gd name="connsiteY13" fmla="*/ 343365 h 411143"/>
                <a:gd name="connsiteX14" fmla="*/ 123109 w 243456"/>
                <a:gd name="connsiteY14" fmla="*/ 411144 h 411143"/>
                <a:gd name="connsiteX15" fmla="*/ 243456 w 243456"/>
                <a:gd name="connsiteY15" fmla="*/ 299256 h 411143"/>
                <a:gd name="connsiteX16" fmla="*/ 188329 w 243456"/>
                <a:gd name="connsiteY16" fmla="*/ 196779 h 4111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43456" h="411143">
                  <a:moveTo>
                    <a:pt x="188329" y="196779"/>
                  </a:moveTo>
                  <a:cubicBezTo>
                    <a:pt x="166811" y="177481"/>
                    <a:pt x="144151" y="160370"/>
                    <a:pt x="113207" y="135654"/>
                  </a:cubicBezTo>
                  <a:cubicBezTo>
                    <a:pt x="101591" y="126243"/>
                    <a:pt x="86738" y="113599"/>
                    <a:pt x="86738" y="101431"/>
                  </a:cubicBezTo>
                  <a:cubicBezTo>
                    <a:pt x="86738" y="83275"/>
                    <a:pt x="106637" y="78331"/>
                    <a:pt x="123680" y="78331"/>
                  </a:cubicBezTo>
                  <a:cubicBezTo>
                    <a:pt x="154624" y="78331"/>
                    <a:pt x="190519" y="94872"/>
                    <a:pt x="213655" y="121299"/>
                  </a:cubicBezTo>
                  <a:lnTo>
                    <a:pt x="228032" y="52950"/>
                  </a:lnTo>
                  <a:cubicBezTo>
                    <a:pt x="211465" y="26522"/>
                    <a:pt x="171762" y="0"/>
                    <a:pt x="123109" y="0"/>
                  </a:cubicBezTo>
                  <a:cubicBezTo>
                    <a:pt x="62935" y="0"/>
                    <a:pt x="13234" y="35268"/>
                    <a:pt x="13234" y="98104"/>
                  </a:cubicBezTo>
                  <a:cubicBezTo>
                    <a:pt x="13234" y="133372"/>
                    <a:pt x="31991" y="158754"/>
                    <a:pt x="51890" y="179668"/>
                  </a:cubicBezTo>
                  <a:cubicBezTo>
                    <a:pt x="73979" y="202768"/>
                    <a:pt x="103781" y="225392"/>
                    <a:pt x="141294" y="256288"/>
                  </a:cubicBezTo>
                  <a:cubicBezTo>
                    <a:pt x="159480" y="271688"/>
                    <a:pt x="169953" y="283285"/>
                    <a:pt x="169953" y="300396"/>
                  </a:cubicBezTo>
                  <a:cubicBezTo>
                    <a:pt x="169953" y="322451"/>
                    <a:pt x="151196" y="332908"/>
                    <a:pt x="126917" y="332908"/>
                  </a:cubicBezTo>
                  <a:cubicBezTo>
                    <a:pt x="88261" y="332908"/>
                    <a:pt x="45226" y="308667"/>
                    <a:pt x="21518" y="275015"/>
                  </a:cubicBezTo>
                  <a:lnTo>
                    <a:pt x="0" y="343365"/>
                  </a:lnTo>
                  <a:cubicBezTo>
                    <a:pt x="13234" y="375876"/>
                    <a:pt x="62935" y="411144"/>
                    <a:pt x="123109" y="411144"/>
                  </a:cubicBezTo>
                  <a:cubicBezTo>
                    <a:pt x="193756" y="411144"/>
                    <a:pt x="243456" y="366465"/>
                    <a:pt x="243456" y="299256"/>
                  </a:cubicBezTo>
                  <a:cubicBezTo>
                    <a:pt x="243456" y="253626"/>
                    <a:pt x="218702" y="223301"/>
                    <a:pt x="188329" y="196779"/>
                  </a:cubicBezTo>
                  <a:close/>
                </a:path>
              </a:pathLst>
            </a:custGeom>
            <a:grpFill/>
            <a:ln w="9514" cap="flat">
              <a:noFill/>
              <a:prstDash val="solid"/>
              <a:miter/>
            </a:ln>
          </p:spPr>
          <p:txBody>
            <a:bodyPr rtlCol="0" anchor="ctr"/>
            <a:lstStyle/>
            <a:p>
              <a:endParaRPr lang="en-FI"/>
            </a:p>
          </p:txBody>
        </p:sp>
        <p:sp>
          <p:nvSpPr>
            <p:cNvPr id="11" name="Graphic 6">
              <a:extLst>
                <a:ext uri="{FF2B5EF4-FFF2-40B4-BE49-F238E27FC236}">
                  <a16:creationId xmlns:a16="http://schemas.microsoft.com/office/drawing/2014/main" id="{DADC0245-4C53-224D-92E2-09263470B636}"/>
                </a:ext>
              </a:extLst>
            </p:cNvPr>
            <p:cNvSpPr/>
            <p:nvPr/>
          </p:nvSpPr>
          <p:spPr>
            <a:xfrm>
              <a:off x="-6609169" y="-2127482"/>
              <a:ext cx="322958" cy="395743"/>
            </a:xfrm>
            <a:custGeom>
              <a:avLst/>
              <a:gdLst>
                <a:gd name="connsiteX0" fmla="*/ 160622 w 322958"/>
                <a:gd name="connsiteY0" fmla="*/ 146586 h 395743"/>
                <a:gd name="connsiteX1" fmla="*/ 80073 w 322958"/>
                <a:gd name="connsiteY1" fmla="*/ 0 h 395743"/>
                <a:gd name="connsiteX2" fmla="*/ 0 w 322958"/>
                <a:gd name="connsiteY2" fmla="*/ 0 h 395743"/>
                <a:gd name="connsiteX3" fmla="*/ 125870 w 322958"/>
                <a:gd name="connsiteY3" fmla="*/ 230336 h 395743"/>
                <a:gd name="connsiteX4" fmla="*/ 125870 w 322958"/>
                <a:gd name="connsiteY4" fmla="*/ 395744 h 395743"/>
                <a:gd name="connsiteX5" fmla="*/ 198231 w 322958"/>
                <a:gd name="connsiteY5" fmla="*/ 395744 h 395743"/>
                <a:gd name="connsiteX6" fmla="*/ 198231 w 322958"/>
                <a:gd name="connsiteY6" fmla="*/ 230336 h 395743"/>
                <a:gd name="connsiteX7" fmla="*/ 322959 w 322958"/>
                <a:gd name="connsiteY7" fmla="*/ 0 h 395743"/>
                <a:gd name="connsiteX8" fmla="*/ 241267 w 322958"/>
                <a:gd name="connsiteY8" fmla="*/ 0 h 3957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22958" h="395743">
                  <a:moveTo>
                    <a:pt x="160622" y="146586"/>
                  </a:moveTo>
                  <a:lnTo>
                    <a:pt x="80073" y="0"/>
                  </a:lnTo>
                  <a:lnTo>
                    <a:pt x="0" y="0"/>
                  </a:lnTo>
                  <a:lnTo>
                    <a:pt x="125870" y="230336"/>
                  </a:lnTo>
                  <a:lnTo>
                    <a:pt x="125870" y="395744"/>
                  </a:lnTo>
                  <a:lnTo>
                    <a:pt x="198231" y="395744"/>
                  </a:lnTo>
                  <a:lnTo>
                    <a:pt x="198231" y="230336"/>
                  </a:lnTo>
                  <a:lnTo>
                    <a:pt x="322959" y="0"/>
                  </a:lnTo>
                  <a:lnTo>
                    <a:pt x="241267" y="0"/>
                  </a:lnTo>
                  <a:close/>
                </a:path>
              </a:pathLst>
            </a:custGeom>
            <a:grpFill/>
            <a:ln w="9514" cap="flat">
              <a:noFill/>
              <a:prstDash val="solid"/>
              <a:miter/>
            </a:ln>
          </p:spPr>
          <p:txBody>
            <a:bodyPr rtlCol="0" anchor="ctr"/>
            <a:lstStyle/>
            <a:p>
              <a:endParaRPr lang="en-FI"/>
            </a:p>
          </p:txBody>
        </p:sp>
        <p:sp>
          <p:nvSpPr>
            <p:cNvPr id="12" name="Graphic 6">
              <a:extLst>
                <a:ext uri="{FF2B5EF4-FFF2-40B4-BE49-F238E27FC236}">
                  <a16:creationId xmlns:a16="http://schemas.microsoft.com/office/drawing/2014/main" id="{58633270-37CB-744B-8FFB-47184006D4FD}"/>
                </a:ext>
              </a:extLst>
            </p:cNvPr>
            <p:cNvSpPr/>
            <p:nvPr/>
          </p:nvSpPr>
          <p:spPr>
            <a:xfrm>
              <a:off x="-6148248" y="-2127482"/>
              <a:ext cx="339525" cy="395743"/>
            </a:xfrm>
            <a:custGeom>
              <a:avLst/>
              <a:gdLst>
                <a:gd name="connsiteX0" fmla="*/ 124251 w 339525"/>
                <a:gd name="connsiteY0" fmla="*/ 0 h 395743"/>
                <a:gd name="connsiteX1" fmla="*/ 0 w 339525"/>
                <a:gd name="connsiteY1" fmla="*/ 0 h 395743"/>
                <a:gd name="connsiteX2" fmla="*/ 0 w 339525"/>
                <a:gd name="connsiteY2" fmla="*/ 395744 h 395743"/>
                <a:gd name="connsiteX3" fmla="*/ 124251 w 339525"/>
                <a:gd name="connsiteY3" fmla="*/ 395744 h 395743"/>
                <a:gd name="connsiteX4" fmla="*/ 339525 w 339525"/>
                <a:gd name="connsiteY4" fmla="*/ 197824 h 395743"/>
                <a:gd name="connsiteX5" fmla="*/ 124251 w 339525"/>
                <a:gd name="connsiteY5" fmla="*/ 0 h 395743"/>
                <a:gd name="connsiteX6" fmla="*/ 145198 w 339525"/>
                <a:gd name="connsiteY6" fmla="*/ 317412 h 395743"/>
                <a:gd name="connsiteX7" fmla="*/ 72361 w 339525"/>
                <a:gd name="connsiteY7" fmla="*/ 317412 h 395743"/>
                <a:gd name="connsiteX8" fmla="*/ 72361 w 339525"/>
                <a:gd name="connsiteY8" fmla="*/ 78236 h 395743"/>
                <a:gd name="connsiteX9" fmla="*/ 145198 w 339525"/>
                <a:gd name="connsiteY9" fmla="*/ 78236 h 395743"/>
                <a:gd name="connsiteX10" fmla="*/ 265546 w 339525"/>
                <a:gd name="connsiteY10" fmla="*/ 197824 h 395743"/>
                <a:gd name="connsiteX11" fmla="*/ 145198 w 339525"/>
                <a:gd name="connsiteY11" fmla="*/ 317412 h 3957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39525" h="395743">
                  <a:moveTo>
                    <a:pt x="124251" y="0"/>
                  </a:moveTo>
                  <a:lnTo>
                    <a:pt x="0" y="0"/>
                  </a:lnTo>
                  <a:lnTo>
                    <a:pt x="0" y="395744"/>
                  </a:lnTo>
                  <a:lnTo>
                    <a:pt x="124251" y="395744"/>
                  </a:lnTo>
                  <a:cubicBezTo>
                    <a:pt x="247360" y="395744"/>
                    <a:pt x="339525" y="322451"/>
                    <a:pt x="339525" y="197824"/>
                  </a:cubicBezTo>
                  <a:cubicBezTo>
                    <a:pt x="339525" y="71582"/>
                    <a:pt x="248979" y="0"/>
                    <a:pt x="124251" y="0"/>
                  </a:cubicBezTo>
                  <a:close/>
                  <a:moveTo>
                    <a:pt x="145198" y="317412"/>
                  </a:moveTo>
                  <a:lnTo>
                    <a:pt x="72361" y="317412"/>
                  </a:lnTo>
                  <a:lnTo>
                    <a:pt x="72361" y="78236"/>
                  </a:lnTo>
                  <a:lnTo>
                    <a:pt x="145198" y="78236"/>
                  </a:lnTo>
                  <a:cubicBezTo>
                    <a:pt x="215845" y="78236"/>
                    <a:pt x="265546" y="130615"/>
                    <a:pt x="265546" y="197824"/>
                  </a:cubicBezTo>
                  <a:cubicBezTo>
                    <a:pt x="265546" y="270072"/>
                    <a:pt x="213084" y="317412"/>
                    <a:pt x="145198" y="317412"/>
                  </a:cubicBezTo>
                  <a:close/>
                </a:path>
              </a:pathLst>
            </a:custGeom>
            <a:grpFill/>
            <a:ln w="9514" cap="flat">
              <a:noFill/>
              <a:prstDash val="solid"/>
              <a:miter/>
            </a:ln>
          </p:spPr>
          <p:txBody>
            <a:bodyPr rtlCol="0" anchor="ctr"/>
            <a:lstStyle/>
            <a:p>
              <a:endParaRPr lang="en-FI"/>
            </a:p>
          </p:txBody>
        </p:sp>
        <p:sp>
          <p:nvSpPr>
            <p:cNvPr id="13" name="Graphic 6">
              <a:extLst>
                <a:ext uri="{FF2B5EF4-FFF2-40B4-BE49-F238E27FC236}">
                  <a16:creationId xmlns:a16="http://schemas.microsoft.com/office/drawing/2014/main" id="{EF1D96AD-D0CD-8C4A-A733-685886B41F6C}"/>
                </a:ext>
              </a:extLst>
            </p:cNvPr>
            <p:cNvSpPr/>
            <p:nvPr/>
          </p:nvSpPr>
          <p:spPr>
            <a:xfrm>
              <a:off x="-5497952" y="-2238229"/>
              <a:ext cx="79406" cy="79281"/>
            </a:xfrm>
            <a:custGeom>
              <a:avLst/>
              <a:gdLst>
                <a:gd name="connsiteX0" fmla="*/ 39703 w 79406"/>
                <a:gd name="connsiteY0" fmla="*/ 79282 h 79281"/>
                <a:gd name="connsiteX1" fmla="*/ 79407 w 79406"/>
                <a:gd name="connsiteY1" fmla="*/ 39641 h 79281"/>
                <a:gd name="connsiteX2" fmla="*/ 39703 w 79406"/>
                <a:gd name="connsiteY2" fmla="*/ 0 h 79281"/>
                <a:gd name="connsiteX3" fmla="*/ 0 w 79406"/>
                <a:gd name="connsiteY3" fmla="*/ 39641 h 79281"/>
                <a:gd name="connsiteX4" fmla="*/ 39703 w 79406"/>
                <a:gd name="connsiteY4" fmla="*/ 79282 h 7928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9406" h="79281">
                  <a:moveTo>
                    <a:pt x="39703" y="79282"/>
                  </a:moveTo>
                  <a:cubicBezTo>
                    <a:pt x="61793" y="79282"/>
                    <a:pt x="79407" y="62171"/>
                    <a:pt x="79407" y="39641"/>
                  </a:cubicBezTo>
                  <a:cubicBezTo>
                    <a:pt x="79407" y="17587"/>
                    <a:pt x="61697" y="0"/>
                    <a:pt x="39703" y="0"/>
                  </a:cubicBezTo>
                  <a:cubicBezTo>
                    <a:pt x="17043" y="0"/>
                    <a:pt x="0" y="17682"/>
                    <a:pt x="0" y="39641"/>
                  </a:cubicBezTo>
                  <a:cubicBezTo>
                    <a:pt x="0" y="62171"/>
                    <a:pt x="17138" y="79282"/>
                    <a:pt x="39703" y="79282"/>
                  </a:cubicBezTo>
                  <a:close/>
                </a:path>
              </a:pathLst>
            </a:custGeom>
            <a:grpFill/>
            <a:ln w="9514" cap="flat">
              <a:noFill/>
              <a:prstDash val="solid"/>
              <a:miter/>
            </a:ln>
          </p:spPr>
          <p:txBody>
            <a:bodyPr rtlCol="0" anchor="ctr"/>
            <a:lstStyle/>
            <a:p>
              <a:endParaRPr lang="en-FI"/>
            </a:p>
          </p:txBody>
        </p:sp>
        <p:sp>
          <p:nvSpPr>
            <p:cNvPr id="14" name="Graphic 6">
              <a:extLst>
                <a:ext uri="{FF2B5EF4-FFF2-40B4-BE49-F238E27FC236}">
                  <a16:creationId xmlns:a16="http://schemas.microsoft.com/office/drawing/2014/main" id="{366EA12C-0953-0D4B-BCD5-082B1F387FFA}"/>
                </a:ext>
              </a:extLst>
            </p:cNvPr>
            <p:cNvSpPr/>
            <p:nvPr/>
          </p:nvSpPr>
          <p:spPr>
            <a:xfrm>
              <a:off x="-5613825" y="-2238229"/>
              <a:ext cx="79406" cy="79281"/>
            </a:xfrm>
            <a:custGeom>
              <a:avLst/>
              <a:gdLst>
                <a:gd name="connsiteX0" fmla="*/ 39704 w 79406"/>
                <a:gd name="connsiteY0" fmla="*/ 79282 h 79281"/>
                <a:gd name="connsiteX1" fmla="*/ 79407 w 79406"/>
                <a:gd name="connsiteY1" fmla="*/ 39641 h 79281"/>
                <a:gd name="connsiteX2" fmla="*/ 39704 w 79406"/>
                <a:gd name="connsiteY2" fmla="*/ 0 h 79281"/>
                <a:gd name="connsiteX3" fmla="*/ 0 w 79406"/>
                <a:gd name="connsiteY3" fmla="*/ 39641 h 79281"/>
                <a:gd name="connsiteX4" fmla="*/ 39704 w 79406"/>
                <a:gd name="connsiteY4" fmla="*/ 79282 h 7928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9406" h="79281">
                  <a:moveTo>
                    <a:pt x="39704" y="79282"/>
                  </a:moveTo>
                  <a:cubicBezTo>
                    <a:pt x="62364" y="79282"/>
                    <a:pt x="79407" y="62171"/>
                    <a:pt x="79407" y="39641"/>
                  </a:cubicBezTo>
                  <a:cubicBezTo>
                    <a:pt x="79407" y="17587"/>
                    <a:pt x="62269" y="0"/>
                    <a:pt x="39704" y="0"/>
                  </a:cubicBezTo>
                  <a:cubicBezTo>
                    <a:pt x="17614" y="0"/>
                    <a:pt x="0" y="17682"/>
                    <a:pt x="0" y="39641"/>
                  </a:cubicBezTo>
                  <a:cubicBezTo>
                    <a:pt x="-95" y="62171"/>
                    <a:pt x="17614" y="79282"/>
                    <a:pt x="39704" y="79282"/>
                  </a:cubicBezTo>
                  <a:close/>
                </a:path>
              </a:pathLst>
            </a:custGeom>
            <a:grpFill/>
            <a:ln w="9514" cap="flat">
              <a:noFill/>
              <a:prstDash val="solid"/>
              <a:miter/>
            </a:ln>
          </p:spPr>
          <p:txBody>
            <a:bodyPr rtlCol="0" anchor="ctr"/>
            <a:lstStyle/>
            <a:p>
              <a:endParaRPr lang="en-FI"/>
            </a:p>
          </p:txBody>
        </p:sp>
        <p:sp>
          <p:nvSpPr>
            <p:cNvPr id="15" name="Graphic 6">
              <a:extLst>
                <a:ext uri="{FF2B5EF4-FFF2-40B4-BE49-F238E27FC236}">
                  <a16:creationId xmlns:a16="http://schemas.microsoft.com/office/drawing/2014/main" id="{BF105091-38B2-1641-90A8-519E00044D71}"/>
                </a:ext>
              </a:extLst>
            </p:cNvPr>
            <p:cNvSpPr/>
            <p:nvPr/>
          </p:nvSpPr>
          <p:spPr>
            <a:xfrm>
              <a:off x="-5708846" y="-2127482"/>
              <a:ext cx="383513" cy="395743"/>
            </a:xfrm>
            <a:custGeom>
              <a:avLst/>
              <a:gdLst>
                <a:gd name="connsiteX0" fmla="*/ 156243 w 383513"/>
                <a:gd name="connsiteY0" fmla="*/ 0 h 395743"/>
                <a:gd name="connsiteX1" fmla="*/ 0 w 383513"/>
                <a:gd name="connsiteY1" fmla="*/ 395744 h 395743"/>
                <a:gd name="connsiteX2" fmla="*/ 77788 w 383513"/>
                <a:gd name="connsiteY2" fmla="*/ 395744 h 395743"/>
                <a:gd name="connsiteX3" fmla="*/ 109779 w 383513"/>
                <a:gd name="connsiteY3" fmla="*/ 314751 h 395743"/>
                <a:gd name="connsiteX4" fmla="*/ 275353 w 383513"/>
                <a:gd name="connsiteY4" fmla="*/ 314751 h 395743"/>
                <a:gd name="connsiteX5" fmla="*/ 307344 w 383513"/>
                <a:gd name="connsiteY5" fmla="*/ 395744 h 395743"/>
                <a:gd name="connsiteX6" fmla="*/ 383513 w 383513"/>
                <a:gd name="connsiteY6" fmla="*/ 395744 h 395743"/>
                <a:gd name="connsiteX7" fmla="*/ 227271 w 383513"/>
                <a:gd name="connsiteY7" fmla="*/ 0 h 395743"/>
                <a:gd name="connsiteX8" fmla="*/ 156243 w 383513"/>
                <a:gd name="connsiteY8" fmla="*/ 0 h 395743"/>
                <a:gd name="connsiteX9" fmla="*/ 139676 w 383513"/>
                <a:gd name="connsiteY9" fmla="*/ 238036 h 395743"/>
                <a:gd name="connsiteX10" fmla="*/ 192709 w 383513"/>
                <a:gd name="connsiteY10" fmla="*/ 104663 h 395743"/>
                <a:gd name="connsiteX11" fmla="*/ 245170 w 383513"/>
                <a:gd name="connsiteY11" fmla="*/ 238036 h 395743"/>
                <a:gd name="connsiteX12" fmla="*/ 139676 w 383513"/>
                <a:gd name="connsiteY12" fmla="*/ 238036 h 3957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83513" h="395743">
                  <a:moveTo>
                    <a:pt x="156243" y="0"/>
                  </a:moveTo>
                  <a:lnTo>
                    <a:pt x="0" y="395744"/>
                  </a:lnTo>
                  <a:lnTo>
                    <a:pt x="77788" y="395744"/>
                  </a:lnTo>
                  <a:lnTo>
                    <a:pt x="109779" y="314751"/>
                  </a:lnTo>
                  <a:lnTo>
                    <a:pt x="275353" y="314751"/>
                  </a:lnTo>
                  <a:lnTo>
                    <a:pt x="307344" y="395744"/>
                  </a:lnTo>
                  <a:lnTo>
                    <a:pt x="383513" y="395744"/>
                  </a:lnTo>
                  <a:lnTo>
                    <a:pt x="227271" y="0"/>
                  </a:lnTo>
                  <a:lnTo>
                    <a:pt x="156243" y="0"/>
                  </a:lnTo>
                  <a:close/>
                  <a:moveTo>
                    <a:pt x="139676" y="238036"/>
                  </a:moveTo>
                  <a:lnTo>
                    <a:pt x="192709" y="104663"/>
                  </a:lnTo>
                  <a:lnTo>
                    <a:pt x="245170" y="238036"/>
                  </a:lnTo>
                  <a:lnTo>
                    <a:pt x="139676" y="238036"/>
                  </a:lnTo>
                  <a:close/>
                </a:path>
              </a:pathLst>
            </a:custGeom>
            <a:grpFill/>
            <a:ln w="9514" cap="flat">
              <a:noFill/>
              <a:prstDash val="solid"/>
              <a:miter/>
            </a:ln>
          </p:spPr>
          <p:txBody>
            <a:bodyPr rtlCol="0" anchor="ctr"/>
            <a:lstStyle/>
            <a:p>
              <a:endParaRPr lang="en-FI"/>
            </a:p>
          </p:txBody>
        </p:sp>
        <p:sp>
          <p:nvSpPr>
            <p:cNvPr id="16" name="Graphic 6">
              <a:extLst>
                <a:ext uri="{FF2B5EF4-FFF2-40B4-BE49-F238E27FC236}">
                  <a16:creationId xmlns:a16="http://schemas.microsoft.com/office/drawing/2014/main" id="{56F53C13-EE24-864A-A841-B877948FA232}"/>
                </a:ext>
              </a:extLst>
            </p:cNvPr>
            <p:cNvSpPr/>
            <p:nvPr/>
          </p:nvSpPr>
          <p:spPr>
            <a:xfrm>
              <a:off x="-5186609" y="-2127482"/>
              <a:ext cx="328956" cy="395743"/>
            </a:xfrm>
            <a:custGeom>
              <a:avLst/>
              <a:gdLst>
                <a:gd name="connsiteX0" fmla="*/ 256691 w 328956"/>
                <a:gd name="connsiteY0" fmla="*/ 268360 h 395743"/>
                <a:gd name="connsiteX1" fmla="*/ 72266 w 328956"/>
                <a:gd name="connsiteY1" fmla="*/ 0 h 395743"/>
                <a:gd name="connsiteX2" fmla="*/ 0 w 328956"/>
                <a:gd name="connsiteY2" fmla="*/ 0 h 395743"/>
                <a:gd name="connsiteX3" fmla="*/ 0 w 328956"/>
                <a:gd name="connsiteY3" fmla="*/ 395744 h 395743"/>
                <a:gd name="connsiteX4" fmla="*/ 72266 w 328956"/>
                <a:gd name="connsiteY4" fmla="*/ 395744 h 395743"/>
                <a:gd name="connsiteX5" fmla="*/ 72266 w 328956"/>
                <a:gd name="connsiteY5" fmla="*/ 128904 h 395743"/>
                <a:gd name="connsiteX6" fmla="*/ 256120 w 328956"/>
                <a:gd name="connsiteY6" fmla="*/ 395744 h 395743"/>
                <a:gd name="connsiteX7" fmla="*/ 328957 w 328956"/>
                <a:gd name="connsiteY7" fmla="*/ 395744 h 395743"/>
                <a:gd name="connsiteX8" fmla="*/ 328957 w 328956"/>
                <a:gd name="connsiteY8" fmla="*/ 0 h 395743"/>
                <a:gd name="connsiteX9" fmla="*/ 256691 w 328956"/>
                <a:gd name="connsiteY9" fmla="*/ 0 h 3957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28956" h="395743">
                  <a:moveTo>
                    <a:pt x="256691" y="268360"/>
                  </a:moveTo>
                  <a:lnTo>
                    <a:pt x="72266" y="0"/>
                  </a:lnTo>
                  <a:lnTo>
                    <a:pt x="0" y="0"/>
                  </a:lnTo>
                  <a:lnTo>
                    <a:pt x="0" y="395744"/>
                  </a:lnTo>
                  <a:lnTo>
                    <a:pt x="72266" y="395744"/>
                  </a:lnTo>
                  <a:lnTo>
                    <a:pt x="72266" y="128904"/>
                  </a:lnTo>
                  <a:lnTo>
                    <a:pt x="256120" y="395744"/>
                  </a:lnTo>
                  <a:lnTo>
                    <a:pt x="328957" y="395744"/>
                  </a:lnTo>
                  <a:lnTo>
                    <a:pt x="328957" y="0"/>
                  </a:lnTo>
                  <a:lnTo>
                    <a:pt x="256691" y="0"/>
                  </a:lnTo>
                  <a:close/>
                </a:path>
              </a:pathLst>
            </a:custGeom>
            <a:grpFill/>
            <a:ln w="9514" cap="flat">
              <a:noFill/>
              <a:prstDash val="solid"/>
              <a:miter/>
            </a:ln>
          </p:spPr>
          <p:txBody>
            <a:bodyPr rtlCol="0" anchor="ctr"/>
            <a:lstStyle/>
            <a:p>
              <a:endParaRPr lang="en-FI"/>
            </a:p>
          </p:txBody>
        </p:sp>
        <p:sp>
          <p:nvSpPr>
            <p:cNvPr id="17" name="Graphic 6">
              <a:extLst>
                <a:ext uri="{FF2B5EF4-FFF2-40B4-BE49-F238E27FC236}">
                  <a16:creationId xmlns:a16="http://schemas.microsoft.com/office/drawing/2014/main" id="{53738506-1851-0348-A5F8-53746CC7007F}"/>
                </a:ext>
              </a:extLst>
            </p:cNvPr>
            <p:cNvSpPr/>
            <p:nvPr/>
          </p:nvSpPr>
          <p:spPr>
            <a:xfrm>
              <a:off x="-4675513" y="-2127482"/>
              <a:ext cx="209751" cy="395743"/>
            </a:xfrm>
            <a:custGeom>
              <a:avLst/>
              <a:gdLst>
                <a:gd name="connsiteX0" fmla="*/ 72361 w 209751"/>
                <a:gd name="connsiteY0" fmla="*/ 0 h 395743"/>
                <a:gd name="connsiteX1" fmla="*/ 0 w 209751"/>
                <a:gd name="connsiteY1" fmla="*/ 0 h 395743"/>
                <a:gd name="connsiteX2" fmla="*/ 0 w 209751"/>
                <a:gd name="connsiteY2" fmla="*/ 395744 h 395743"/>
                <a:gd name="connsiteX3" fmla="*/ 209752 w 209751"/>
                <a:gd name="connsiteY3" fmla="*/ 395744 h 395743"/>
                <a:gd name="connsiteX4" fmla="*/ 209752 w 209751"/>
                <a:gd name="connsiteY4" fmla="*/ 317412 h 395743"/>
                <a:gd name="connsiteX5" fmla="*/ 72361 w 209751"/>
                <a:gd name="connsiteY5" fmla="*/ 317412 h 3957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9751" h="395743">
                  <a:moveTo>
                    <a:pt x="72361" y="0"/>
                  </a:moveTo>
                  <a:lnTo>
                    <a:pt x="0" y="0"/>
                  </a:lnTo>
                  <a:lnTo>
                    <a:pt x="0" y="395744"/>
                  </a:lnTo>
                  <a:lnTo>
                    <a:pt x="209752" y="395744"/>
                  </a:lnTo>
                  <a:lnTo>
                    <a:pt x="209752" y="317412"/>
                  </a:lnTo>
                  <a:lnTo>
                    <a:pt x="72361" y="317412"/>
                  </a:lnTo>
                  <a:close/>
                </a:path>
              </a:pathLst>
            </a:custGeom>
            <a:grpFill/>
            <a:ln w="9514" cap="flat">
              <a:noFill/>
              <a:prstDash val="solid"/>
              <a:miter/>
            </a:ln>
          </p:spPr>
          <p:txBody>
            <a:bodyPr rtlCol="0" anchor="ctr"/>
            <a:lstStyle/>
            <a:p>
              <a:endParaRPr lang="en-FI"/>
            </a:p>
          </p:txBody>
        </p:sp>
        <p:sp>
          <p:nvSpPr>
            <p:cNvPr id="18" name="Graphic 6">
              <a:extLst>
                <a:ext uri="{FF2B5EF4-FFF2-40B4-BE49-F238E27FC236}">
                  <a16:creationId xmlns:a16="http://schemas.microsoft.com/office/drawing/2014/main" id="{F508F1C1-C898-A045-95A1-4BD33B4E4887}"/>
                </a:ext>
              </a:extLst>
            </p:cNvPr>
            <p:cNvSpPr/>
            <p:nvPr/>
          </p:nvSpPr>
          <p:spPr>
            <a:xfrm>
              <a:off x="-4319420" y="-2127482"/>
              <a:ext cx="72360" cy="395743"/>
            </a:xfrm>
            <a:custGeom>
              <a:avLst/>
              <a:gdLst>
                <a:gd name="connsiteX0" fmla="*/ 0 w 72360"/>
                <a:gd name="connsiteY0" fmla="*/ 0 h 395743"/>
                <a:gd name="connsiteX1" fmla="*/ 72361 w 72360"/>
                <a:gd name="connsiteY1" fmla="*/ 0 h 395743"/>
                <a:gd name="connsiteX2" fmla="*/ 72361 w 72360"/>
                <a:gd name="connsiteY2" fmla="*/ 395744 h 395743"/>
                <a:gd name="connsiteX3" fmla="*/ 0 w 72360"/>
                <a:gd name="connsiteY3" fmla="*/ 395744 h 395743"/>
              </a:gdLst>
              <a:ahLst/>
              <a:cxnLst>
                <a:cxn ang="0">
                  <a:pos x="connsiteX0" y="connsiteY0"/>
                </a:cxn>
                <a:cxn ang="0">
                  <a:pos x="connsiteX1" y="connsiteY1"/>
                </a:cxn>
                <a:cxn ang="0">
                  <a:pos x="connsiteX2" y="connsiteY2"/>
                </a:cxn>
                <a:cxn ang="0">
                  <a:pos x="connsiteX3" y="connsiteY3"/>
                </a:cxn>
              </a:cxnLst>
              <a:rect l="l" t="t" r="r" b="b"/>
              <a:pathLst>
                <a:path w="72360" h="395743">
                  <a:moveTo>
                    <a:pt x="0" y="0"/>
                  </a:moveTo>
                  <a:lnTo>
                    <a:pt x="72361" y="0"/>
                  </a:lnTo>
                  <a:lnTo>
                    <a:pt x="72361" y="395744"/>
                  </a:lnTo>
                  <a:lnTo>
                    <a:pt x="0" y="395744"/>
                  </a:lnTo>
                  <a:close/>
                </a:path>
              </a:pathLst>
            </a:custGeom>
            <a:grpFill/>
            <a:ln w="9514" cap="flat">
              <a:noFill/>
              <a:prstDash val="solid"/>
              <a:miter/>
            </a:ln>
          </p:spPr>
          <p:txBody>
            <a:bodyPr rtlCol="0" anchor="ctr"/>
            <a:lstStyle/>
            <a:p>
              <a:endParaRPr lang="en-FI"/>
            </a:p>
          </p:txBody>
        </p:sp>
        <p:sp>
          <p:nvSpPr>
            <p:cNvPr id="19" name="Graphic 6">
              <a:extLst>
                <a:ext uri="{FF2B5EF4-FFF2-40B4-BE49-F238E27FC236}">
                  <a16:creationId xmlns:a16="http://schemas.microsoft.com/office/drawing/2014/main" id="{67D3CE4A-B8F8-1B49-AC78-BE393D4318E9}"/>
                </a:ext>
              </a:extLst>
            </p:cNvPr>
            <p:cNvSpPr/>
            <p:nvPr/>
          </p:nvSpPr>
          <p:spPr>
            <a:xfrm>
              <a:off x="-4065014" y="-2127482"/>
              <a:ext cx="72360" cy="395743"/>
            </a:xfrm>
            <a:custGeom>
              <a:avLst/>
              <a:gdLst>
                <a:gd name="connsiteX0" fmla="*/ 0 w 72360"/>
                <a:gd name="connsiteY0" fmla="*/ 0 h 395743"/>
                <a:gd name="connsiteX1" fmla="*/ 72361 w 72360"/>
                <a:gd name="connsiteY1" fmla="*/ 0 h 395743"/>
                <a:gd name="connsiteX2" fmla="*/ 72361 w 72360"/>
                <a:gd name="connsiteY2" fmla="*/ 395744 h 395743"/>
                <a:gd name="connsiteX3" fmla="*/ 0 w 72360"/>
                <a:gd name="connsiteY3" fmla="*/ 395744 h 395743"/>
              </a:gdLst>
              <a:ahLst/>
              <a:cxnLst>
                <a:cxn ang="0">
                  <a:pos x="connsiteX0" y="connsiteY0"/>
                </a:cxn>
                <a:cxn ang="0">
                  <a:pos x="connsiteX1" y="connsiteY1"/>
                </a:cxn>
                <a:cxn ang="0">
                  <a:pos x="connsiteX2" y="connsiteY2"/>
                </a:cxn>
                <a:cxn ang="0">
                  <a:pos x="connsiteX3" y="connsiteY3"/>
                </a:cxn>
              </a:cxnLst>
              <a:rect l="l" t="t" r="r" b="b"/>
              <a:pathLst>
                <a:path w="72360" h="395743">
                  <a:moveTo>
                    <a:pt x="0" y="0"/>
                  </a:moveTo>
                  <a:lnTo>
                    <a:pt x="72361" y="0"/>
                  </a:lnTo>
                  <a:lnTo>
                    <a:pt x="72361" y="395744"/>
                  </a:lnTo>
                  <a:lnTo>
                    <a:pt x="0" y="395744"/>
                  </a:lnTo>
                  <a:close/>
                </a:path>
              </a:pathLst>
            </a:custGeom>
            <a:grpFill/>
            <a:ln w="9514" cap="flat">
              <a:noFill/>
              <a:prstDash val="solid"/>
              <a:miter/>
            </a:ln>
          </p:spPr>
          <p:txBody>
            <a:bodyPr rtlCol="0" anchor="ctr"/>
            <a:lstStyle/>
            <a:p>
              <a:endParaRPr lang="en-FI"/>
            </a:p>
          </p:txBody>
        </p:sp>
        <p:sp>
          <p:nvSpPr>
            <p:cNvPr id="20" name="Graphic 6">
              <a:extLst>
                <a:ext uri="{FF2B5EF4-FFF2-40B4-BE49-F238E27FC236}">
                  <a16:creationId xmlns:a16="http://schemas.microsoft.com/office/drawing/2014/main" id="{90935E41-839E-9B4F-81F2-EFC7CD99CC60}"/>
                </a:ext>
              </a:extLst>
            </p:cNvPr>
            <p:cNvSpPr/>
            <p:nvPr/>
          </p:nvSpPr>
          <p:spPr>
            <a:xfrm>
              <a:off x="-3850312" y="-2127482"/>
              <a:ext cx="305344" cy="395743"/>
            </a:xfrm>
            <a:custGeom>
              <a:avLst/>
              <a:gdLst>
                <a:gd name="connsiteX0" fmla="*/ 0 w 305344"/>
                <a:gd name="connsiteY0" fmla="*/ 77095 h 395743"/>
                <a:gd name="connsiteX1" fmla="*/ 116539 w 305344"/>
                <a:gd name="connsiteY1" fmla="*/ 77095 h 395743"/>
                <a:gd name="connsiteX2" fmla="*/ 116539 w 305344"/>
                <a:gd name="connsiteY2" fmla="*/ 395744 h 395743"/>
                <a:gd name="connsiteX3" fmla="*/ 188805 w 305344"/>
                <a:gd name="connsiteY3" fmla="*/ 395744 h 395743"/>
                <a:gd name="connsiteX4" fmla="*/ 188805 w 305344"/>
                <a:gd name="connsiteY4" fmla="*/ 77095 h 395743"/>
                <a:gd name="connsiteX5" fmla="*/ 305344 w 305344"/>
                <a:gd name="connsiteY5" fmla="*/ 77095 h 395743"/>
                <a:gd name="connsiteX6" fmla="*/ 305344 w 305344"/>
                <a:gd name="connsiteY6" fmla="*/ 0 h 395743"/>
                <a:gd name="connsiteX7" fmla="*/ 0 w 305344"/>
                <a:gd name="connsiteY7" fmla="*/ 0 h 3957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05344" h="395743">
                  <a:moveTo>
                    <a:pt x="0" y="77095"/>
                  </a:moveTo>
                  <a:lnTo>
                    <a:pt x="116539" y="77095"/>
                  </a:lnTo>
                  <a:lnTo>
                    <a:pt x="116539" y="395744"/>
                  </a:lnTo>
                  <a:lnTo>
                    <a:pt x="188805" y="395744"/>
                  </a:lnTo>
                  <a:lnTo>
                    <a:pt x="188805" y="77095"/>
                  </a:lnTo>
                  <a:lnTo>
                    <a:pt x="305344" y="77095"/>
                  </a:lnTo>
                  <a:lnTo>
                    <a:pt x="305344" y="0"/>
                  </a:lnTo>
                  <a:lnTo>
                    <a:pt x="0" y="0"/>
                  </a:lnTo>
                  <a:close/>
                </a:path>
              </a:pathLst>
            </a:custGeom>
            <a:grpFill/>
            <a:ln w="9514" cap="flat">
              <a:noFill/>
              <a:prstDash val="solid"/>
              <a:miter/>
            </a:ln>
          </p:spPr>
          <p:txBody>
            <a:bodyPr rtlCol="0" anchor="ctr"/>
            <a:lstStyle/>
            <a:p>
              <a:endParaRPr lang="en-FI"/>
            </a:p>
          </p:txBody>
        </p:sp>
        <p:sp>
          <p:nvSpPr>
            <p:cNvPr id="21" name="Graphic 6">
              <a:extLst>
                <a:ext uri="{FF2B5EF4-FFF2-40B4-BE49-F238E27FC236}">
                  <a16:creationId xmlns:a16="http://schemas.microsoft.com/office/drawing/2014/main" id="{31ECA362-7D3F-6D41-A7B7-CB9B88865F0E}"/>
                </a:ext>
              </a:extLst>
            </p:cNvPr>
            <p:cNvSpPr/>
            <p:nvPr/>
          </p:nvSpPr>
          <p:spPr>
            <a:xfrm>
              <a:off x="-3442329" y="-2127482"/>
              <a:ext cx="305248" cy="395743"/>
            </a:xfrm>
            <a:custGeom>
              <a:avLst/>
              <a:gdLst>
                <a:gd name="connsiteX0" fmla="*/ 0 w 305248"/>
                <a:gd name="connsiteY0" fmla="*/ 77095 h 395743"/>
                <a:gd name="connsiteX1" fmla="*/ 116444 w 305248"/>
                <a:gd name="connsiteY1" fmla="*/ 77095 h 395743"/>
                <a:gd name="connsiteX2" fmla="*/ 116444 w 305248"/>
                <a:gd name="connsiteY2" fmla="*/ 395744 h 395743"/>
                <a:gd name="connsiteX3" fmla="*/ 188805 w 305248"/>
                <a:gd name="connsiteY3" fmla="*/ 395744 h 395743"/>
                <a:gd name="connsiteX4" fmla="*/ 188805 w 305248"/>
                <a:gd name="connsiteY4" fmla="*/ 77095 h 395743"/>
                <a:gd name="connsiteX5" fmla="*/ 305249 w 305248"/>
                <a:gd name="connsiteY5" fmla="*/ 77095 h 395743"/>
                <a:gd name="connsiteX6" fmla="*/ 305249 w 305248"/>
                <a:gd name="connsiteY6" fmla="*/ 0 h 395743"/>
                <a:gd name="connsiteX7" fmla="*/ 0 w 305248"/>
                <a:gd name="connsiteY7" fmla="*/ 0 h 3957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05248" h="395743">
                  <a:moveTo>
                    <a:pt x="0" y="77095"/>
                  </a:moveTo>
                  <a:lnTo>
                    <a:pt x="116444" y="77095"/>
                  </a:lnTo>
                  <a:lnTo>
                    <a:pt x="116444" y="395744"/>
                  </a:lnTo>
                  <a:lnTo>
                    <a:pt x="188805" y="395744"/>
                  </a:lnTo>
                  <a:lnTo>
                    <a:pt x="188805" y="77095"/>
                  </a:lnTo>
                  <a:lnTo>
                    <a:pt x="305249" y="77095"/>
                  </a:lnTo>
                  <a:lnTo>
                    <a:pt x="305249" y="0"/>
                  </a:lnTo>
                  <a:lnTo>
                    <a:pt x="0" y="0"/>
                  </a:lnTo>
                  <a:close/>
                </a:path>
              </a:pathLst>
            </a:custGeom>
            <a:grpFill/>
            <a:ln w="9514" cap="flat">
              <a:noFill/>
              <a:prstDash val="solid"/>
              <a:miter/>
            </a:ln>
          </p:spPr>
          <p:txBody>
            <a:bodyPr rtlCol="0" anchor="ctr"/>
            <a:lstStyle/>
            <a:p>
              <a:endParaRPr lang="en-FI"/>
            </a:p>
          </p:txBody>
        </p:sp>
        <p:sp>
          <p:nvSpPr>
            <p:cNvPr id="22" name="Graphic 6">
              <a:extLst>
                <a:ext uri="{FF2B5EF4-FFF2-40B4-BE49-F238E27FC236}">
                  <a16:creationId xmlns:a16="http://schemas.microsoft.com/office/drawing/2014/main" id="{40D6D2E9-91FC-B946-8E6E-00CD71796544}"/>
                </a:ext>
              </a:extLst>
            </p:cNvPr>
            <p:cNvSpPr/>
            <p:nvPr/>
          </p:nvSpPr>
          <p:spPr>
            <a:xfrm>
              <a:off x="-3026159" y="-2135277"/>
              <a:ext cx="408458" cy="411238"/>
            </a:xfrm>
            <a:custGeom>
              <a:avLst/>
              <a:gdLst>
                <a:gd name="connsiteX0" fmla="*/ 204229 w 408458"/>
                <a:gd name="connsiteY0" fmla="*/ 0 h 411238"/>
                <a:gd name="connsiteX1" fmla="*/ 0 w 408458"/>
                <a:gd name="connsiteY1" fmla="*/ 205619 h 411238"/>
                <a:gd name="connsiteX2" fmla="*/ 204229 w 408458"/>
                <a:gd name="connsiteY2" fmla="*/ 411239 h 411238"/>
                <a:gd name="connsiteX3" fmla="*/ 408459 w 408458"/>
                <a:gd name="connsiteY3" fmla="*/ 205619 h 411238"/>
                <a:gd name="connsiteX4" fmla="*/ 204229 w 408458"/>
                <a:gd name="connsiteY4" fmla="*/ 0 h 411238"/>
                <a:gd name="connsiteX5" fmla="*/ 204229 w 408458"/>
                <a:gd name="connsiteY5" fmla="*/ 332908 h 411238"/>
                <a:gd name="connsiteX6" fmla="*/ 73980 w 408458"/>
                <a:gd name="connsiteY6" fmla="*/ 205619 h 411238"/>
                <a:gd name="connsiteX7" fmla="*/ 204229 w 408458"/>
                <a:gd name="connsiteY7" fmla="*/ 78331 h 411238"/>
                <a:gd name="connsiteX8" fmla="*/ 334003 w 408458"/>
                <a:gd name="connsiteY8" fmla="*/ 205619 h 411238"/>
                <a:gd name="connsiteX9" fmla="*/ 204229 w 408458"/>
                <a:gd name="connsiteY9" fmla="*/ 332908 h 4112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08458" h="411238">
                  <a:moveTo>
                    <a:pt x="204229" y="0"/>
                  </a:moveTo>
                  <a:cubicBezTo>
                    <a:pt x="93784" y="0"/>
                    <a:pt x="0" y="88218"/>
                    <a:pt x="0" y="205619"/>
                  </a:cubicBezTo>
                  <a:cubicBezTo>
                    <a:pt x="0" y="323021"/>
                    <a:pt x="93879" y="411239"/>
                    <a:pt x="204229" y="411239"/>
                  </a:cubicBezTo>
                  <a:cubicBezTo>
                    <a:pt x="314580" y="411239"/>
                    <a:pt x="408459" y="323021"/>
                    <a:pt x="408459" y="205619"/>
                  </a:cubicBezTo>
                  <a:cubicBezTo>
                    <a:pt x="408554" y="86031"/>
                    <a:pt x="314675" y="0"/>
                    <a:pt x="204229" y="0"/>
                  </a:cubicBezTo>
                  <a:close/>
                  <a:moveTo>
                    <a:pt x="204229" y="332908"/>
                  </a:moveTo>
                  <a:cubicBezTo>
                    <a:pt x="130821" y="332908"/>
                    <a:pt x="73980" y="281669"/>
                    <a:pt x="73980" y="205619"/>
                  </a:cubicBezTo>
                  <a:cubicBezTo>
                    <a:pt x="73980" y="129570"/>
                    <a:pt x="130821" y="78331"/>
                    <a:pt x="204229" y="78331"/>
                  </a:cubicBezTo>
                  <a:cubicBezTo>
                    <a:pt x="277638" y="78331"/>
                    <a:pt x="334003" y="129570"/>
                    <a:pt x="334003" y="205619"/>
                  </a:cubicBezTo>
                  <a:cubicBezTo>
                    <a:pt x="334003" y="281669"/>
                    <a:pt x="277733" y="332908"/>
                    <a:pt x="204229" y="332908"/>
                  </a:cubicBezTo>
                  <a:close/>
                </a:path>
              </a:pathLst>
            </a:custGeom>
            <a:grpFill/>
            <a:ln w="9514" cap="flat">
              <a:noFill/>
              <a:prstDash val="solid"/>
              <a:miter/>
            </a:ln>
          </p:spPr>
          <p:txBody>
            <a:bodyPr rtlCol="0" anchor="ctr"/>
            <a:lstStyle/>
            <a:p>
              <a:endParaRPr lang="en-FI"/>
            </a:p>
          </p:txBody>
        </p:sp>
      </p:grpSp>
      <p:sp>
        <p:nvSpPr>
          <p:cNvPr id="25" name="Graphic 22">
            <a:extLst>
              <a:ext uri="{FF2B5EF4-FFF2-40B4-BE49-F238E27FC236}">
                <a16:creationId xmlns:a16="http://schemas.microsoft.com/office/drawing/2014/main" id="{0FEEB4D6-1F52-C74B-BCB5-F7890CACAFC4}"/>
              </a:ext>
            </a:extLst>
          </p:cNvPr>
          <p:cNvSpPr>
            <a:spLocks noChangeAspect="1"/>
          </p:cNvSpPr>
          <p:nvPr userDrawn="1"/>
        </p:nvSpPr>
        <p:spPr>
          <a:xfrm>
            <a:off x="626243" y="6387608"/>
            <a:ext cx="1872000" cy="257916"/>
          </a:xfrm>
          <a:custGeom>
            <a:avLst/>
            <a:gdLst>
              <a:gd name="connsiteX0" fmla="*/ 735834 w 10836894"/>
              <a:gd name="connsiteY0" fmla="*/ 1052856 h 1493060"/>
              <a:gd name="connsiteX1" fmla="*/ 735834 w 10836894"/>
              <a:gd name="connsiteY1" fmla="*/ 783309 h 1493060"/>
              <a:gd name="connsiteX2" fmla="*/ 494191 w 10836894"/>
              <a:gd name="connsiteY2" fmla="*/ 520582 h 1493060"/>
              <a:gd name="connsiteX3" fmla="*/ 250026 w 10836894"/>
              <a:gd name="connsiteY3" fmla="*/ 664124 h 1493060"/>
              <a:gd name="connsiteX4" fmla="*/ 247340 w 10836894"/>
              <a:gd name="connsiteY4" fmla="*/ 664124 h 1493060"/>
              <a:gd name="connsiteX5" fmla="*/ 250026 w 10836894"/>
              <a:gd name="connsiteY5" fmla="*/ 634409 h 1493060"/>
              <a:gd name="connsiteX6" fmla="*/ 250026 w 10836894"/>
              <a:gd name="connsiteY6" fmla="*/ 614436 h 1493060"/>
              <a:gd name="connsiteX7" fmla="*/ 159115 w 10836894"/>
              <a:gd name="connsiteY7" fmla="*/ 537144 h 1493060"/>
              <a:gd name="connsiteX8" fmla="*/ 0 w 10836894"/>
              <a:gd name="connsiteY8" fmla="*/ 537144 h 1493060"/>
              <a:gd name="connsiteX9" fmla="*/ 0 w 10836894"/>
              <a:gd name="connsiteY9" fmla="*/ 683284 h 1493060"/>
              <a:gd name="connsiteX10" fmla="*/ 54286 w 10836894"/>
              <a:gd name="connsiteY10" fmla="*/ 683284 h 1493060"/>
              <a:gd name="connsiteX11" fmla="*/ 84156 w 10836894"/>
              <a:gd name="connsiteY11" fmla="*/ 713080 h 1493060"/>
              <a:gd name="connsiteX12" fmla="*/ 84156 w 10836894"/>
              <a:gd name="connsiteY12" fmla="*/ 1227736 h 1493060"/>
              <a:gd name="connsiteX13" fmla="*/ 255072 w 10836894"/>
              <a:gd name="connsiteY13" fmla="*/ 1227736 h 1493060"/>
              <a:gd name="connsiteX14" fmla="*/ 255072 w 10836894"/>
              <a:gd name="connsiteY14" fmla="*/ 911100 h 1493060"/>
              <a:gd name="connsiteX15" fmla="*/ 268664 w 10836894"/>
              <a:gd name="connsiteY15" fmla="*/ 818951 h 1493060"/>
              <a:gd name="connsiteX16" fmla="*/ 454718 w 10836894"/>
              <a:gd name="connsiteY16" fmla="*/ 678088 h 1493060"/>
              <a:gd name="connsiteX17" fmla="*/ 563290 w 10836894"/>
              <a:gd name="connsiteY17" fmla="*/ 818951 h 1493060"/>
              <a:gd name="connsiteX18" fmla="*/ 563290 w 10836894"/>
              <a:gd name="connsiteY18" fmla="*/ 1135587 h 1493060"/>
              <a:gd name="connsiteX19" fmla="*/ 655585 w 10836894"/>
              <a:gd name="connsiteY19" fmla="*/ 1227655 h 1493060"/>
              <a:gd name="connsiteX20" fmla="*/ 820315 w 10836894"/>
              <a:gd name="connsiteY20" fmla="*/ 1227655 h 1493060"/>
              <a:gd name="connsiteX21" fmla="*/ 820315 w 10836894"/>
              <a:gd name="connsiteY21" fmla="*/ 1082733 h 1493060"/>
              <a:gd name="connsiteX22" fmla="*/ 765947 w 10836894"/>
              <a:gd name="connsiteY22" fmla="*/ 1082733 h 1493060"/>
              <a:gd name="connsiteX23" fmla="*/ 735850 w 10836894"/>
              <a:gd name="connsiteY23" fmla="*/ 1058874 h 1493060"/>
              <a:gd name="connsiteX24" fmla="*/ 735834 w 10836894"/>
              <a:gd name="connsiteY24" fmla="*/ 1052855 h 1493060"/>
              <a:gd name="connsiteX25" fmla="*/ 3016259 w 10836894"/>
              <a:gd name="connsiteY25" fmla="*/ 602014 h 1493060"/>
              <a:gd name="connsiteX26" fmla="*/ 2881479 w 10836894"/>
              <a:gd name="connsiteY26" fmla="*/ 948609 h 1493060"/>
              <a:gd name="connsiteX27" fmla="*/ 2865202 w 10836894"/>
              <a:gd name="connsiteY27" fmla="*/ 1004467 h 1493060"/>
              <a:gd name="connsiteX28" fmla="*/ 2860725 w 10836894"/>
              <a:gd name="connsiteY28" fmla="*/ 1004467 h 1493060"/>
              <a:gd name="connsiteX29" fmla="*/ 2845831 w 10836894"/>
              <a:gd name="connsiteY29" fmla="*/ 948122 h 1493060"/>
              <a:gd name="connsiteX30" fmla="*/ 2711784 w 10836894"/>
              <a:gd name="connsiteY30" fmla="*/ 602095 h 1493060"/>
              <a:gd name="connsiteX31" fmla="*/ 2614118 w 10836894"/>
              <a:gd name="connsiteY31" fmla="*/ 537144 h 1493060"/>
              <a:gd name="connsiteX32" fmla="*/ 2505871 w 10836894"/>
              <a:gd name="connsiteY32" fmla="*/ 537144 h 1493060"/>
              <a:gd name="connsiteX33" fmla="*/ 2505871 w 10836894"/>
              <a:gd name="connsiteY33" fmla="*/ 683771 h 1493060"/>
              <a:gd name="connsiteX34" fmla="*/ 2534438 w 10836894"/>
              <a:gd name="connsiteY34" fmla="*/ 683771 h 1493060"/>
              <a:gd name="connsiteX35" fmla="*/ 2571226 w 10836894"/>
              <a:gd name="connsiteY35" fmla="*/ 708128 h 1493060"/>
              <a:gd name="connsiteX36" fmla="*/ 2786255 w 10836894"/>
              <a:gd name="connsiteY36" fmla="*/ 1227736 h 1493060"/>
              <a:gd name="connsiteX37" fmla="*/ 2944555 w 10836894"/>
              <a:gd name="connsiteY37" fmla="*/ 1227736 h 1493060"/>
              <a:gd name="connsiteX38" fmla="*/ 3159584 w 10836894"/>
              <a:gd name="connsiteY38" fmla="*/ 708128 h 1493060"/>
              <a:gd name="connsiteX39" fmla="*/ 3196371 w 10836894"/>
              <a:gd name="connsiteY39" fmla="*/ 683771 h 1493060"/>
              <a:gd name="connsiteX40" fmla="*/ 3224939 w 10836894"/>
              <a:gd name="connsiteY40" fmla="*/ 683771 h 1493060"/>
              <a:gd name="connsiteX41" fmla="*/ 3224939 w 10836894"/>
              <a:gd name="connsiteY41" fmla="*/ 536901 h 1493060"/>
              <a:gd name="connsiteX42" fmla="*/ 3107332 w 10836894"/>
              <a:gd name="connsiteY42" fmla="*/ 536901 h 1493060"/>
              <a:gd name="connsiteX43" fmla="*/ 3016259 w 10836894"/>
              <a:gd name="connsiteY43" fmla="*/ 602095 h 1493060"/>
              <a:gd name="connsiteX44" fmla="*/ 10836881 w 10836894"/>
              <a:gd name="connsiteY44" fmla="*/ 882359 h 1493060"/>
              <a:gd name="connsiteX45" fmla="*/ 10499363 w 10836894"/>
              <a:gd name="connsiteY45" fmla="*/ 517578 h 1493060"/>
              <a:gd name="connsiteX46" fmla="*/ 10144346 w 10836894"/>
              <a:gd name="connsiteY46" fmla="*/ 882359 h 1493060"/>
              <a:gd name="connsiteX47" fmla="*/ 10515478 w 10836894"/>
              <a:gd name="connsiteY47" fmla="*/ 1245922 h 1493060"/>
              <a:gd name="connsiteX48" fmla="*/ 10785770 w 10836894"/>
              <a:gd name="connsiteY48" fmla="*/ 1119836 h 1493060"/>
              <a:gd name="connsiteX49" fmla="*/ 10733436 w 10836894"/>
              <a:gd name="connsiteY49" fmla="*/ 988635 h 1493060"/>
              <a:gd name="connsiteX50" fmla="*/ 10520931 w 10836894"/>
              <a:gd name="connsiteY50" fmla="*/ 1074452 h 1493060"/>
              <a:gd name="connsiteX51" fmla="*/ 10319250 w 10836894"/>
              <a:gd name="connsiteY51" fmla="*/ 943007 h 1493060"/>
              <a:gd name="connsiteX52" fmla="*/ 10832893 w 10836894"/>
              <a:gd name="connsiteY52" fmla="*/ 943007 h 1493060"/>
              <a:gd name="connsiteX53" fmla="*/ 10836881 w 10836894"/>
              <a:gd name="connsiteY53" fmla="*/ 882359 h 1493060"/>
              <a:gd name="connsiteX54" fmla="*/ 10325843 w 10836894"/>
              <a:gd name="connsiteY54" fmla="*/ 803281 h 1493060"/>
              <a:gd name="connsiteX55" fmla="*/ 10499363 w 10836894"/>
              <a:gd name="connsiteY55" fmla="*/ 690591 h 1493060"/>
              <a:gd name="connsiteX56" fmla="*/ 10662140 w 10836894"/>
              <a:gd name="connsiteY56" fmla="*/ 803281 h 1493060"/>
              <a:gd name="connsiteX57" fmla="*/ 2367104 w 10836894"/>
              <a:gd name="connsiteY57" fmla="*/ 1052856 h 1493060"/>
              <a:gd name="connsiteX58" fmla="*/ 2367104 w 10836894"/>
              <a:gd name="connsiteY58" fmla="*/ 1052856 h 1493060"/>
              <a:gd name="connsiteX59" fmla="*/ 2367104 w 10836894"/>
              <a:gd name="connsiteY59" fmla="*/ 537307 h 1493060"/>
              <a:gd name="connsiteX60" fmla="*/ 2196188 w 10836894"/>
              <a:gd name="connsiteY60" fmla="*/ 537307 h 1493060"/>
              <a:gd name="connsiteX61" fmla="*/ 2196188 w 10836894"/>
              <a:gd name="connsiteY61" fmla="*/ 960869 h 1493060"/>
              <a:gd name="connsiteX62" fmla="*/ 2043015 w 10836894"/>
              <a:gd name="connsiteY62" fmla="*/ 1065359 h 1493060"/>
              <a:gd name="connsiteX63" fmla="*/ 1896515 w 10836894"/>
              <a:gd name="connsiteY63" fmla="*/ 909882 h 1493060"/>
              <a:gd name="connsiteX64" fmla="*/ 1896515 w 10836894"/>
              <a:gd name="connsiteY64" fmla="*/ 607373 h 1493060"/>
              <a:gd name="connsiteX65" fmla="*/ 1896515 w 10836894"/>
              <a:gd name="connsiteY65" fmla="*/ 607373 h 1493060"/>
              <a:gd name="connsiteX66" fmla="*/ 1810976 w 10836894"/>
              <a:gd name="connsiteY66" fmla="*/ 536901 h 1493060"/>
              <a:gd name="connsiteX67" fmla="*/ 1666105 w 10836894"/>
              <a:gd name="connsiteY67" fmla="*/ 536901 h 1493060"/>
              <a:gd name="connsiteX68" fmla="*/ 1666105 w 10836894"/>
              <a:gd name="connsiteY68" fmla="*/ 680686 h 1493060"/>
              <a:gd name="connsiteX69" fmla="*/ 1696055 w 10836894"/>
              <a:gd name="connsiteY69" fmla="*/ 680686 h 1493060"/>
              <a:gd name="connsiteX70" fmla="*/ 1725925 w 10836894"/>
              <a:gd name="connsiteY70" fmla="*/ 704646 h 1493060"/>
              <a:gd name="connsiteX71" fmla="*/ 1725925 w 10836894"/>
              <a:gd name="connsiteY71" fmla="*/ 710483 h 1493060"/>
              <a:gd name="connsiteX72" fmla="*/ 1725925 w 10836894"/>
              <a:gd name="connsiteY72" fmla="*/ 937811 h 1493060"/>
              <a:gd name="connsiteX73" fmla="*/ 2017540 w 10836894"/>
              <a:gd name="connsiteY73" fmla="*/ 1246328 h 1493060"/>
              <a:gd name="connsiteX74" fmla="*/ 2201641 w 10836894"/>
              <a:gd name="connsiteY74" fmla="*/ 1157914 h 1493060"/>
              <a:gd name="connsiteX75" fmla="*/ 2201641 w 10836894"/>
              <a:gd name="connsiteY75" fmla="*/ 1157914 h 1493060"/>
              <a:gd name="connsiteX76" fmla="*/ 2201641 w 10836894"/>
              <a:gd name="connsiteY76" fmla="*/ 1157914 h 1493060"/>
              <a:gd name="connsiteX77" fmla="*/ 2287099 w 10836894"/>
              <a:gd name="connsiteY77" fmla="*/ 1227574 h 1493060"/>
              <a:gd name="connsiteX78" fmla="*/ 2449876 w 10836894"/>
              <a:gd name="connsiteY78" fmla="*/ 1227574 h 1493060"/>
              <a:gd name="connsiteX79" fmla="*/ 2449876 w 10836894"/>
              <a:gd name="connsiteY79" fmla="*/ 1082814 h 1493060"/>
              <a:gd name="connsiteX80" fmla="*/ 2396973 w 10836894"/>
              <a:gd name="connsiteY80" fmla="*/ 1082814 h 1493060"/>
              <a:gd name="connsiteX81" fmla="*/ 2367088 w 10836894"/>
              <a:gd name="connsiteY81" fmla="*/ 1058691 h 1493060"/>
              <a:gd name="connsiteX82" fmla="*/ 2367104 w 10836894"/>
              <a:gd name="connsiteY82" fmla="*/ 1052856 h 1493060"/>
              <a:gd name="connsiteX83" fmla="*/ 8401167 w 10836894"/>
              <a:gd name="connsiteY83" fmla="*/ 516360 h 1493060"/>
              <a:gd name="connsiteX84" fmla="*/ 8046150 w 10836894"/>
              <a:gd name="connsiteY84" fmla="*/ 881222 h 1493060"/>
              <a:gd name="connsiteX85" fmla="*/ 8417282 w 10836894"/>
              <a:gd name="connsiteY85" fmla="*/ 1244705 h 1493060"/>
              <a:gd name="connsiteX86" fmla="*/ 8687573 w 10836894"/>
              <a:gd name="connsiteY86" fmla="*/ 1118618 h 1493060"/>
              <a:gd name="connsiteX87" fmla="*/ 8635159 w 10836894"/>
              <a:gd name="connsiteY87" fmla="*/ 987174 h 1493060"/>
              <a:gd name="connsiteX88" fmla="*/ 8422653 w 10836894"/>
              <a:gd name="connsiteY88" fmla="*/ 1072990 h 1493060"/>
              <a:gd name="connsiteX89" fmla="*/ 8220973 w 10836894"/>
              <a:gd name="connsiteY89" fmla="*/ 941546 h 1493060"/>
              <a:gd name="connsiteX90" fmla="*/ 8734616 w 10836894"/>
              <a:gd name="connsiteY90" fmla="*/ 941546 h 1493060"/>
              <a:gd name="connsiteX91" fmla="*/ 8738685 w 10836894"/>
              <a:gd name="connsiteY91" fmla="*/ 881222 h 1493060"/>
              <a:gd name="connsiteX92" fmla="*/ 8401167 w 10836894"/>
              <a:gd name="connsiteY92" fmla="*/ 516523 h 1493060"/>
              <a:gd name="connsiteX93" fmla="*/ 8227647 w 10836894"/>
              <a:gd name="connsiteY93" fmla="*/ 802063 h 1493060"/>
              <a:gd name="connsiteX94" fmla="*/ 8401167 w 10836894"/>
              <a:gd name="connsiteY94" fmla="*/ 689373 h 1493060"/>
              <a:gd name="connsiteX95" fmla="*/ 8563944 w 10836894"/>
              <a:gd name="connsiteY95" fmla="*/ 802063 h 1493060"/>
              <a:gd name="connsiteX96" fmla="*/ 1247442 w 10836894"/>
              <a:gd name="connsiteY96" fmla="*/ 516360 h 1493060"/>
              <a:gd name="connsiteX97" fmla="*/ 892344 w 10836894"/>
              <a:gd name="connsiteY97" fmla="*/ 881710 h 1493060"/>
              <a:gd name="connsiteX98" fmla="*/ 1263557 w 10836894"/>
              <a:gd name="connsiteY98" fmla="*/ 1245354 h 1493060"/>
              <a:gd name="connsiteX99" fmla="*/ 1533929 w 10836894"/>
              <a:gd name="connsiteY99" fmla="*/ 1119187 h 1493060"/>
              <a:gd name="connsiteX100" fmla="*/ 1481434 w 10836894"/>
              <a:gd name="connsiteY100" fmla="*/ 987742 h 1493060"/>
              <a:gd name="connsiteX101" fmla="*/ 1268928 w 10836894"/>
              <a:gd name="connsiteY101" fmla="*/ 1073559 h 1493060"/>
              <a:gd name="connsiteX102" fmla="*/ 1067166 w 10836894"/>
              <a:gd name="connsiteY102" fmla="*/ 942114 h 1493060"/>
              <a:gd name="connsiteX103" fmla="*/ 1580972 w 10836894"/>
              <a:gd name="connsiteY103" fmla="*/ 942114 h 1493060"/>
              <a:gd name="connsiteX104" fmla="*/ 1585041 w 10836894"/>
              <a:gd name="connsiteY104" fmla="*/ 881710 h 1493060"/>
              <a:gd name="connsiteX105" fmla="*/ 1247442 w 10836894"/>
              <a:gd name="connsiteY105" fmla="*/ 516360 h 1493060"/>
              <a:gd name="connsiteX106" fmla="*/ 1073922 w 10836894"/>
              <a:gd name="connsiteY106" fmla="*/ 802145 h 1493060"/>
              <a:gd name="connsiteX107" fmla="*/ 1247442 w 10836894"/>
              <a:gd name="connsiteY107" fmla="*/ 689455 h 1493060"/>
              <a:gd name="connsiteX108" fmla="*/ 1410219 w 10836894"/>
              <a:gd name="connsiteY108" fmla="*/ 802145 h 1493060"/>
              <a:gd name="connsiteX109" fmla="*/ 6245511 w 10836894"/>
              <a:gd name="connsiteY109" fmla="*/ 715679 h 1493060"/>
              <a:gd name="connsiteX110" fmla="*/ 6348712 w 10836894"/>
              <a:gd name="connsiteY110" fmla="*/ 653407 h 1493060"/>
              <a:gd name="connsiteX111" fmla="*/ 6435635 w 10836894"/>
              <a:gd name="connsiteY111" fmla="*/ 702120 h 1493060"/>
              <a:gd name="connsiteX112" fmla="*/ 6435635 w 10836894"/>
              <a:gd name="connsiteY112" fmla="*/ 736219 h 1493060"/>
              <a:gd name="connsiteX113" fmla="*/ 6587668 w 10836894"/>
              <a:gd name="connsiteY113" fmla="*/ 736219 h 1493060"/>
              <a:gd name="connsiteX114" fmla="*/ 6587668 w 10836894"/>
              <a:gd name="connsiteY114" fmla="*/ 664367 h 1493060"/>
              <a:gd name="connsiteX115" fmla="*/ 6344642 w 10836894"/>
              <a:gd name="connsiteY115" fmla="*/ 520826 h 1493060"/>
              <a:gd name="connsiteX116" fmla="*/ 6076060 w 10836894"/>
              <a:gd name="connsiteY116" fmla="*/ 722661 h 1493060"/>
              <a:gd name="connsiteX117" fmla="*/ 6441250 w 10836894"/>
              <a:gd name="connsiteY117" fmla="*/ 1042301 h 1493060"/>
              <a:gd name="connsiteX118" fmla="*/ 6347572 w 10836894"/>
              <a:gd name="connsiteY118" fmla="*/ 1110012 h 1493060"/>
              <a:gd name="connsiteX119" fmla="*/ 6141252 w 10836894"/>
              <a:gd name="connsiteY119" fmla="*/ 1008445 h 1493060"/>
              <a:gd name="connsiteX120" fmla="*/ 6059864 w 10836894"/>
              <a:gd name="connsiteY120" fmla="*/ 1120892 h 1493060"/>
              <a:gd name="connsiteX121" fmla="*/ 6347654 w 10836894"/>
              <a:gd name="connsiteY121" fmla="*/ 1244136 h 1493060"/>
              <a:gd name="connsiteX122" fmla="*/ 6613794 w 10836894"/>
              <a:gd name="connsiteY122" fmla="*/ 1033045 h 1493060"/>
              <a:gd name="connsiteX123" fmla="*/ 6245511 w 10836894"/>
              <a:gd name="connsiteY123" fmla="*/ 715679 h 1493060"/>
              <a:gd name="connsiteX124" fmla="*/ 9746519 w 10836894"/>
              <a:gd name="connsiteY124" fmla="*/ 517822 h 1493060"/>
              <a:gd name="connsiteX125" fmla="*/ 9566325 w 10836894"/>
              <a:gd name="connsiteY125" fmla="*/ 606317 h 1493060"/>
              <a:gd name="connsiteX126" fmla="*/ 9566325 w 10836894"/>
              <a:gd name="connsiteY126" fmla="*/ 372900 h 1493060"/>
              <a:gd name="connsiteX127" fmla="*/ 9480704 w 10836894"/>
              <a:gd name="connsiteY127" fmla="*/ 302428 h 1493060"/>
              <a:gd name="connsiteX128" fmla="*/ 9320043 w 10836894"/>
              <a:gd name="connsiteY128" fmla="*/ 302428 h 1493060"/>
              <a:gd name="connsiteX129" fmla="*/ 9320043 w 10836894"/>
              <a:gd name="connsiteY129" fmla="*/ 447431 h 1493060"/>
              <a:gd name="connsiteX130" fmla="*/ 9365620 w 10836894"/>
              <a:gd name="connsiteY130" fmla="*/ 447431 h 1493060"/>
              <a:gd name="connsiteX131" fmla="*/ 9395572 w 10836894"/>
              <a:gd name="connsiteY131" fmla="*/ 471655 h 1493060"/>
              <a:gd name="connsiteX132" fmla="*/ 9395572 w 10836894"/>
              <a:gd name="connsiteY132" fmla="*/ 477308 h 1493060"/>
              <a:gd name="connsiteX133" fmla="*/ 9395572 w 10836894"/>
              <a:gd name="connsiteY133" fmla="*/ 1227411 h 1493060"/>
              <a:gd name="connsiteX134" fmla="*/ 9566488 w 10836894"/>
              <a:gd name="connsiteY134" fmla="*/ 1227411 h 1493060"/>
              <a:gd name="connsiteX135" fmla="*/ 9566488 w 10836894"/>
              <a:gd name="connsiteY135" fmla="*/ 803525 h 1493060"/>
              <a:gd name="connsiteX136" fmla="*/ 9721126 w 10836894"/>
              <a:gd name="connsiteY136" fmla="*/ 698872 h 1493060"/>
              <a:gd name="connsiteX137" fmla="*/ 9870392 w 10836894"/>
              <a:gd name="connsiteY137" fmla="*/ 854511 h 1493060"/>
              <a:gd name="connsiteX138" fmla="*/ 9870392 w 10836894"/>
              <a:gd name="connsiteY138" fmla="*/ 1227411 h 1493060"/>
              <a:gd name="connsiteX139" fmla="*/ 10041308 w 10836894"/>
              <a:gd name="connsiteY139" fmla="*/ 1227411 h 1493060"/>
              <a:gd name="connsiteX140" fmla="*/ 10041308 w 10836894"/>
              <a:gd name="connsiteY140" fmla="*/ 826339 h 1493060"/>
              <a:gd name="connsiteX141" fmla="*/ 9746519 w 10836894"/>
              <a:gd name="connsiteY141" fmla="*/ 517822 h 1493060"/>
              <a:gd name="connsiteX142" fmla="*/ 5906365 w 10836894"/>
              <a:gd name="connsiteY142" fmla="*/ 1051719 h 1493060"/>
              <a:gd name="connsiteX143" fmla="*/ 5906365 w 10836894"/>
              <a:gd name="connsiteY143" fmla="*/ 1051719 h 1493060"/>
              <a:gd name="connsiteX144" fmla="*/ 5906365 w 10836894"/>
              <a:gd name="connsiteY144" fmla="*/ 793620 h 1493060"/>
              <a:gd name="connsiteX145" fmla="*/ 5740821 w 10836894"/>
              <a:gd name="connsiteY145" fmla="*/ 540960 h 1493060"/>
              <a:gd name="connsiteX146" fmla="*/ 5600589 w 10836894"/>
              <a:gd name="connsiteY146" fmla="*/ 516604 h 1493060"/>
              <a:gd name="connsiteX147" fmla="*/ 5333797 w 10836894"/>
              <a:gd name="connsiteY147" fmla="*/ 638874 h 1493060"/>
              <a:gd name="connsiteX148" fmla="*/ 5375549 w 10836894"/>
              <a:gd name="connsiteY148" fmla="*/ 778681 h 1493060"/>
              <a:gd name="connsiteX149" fmla="*/ 5579020 w 10836894"/>
              <a:gd name="connsiteY149" fmla="*/ 688643 h 1493060"/>
              <a:gd name="connsiteX150" fmla="*/ 5735286 w 10836894"/>
              <a:gd name="connsiteY150" fmla="*/ 821711 h 1493060"/>
              <a:gd name="connsiteX151" fmla="*/ 5735286 w 10836894"/>
              <a:gd name="connsiteY151" fmla="*/ 840466 h 1493060"/>
              <a:gd name="connsiteX152" fmla="*/ 5568196 w 10836894"/>
              <a:gd name="connsiteY152" fmla="*/ 791752 h 1493060"/>
              <a:gd name="connsiteX153" fmla="*/ 5297416 w 10836894"/>
              <a:gd name="connsiteY153" fmla="*/ 1019081 h 1493060"/>
              <a:gd name="connsiteX154" fmla="*/ 5550697 w 10836894"/>
              <a:gd name="connsiteY154" fmla="*/ 1246409 h 1493060"/>
              <a:gd name="connsiteX155" fmla="*/ 5740658 w 10836894"/>
              <a:gd name="connsiteY155" fmla="*/ 1167088 h 1493060"/>
              <a:gd name="connsiteX156" fmla="*/ 5740658 w 10836894"/>
              <a:gd name="connsiteY156" fmla="*/ 1167088 h 1493060"/>
              <a:gd name="connsiteX157" fmla="*/ 5831406 w 10836894"/>
              <a:gd name="connsiteY157" fmla="*/ 1227898 h 1493060"/>
              <a:gd name="connsiteX158" fmla="*/ 5989788 w 10836894"/>
              <a:gd name="connsiteY158" fmla="*/ 1227898 h 1493060"/>
              <a:gd name="connsiteX159" fmla="*/ 5989788 w 10836894"/>
              <a:gd name="connsiteY159" fmla="*/ 1081759 h 1493060"/>
              <a:gd name="connsiteX160" fmla="*/ 5936479 w 10836894"/>
              <a:gd name="connsiteY160" fmla="*/ 1081759 h 1493060"/>
              <a:gd name="connsiteX161" fmla="*/ 5906365 w 10836894"/>
              <a:gd name="connsiteY161" fmla="*/ 1057552 h 1493060"/>
              <a:gd name="connsiteX162" fmla="*/ 5906365 w 10836894"/>
              <a:gd name="connsiteY162" fmla="*/ 1051719 h 1493060"/>
              <a:gd name="connsiteX163" fmla="*/ 5735449 w 10836894"/>
              <a:gd name="connsiteY163" fmla="*/ 1028742 h 1493060"/>
              <a:gd name="connsiteX164" fmla="*/ 5603437 w 10836894"/>
              <a:gd name="connsiteY164" fmla="*/ 1086549 h 1493060"/>
              <a:gd name="connsiteX165" fmla="*/ 5470041 w 10836894"/>
              <a:gd name="connsiteY165" fmla="*/ 1009988 h 1493060"/>
              <a:gd name="connsiteX166" fmla="*/ 5604739 w 10836894"/>
              <a:gd name="connsiteY166" fmla="*/ 932047 h 1493060"/>
              <a:gd name="connsiteX167" fmla="*/ 5735449 w 10836894"/>
              <a:gd name="connsiteY167" fmla="*/ 979055 h 1493060"/>
              <a:gd name="connsiteX168" fmla="*/ 7592573 w 10836894"/>
              <a:gd name="connsiteY168" fmla="*/ 517822 h 1493060"/>
              <a:gd name="connsiteX169" fmla="*/ 7387473 w 10836894"/>
              <a:gd name="connsiteY169" fmla="*/ 608753 h 1493060"/>
              <a:gd name="connsiteX170" fmla="*/ 7387473 w 10836894"/>
              <a:gd name="connsiteY170" fmla="*/ 536495 h 1493060"/>
              <a:gd name="connsiteX171" fmla="*/ 7222417 w 10836894"/>
              <a:gd name="connsiteY171" fmla="*/ 536495 h 1493060"/>
              <a:gd name="connsiteX172" fmla="*/ 7222417 w 10836894"/>
              <a:gd name="connsiteY172" fmla="*/ 1319966 h 1493060"/>
              <a:gd name="connsiteX173" fmla="*/ 7198637 w 10836894"/>
              <a:gd name="connsiteY173" fmla="*/ 1349511 h 1493060"/>
              <a:gd name="connsiteX174" fmla="*/ 7192873 w 10836894"/>
              <a:gd name="connsiteY174" fmla="*/ 1349519 h 1493060"/>
              <a:gd name="connsiteX175" fmla="*/ 7137692 w 10836894"/>
              <a:gd name="connsiteY175" fmla="*/ 1349519 h 1493060"/>
              <a:gd name="connsiteX176" fmla="*/ 7137692 w 10836894"/>
              <a:gd name="connsiteY176" fmla="*/ 1493061 h 1493060"/>
              <a:gd name="connsiteX177" fmla="*/ 7307875 w 10836894"/>
              <a:gd name="connsiteY177" fmla="*/ 1493061 h 1493060"/>
              <a:gd name="connsiteX178" fmla="*/ 7392682 w 10836894"/>
              <a:gd name="connsiteY178" fmla="*/ 1423320 h 1493060"/>
              <a:gd name="connsiteX179" fmla="*/ 7392682 w 10836894"/>
              <a:gd name="connsiteY179" fmla="*/ 1152880 h 1493060"/>
              <a:gd name="connsiteX180" fmla="*/ 7595096 w 10836894"/>
              <a:gd name="connsiteY180" fmla="*/ 1243811 h 1493060"/>
              <a:gd name="connsiteX181" fmla="*/ 7943519 w 10836894"/>
              <a:gd name="connsiteY181" fmla="*/ 880167 h 1493060"/>
              <a:gd name="connsiteX182" fmla="*/ 7592410 w 10836894"/>
              <a:gd name="connsiteY182" fmla="*/ 517822 h 1493060"/>
              <a:gd name="connsiteX183" fmla="*/ 7572469 w 10836894"/>
              <a:gd name="connsiteY183" fmla="*/ 1063329 h 1493060"/>
              <a:gd name="connsiteX184" fmla="*/ 7392845 w 10836894"/>
              <a:gd name="connsiteY184" fmla="*/ 972397 h 1493060"/>
              <a:gd name="connsiteX185" fmla="*/ 7392845 w 10836894"/>
              <a:gd name="connsiteY185" fmla="*/ 789236 h 1493060"/>
              <a:gd name="connsiteX186" fmla="*/ 7572469 w 10836894"/>
              <a:gd name="connsiteY186" fmla="*/ 698304 h 1493060"/>
              <a:gd name="connsiteX187" fmla="*/ 7772116 w 10836894"/>
              <a:gd name="connsiteY187" fmla="*/ 880167 h 1493060"/>
              <a:gd name="connsiteX188" fmla="*/ 7572306 w 10836894"/>
              <a:gd name="connsiteY188" fmla="*/ 1063329 h 1493060"/>
              <a:gd name="connsiteX189" fmla="*/ 9027533 w 10836894"/>
              <a:gd name="connsiteY189" fmla="*/ 627751 h 1493060"/>
              <a:gd name="connsiteX190" fmla="*/ 9027533 w 10836894"/>
              <a:gd name="connsiteY190" fmla="*/ 536576 h 1493060"/>
              <a:gd name="connsiteX191" fmla="*/ 8862151 w 10836894"/>
              <a:gd name="connsiteY191" fmla="*/ 536576 h 1493060"/>
              <a:gd name="connsiteX192" fmla="*/ 8862151 w 10836894"/>
              <a:gd name="connsiteY192" fmla="*/ 1227411 h 1493060"/>
              <a:gd name="connsiteX193" fmla="*/ 9033067 w 10836894"/>
              <a:gd name="connsiteY193" fmla="*/ 1227411 h 1493060"/>
              <a:gd name="connsiteX194" fmla="*/ 9033067 w 10836894"/>
              <a:gd name="connsiteY194" fmla="*/ 811562 h 1493060"/>
              <a:gd name="connsiteX195" fmla="*/ 9176881 w 10836894"/>
              <a:gd name="connsiteY195" fmla="*/ 698872 h 1493060"/>
              <a:gd name="connsiteX196" fmla="*/ 9255990 w 10836894"/>
              <a:gd name="connsiteY196" fmla="*/ 719576 h 1493060"/>
              <a:gd name="connsiteX197" fmla="*/ 9255990 w 10836894"/>
              <a:gd name="connsiteY197" fmla="*/ 528944 h 1493060"/>
              <a:gd name="connsiteX198" fmla="*/ 9180625 w 10836894"/>
              <a:gd name="connsiteY198" fmla="*/ 517822 h 1493060"/>
              <a:gd name="connsiteX199" fmla="*/ 9027370 w 10836894"/>
              <a:gd name="connsiteY199" fmla="*/ 627751 h 1493060"/>
              <a:gd name="connsiteX200" fmla="*/ 5247851 w 10836894"/>
              <a:gd name="connsiteY200" fmla="*/ 536982 h 1493060"/>
              <a:gd name="connsiteX201" fmla="*/ 5019474 w 10836894"/>
              <a:gd name="connsiteY201" fmla="*/ 536982 h 1493060"/>
              <a:gd name="connsiteX202" fmla="*/ 4766682 w 10836894"/>
              <a:gd name="connsiteY202" fmla="*/ 793051 h 1493060"/>
              <a:gd name="connsiteX203" fmla="*/ 4766682 w 10836894"/>
              <a:gd name="connsiteY203" fmla="*/ 453358 h 1493060"/>
              <a:gd name="connsiteX204" fmla="*/ 4680898 w 10836894"/>
              <a:gd name="connsiteY204" fmla="*/ 382723 h 1493060"/>
              <a:gd name="connsiteX205" fmla="*/ 4535864 w 10836894"/>
              <a:gd name="connsiteY205" fmla="*/ 382723 h 1493060"/>
              <a:gd name="connsiteX206" fmla="*/ 4535864 w 10836894"/>
              <a:gd name="connsiteY206" fmla="*/ 528051 h 1493060"/>
              <a:gd name="connsiteX207" fmla="*/ 4565977 w 10836894"/>
              <a:gd name="connsiteY207" fmla="*/ 528051 h 1493060"/>
              <a:gd name="connsiteX208" fmla="*/ 4595899 w 10836894"/>
              <a:gd name="connsiteY208" fmla="*/ 552311 h 1493060"/>
              <a:gd name="connsiteX209" fmla="*/ 4595928 w 10836894"/>
              <a:gd name="connsiteY209" fmla="*/ 557604 h 1493060"/>
              <a:gd name="connsiteX210" fmla="*/ 4595929 w 10836894"/>
              <a:gd name="connsiteY210" fmla="*/ 1227411 h 1493060"/>
              <a:gd name="connsiteX211" fmla="*/ 4766845 w 10836894"/>
              <a:gd name="connsiteY211" fmla="*/ 1227411 h 1493060"/>
              <a:gd name="connsiteX212" fmla="*/ 4766845 w 10836894"/>
              <a:gd name="connsiteY212" fmla="*/ 936674 h 1493060"/>
              <a:gd name="connsiteX213" fmla="*/ 5047879 w 10836894"/>
              <a:gd name="connsiteY213" fmla="*/ 1227736 h 1493060"/>
              <a:gd name="connsiteX214" fmla="*/ 5277801 w 10836894"/>
              <a:gd name="connsiteY214" fmla="*/ 1227736 h 1493060"/>
              <a:gd name="connsiteX215" fmla="*/ 4928238 w 10836894"/>
              <a:gd name="connsiteY215" fmla="*/ 861575 h 1493060"/>
              <a:gd name="connsiteX216" fmla="*/ 4134944 w 10836894"/>
              <a:gd name="connsiteY216" fmla="*/ 689211 h 1493060"/>
              <a:gd name="connsiteX217" fmla="*/ 4000897 w 10836894"/>
              <a:gd name="connsiteY217" fmla="*/ 723391 h 1493060"/>
              <a:gd name="connsiteX218" fmla="*/ 4003094 w 10836894"/>
              <a:gd name="connsiteY218" fmla="*/ 760332 h 1493060"/>
              <a:gd name="connsiteX219" fmla="*/ 4157244 w 10836894"/>
              <a:gd name="connsiteY219" fmla="*/ 842658 h 1493060"/>
              <a:gd name="connsiteX220" fmla="*/ 4189148 w 10836894"/>
              <a:gd name="connsiteY220" fmla="*/ 824066 h 1493060"/>
              <a:gd name="connsiteX221" fmla="*/ 4134944 w 10836894"/>
              <a:gd name="connsiteY221" fmla="*/ 689211 h 1493060"/>
              <a:gd name="connsiteX222" fmla="*/ 4353879 w 10836894"/>
              <a:gd name="connsiteY222" fmla="*/ 243404 h 1493060"/>
              <a:gd name="connsiteX223" fmla="*/ 4303418 w 10836894"/>
              <a:gd name="connsiteY223" fmla="*/ 319721 h 1493060"/>
              <a:gd name="connsiteX224" fmla="*/ 4309034 w 10836894"/>
              <a:gd name="connsiteY224" fmla="*/ 243160 h 1493060"/>
              <a:gd name="connsiteX225" fmla="*/ 4348833 w 10836894"/>
              <a:gd name="connsiteY225" fmla="*/ 93367 h 1493060"/>
              <a:gd name="connsiteX226" fmla="*/ 4228296 w 10836894"/>
              <a:gd name="connsiteY226" fmla="*/ 33774 h 1493060"/>
              <a:gd name="connsiteX227" fmla="*/ 4181661 w 10836894"/>
              <a:gd name="connsiteY227" fmla="*/ 183243 h 1493060"/>
              <a:gd name="connsiteX228" fmla="*/ 4167499 w 10836894"/>
              <a:gd name="connsiteY228" fmla="*/ 169928 h 1493060"/>
              <a:gd name="connsiteX229" fmla="*/ 3900138 w 10836894"/>
              <a:gd name="connsiteY229" fmla="*/ 41244 h 1493060"/>
              <a:gd name="connsiteX230" fmla="*/ 3878000 w 10836894"/>
              <a:gd name="connsiteY230" fmla="*/ 162296 h 1493060"/>
              <a:gd name="connsiteX231" fmla="*/ 3923578 w 10836894"/>
              <a:gd name="connsiteY231" fmla="*/ 173419 h 1493060"/>
              <a:gd name="connsiteX232" fmla="*/ 3925938 w 10836894"/>
              <a:gd name="connsiteY232" fmla="*/ 174068 h 1493060"/>
              <a:gd name="connsiteX233" fmla="*/ 3926589 w 10836894"/>
              <a:gd name="connsiteY233" fmla="*/ 174068 h 1493060"/>
              <a:gd name="connsiteX234" fmla="*/ 3940588 w 10836894"/>
              <a:gd name="connsiteY234" fmla="*/ 179021 h 1493060"/>
              <a:gd name="connsiteX235" fmla="*/ 3967039 w 10836894"/>
              <a:gd name="connsiteY235" fmla="*/ 189494 h 1493060"/>
              <a:gd name="connsiteX236" fmla="*/ 4075856 w 10836894"/>
              <a:gd name="connsiteY236" fmla="*/ 253552 h 1493060"/>
              <a:gd name="connsiteX237" fmla="*/ 4146419 w 10836894"/>
              <a:gd name="connsiteY237" fmla="*/ 337907 h 1493060"/>
              <a:gd name="connsiteX238" fmla="*/ 4055509 w 10836894"/>
              <a:gd name="connsiteY238" fmla="*/ 300317 h 1493060"/>
              <a:gd name="connsiteX239" fmla="*/ 3627731 w 10836894"/>
              <a:gd name="connsiteY239" fmla="*/ 317854 h 1493060"/>
              <a:gd name="connsiteX240" fmla="*/ 3348893 w 10836894"/>
              <a:gd name="connsiteY240" fmla="*/ 636844 h 1493060"/>
              <a:gd name="connsiteX241" fmla="*/ 3381449 w 10836894"/>
              <a:gd name="connsiteY241" fmla="*/ 1060650 h 1493060"/>
              <a:gd name="connsiteX242" fmla="*/ 3704724 w 10836894"/>
              <a:gd name="connsiteY242" fmla="*/ 1324432 h 1493060"/>
              <a:gd name="connsiteX243" fmla="*/ 4143653 w 10836894"/>
              <a:gd name="connsiteY243" fmla="*/ 1309087 h 1493060"/>
              <a:gd name="connsiteX244" fmla="*/ 4422815 w 10836894"/>
              <a:gd name="connsiteY244" fmla="*/ 991720 h 1493060"/>
              <a:gd name="connsiteX245" fmla="*/ 4416467 w 10836894"/>
              <a:gd name="connsiteY245" fmla="*/ 618820 h 1493060"/>
              <a:gd name="connsiteX246" fmla="*/ 4416467 w 10836894"/>
              <a:gd name="connsiteY246" fmla="*/ 618820 h 1493060"/>
              <a:gd name="connsiteX247" fmla="*/ 4451220 w 10836894"/>
              <a:gd name="connsiteY247" fmla="*/ 336527 h 1493060"/>
              <a:gd name="connsiteX248" fmla="*/ 4353879 w 10836894"/>
              <a:gd name="connsiteY248" fmla="*/ 243404 h 1493060"/>
              <a:gd name="connsiteX249" fmla="*/ 4297558 w 10836894"/>
              <a:gd name="connsiteY249" fmla="*/ 950476 h 1493060"/>
              <a:gd name="connsiteX250" fmla="*/ 4087738 w 10836894"/>
              <a:gd name="connsiteY250" fmla="*/ 1190227 h 1493060"/>
              <a:gd name="connsiteX251" fmla="*/ 3755511 w 10836894"/>
              <a:gd name="connsiteY251" fmla="*/ 1203217 h 1493060"/>
              <a:gd name="connsiteX252" fmla="*/ 3496532 w 10836894"/>
              <a:gd name="connsiteY252" fmla="*/ 997891 h 1493060"/>
              <a:gd name="connsiteX253" fmla="*/ 3473499 w 10836894"/>
              <a:gd name="connsiteY253" fmla="*/ 678169 h 1493060"/>
              <a:gd name="connsiteX254" fmla="*/ 3667937 w 10836894"/>
              <a:gd name="connsiteY254" fmla="*/ 444508 h 1493060"/>
              <a:gd name="connsiteX255" fmla="*/ 4021000 w 10836894"/>
              <a:gd name="connsiteY255" fmla="*/ 427215 h 1493060"/>
              <a:gd name="connsiteX256" fmla="*/ 4274932 w 10836894"/>
              <a:gd name="connsiteY256" fmla="*/ 628157 h 1493060"/>
              <a:gd name="connsiteX257" fmla="*/ 4297558 w 10836894"/>
              <a:gd name="connsiteY257" fmla="*/ 950476 h 1493060"/>
              <a:gd name="connsiteX258" fmla="*/ 4108411 w 10836894"/>
              <a:gd name="connsiteY258" fmla="*/ 928312 h 1493060"/>
              <a:gd name="connsiteX259" fmla="*/ 3684377 w 10836894"/>
              <a:gd name="connsiteY259" fmla="*/ 682878 h 1493060"/>
              <a:gd name="connsiteX260" fmla="*/ 3606471 w 10836894"/>
              <a:gd name="connsiteY260" fmla="*/ 703376 h 1493060"/>
              <a:gd name="connsiteX261" fmla="*/ 3600954 w 10836894"/>
              <a:gd name="connsiteY261" fmla="*/ 716247 h 1493060"/>
              <a:gd name="connsiteX262" fmla="*/ 3743302 w 10836894"/>
              <a:gd name="connsiteY262" fmla="*/ 1066739 h 1493060"/>
              <a:gd name="connsiteX263" fmla="*/ 4120864 w 10836894"/>
              <a:gd name="connsiteY263" fmla="*/ 1016970 h 1493060"/>
              <a:gd name="connsiteX264" fmla="*/ 4119441 w 10836894"/>
              <a:gd name="connsiteY264" fmla="*/ 936610 h 1493060"/>
              <a:gd name="connsiteX265" fmla="*/ 4108412 w 10836894"/>
              <a:gd name="connsiteY265" fmla="*/ 928312 h 1493060"/>
              <a:gd name="connsiteX266" fmla="*/ 3788880 w 10836894"/>
              <a:gd name="connsiteY266" fmla="*/ 980192 h 1493060"/>
              <a:gd name="connsiteX267" fmla="*/ 3702608 w 10836894"/>
              <a:gd name="connsiteY267" fmla="*/ 804012 h 1493060"/>
              <a:gd name="connsiteX268" fmla="*/ 3992758 w 10836894"/>
              <a:gd name="connsiteY268" fmla="*/ 973859 h 1493060"/>
              <a:gd name="connsiteX269" fmla="*/ 3789206 w 10836894"/>
              <a:gd name="connsiteY269" fmla="*/ 980192 h 1493060"/>
              <a:gd name="connsiteX270" fmla="*/ 3706352 w 10836894"/>
              <a:gd name="connsiteY270" fmla="*/ 604369 h 1493060"/>
              <a:gd name="connsiteX271" fmla="*/ 3860502 w 10836894"/>
              <a:gd name="connsiteY271" fmla="*/ 686694 h 1493060"/>
              <a:gd name="connsiteX272" fmla="*/ 3892406 w 10836894"/>
              <a:gd name="connsiteY272" fmla="*/ 668021 h 1493060"/>
              <a:gd name="connsiteX273" fmla="*/ 3838202 w 10836894"/>
              <a:gd name="connsiteY273" fmla="*/ 533247 h 1493060"/>
              <a:gd name="connsiteX274" fmla="*/ 3704155 w 10836894"/>
              <a:gd name="connsiteY274" fmla="*/ 567347 h 1493060"/>
              <a:gd name="connsiteX275" fmla="*/ 3706678 w 10836894"/>
              <a:gd name="connsiteY275" fmla="*/ 604369 h 14930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Lst>
            <a:rect l="l" t="t" r="r" b="b"/>
            <a:pathLst>
              <a:path w="10836894" h="1493060">
                <a:moveTo>
                  <a:pt x="735834" y="1052856"/>
                </a:moveTo>
                <a:lnTo>
                  <a:pt x="735834" y="783309"/>
                </a:lnTo>
                <a:cubicBezTo>
                  <a:pt x="735834" y="600472"/>
                  <a:pt x="647608" y="520582"/>
                  <a:pt x="494191" y="520582"/>
                </a:cubicBezTo>
                <a:cubicBezTo>
                  <a:pt x="354366" y="520582"/>
                  <a:pt x="279651" y="605911"/>
                  <a:pt x="250026" y="664124"/>
                </a:cubicBezTo>
                <a:lnTo>
                  <a:pt x="247340" y="664124"/>
                </a:lnTo>
                <a:cubicBezTo>
                  <a:pt x="249007" y="654303"/>
                  <a:pt x="249905" y="644368"/>
                  <a:pt x="250026" y="634409"/>
                </a:cubicBezTo>
                <a:lnTo>
                  <a:pt x="250026" y="614436"/>
                </a:lnTo>
                <a:cubicBezTo>
                  <a:pt x="250026" y="565723"/>
                  <a:pt x="220156" y="537144"/>
                  <a:pt x="159115" y="537144"/>
                </a:cubicBezTo>
                <a:lnTo>
                  <a:pt x="0" y="537144"/>
                </a:lnTo>
                <a:lnTo>
                  <a:pt x="0" y="683284"/>
                </a:lnTo>
                <a:lnTo>
                  <a:pt x="54286" y="683284"/>
                </a:lnTo>
                <a:cubicBezTo>
                  <a:pt x="73331" y="683284"/>
                  <a:pt x="84156" y="692783"/>
                  <a:pt x="84156" y="713080"/>
                </a:cubicBezTo>
                <a:lnTo>
                  <a:pt x="84156" y="1227736"/>
                </a:lnTo>
                <a:lnTo>
                  <a:pt x="255072" y="1227736"/>
                </a:lnTo>
                <a:lnTo>
                  <a:pt x="255072" y="911100"/>
                </a:lnTo>
                <a:cubicBezTo>
                  <a:pt x="254611" y="879855"/>
                  <a:pt x="259201" y="848739"/>
                  <a:pt x="268664" y="818951"/>
                </a:cubicBezTo>
                <a:cubicBezTo>
                  <a:pt x="293080" y="736300"/>
                  <a:pt x="362342" y="678088"/>
                  <a:pt x="454718" y="678088"/>
                </a:cubicBezTo>
                <a:cubicBezTo>
                  <a:pt x="541559" y="678088"/>
                  <a:pt x="563290" y="734920"/>
                  <a:pt x="563290" y="818951"/>
                </a:cubicBezTo>
                <a:lnTo>
                  <a:pt x="563290" y="1135587"/>
                </a:lnTo>
                <a:cubicBezTo>
                  <a:pt x="563290" y="1200538"/>
                  <a:pt x="590392" y="1227655"/>
                  <a:pt x="655585" y="1227655"/>
                </a:cubicBezTo>
                <a:lnTo>
                  <a:pt x="820315" y="1227655"/>
                </a:lnTo>
                <a:lnTo>
                  <a:pt x="820315" y="1082733"/>
                </a:lnTo>
                <a:lnTo>
                  <a:pt x="765947" y="1082733"/>
                </a:lnTo>
                <a:cubicBezTo>
                  <a:pt x="751032" y="1084435"/>
                  <a:pt x="737556" y="1073753"/>
                  <a:pt x="735850" y="1058874"/>
                </a:cubicBezTo>
                <a:cubicBezTo>
                  <a:pt x="735621" y="1056874"/>
                  <a:pt x="735615" y="1054856"/>
                  <a:pt x="735834" y="1052855"/>
                </a:cubicBezTo>
                <a:close/>
                <a:moveTo>
                  <a:pt x="3016259" y="602014"/>
                </a:moveTo>
                <a:lnTo>
                  <a:pt x="2881479" y="948609"/>
                </a:lnTo>
                <a:cubicBezTo>
                  <a:pt x="2873917" y="966542"/>
                  <a:pt x="2868455" y="985285"/>
                  <a:pt x="2865202" y="1004467"/>
                </a:cubicBezTo>
                <a:lnTo>
                  <a:pt x="2860725" y="1004467"/>
                </a:lnTo>
                <a:cubicBezTo>
                  <a:pt x="2857894" y="985188"/>
                  <a:pt x="2852898" y="966287"/>
                  <a:pt x="2845831" y="948122"/>
                </a:cubicBezTo>
                <a:lnTo>
                  <a:pt x="2711784" y="602095"/>
                </a:lnTo>
                <a:cubicBezTo>
                  <a:pt x="2690542" y="554600"/>
                  <a:pt x="2662951" y="537144"/>
                  <a:pt x="2614118" y="537144"/>
                </a:cubicBezTo>
                <a:lnTo>
                  <a:pt x="2505871" y="537144"/>
                </a:lnTo>
                <a:lnTo>
                  <a:pt x="2505871" y="683771"/>
                </a:lnTo>
                <a:lnTo>
                  <a:pt x="2534438" y="683771"/>
                </a:lnTo>
                <a:cubicBezTo>
                  <a:pt x="2553484" y="683771"/>
                  <a:pt x="2563006" y="687831"/>
                  <a:pt x="2571226" y="708128"/>
                </a:cubicBezTo>
                <a:lnTo>
                  <a:pt x="2786255" y="1227736"/>
                </a:lnTo>
                <a:lnTo>
                  <a:pt x="2944555" y="1227736"/>
                </a:lnTo>
                <a:lnTo>
                  <a:pt x="3159584" y="708128"/>
                </a:lnTo>
                <a:cubicBezTo>
                  <a:pt x="3167723" y="687750"/>
                  <a:pt x="3177327" y="683771"/>
                  <a:pt x="3196371" y="683771"/>
                </a:cubicBezTo>
                <a:lnTo>
                  <a:pt x="3224939" y="683771"/>
                </a:lnTo>
                <a:lnTo>
                  <a:pt x="3224939" y="536901"/>
                </a:lnTo>
                <a:lnTo>
                  <a:pt x="3107332" y="536901"/>
                </a:lnTo>
                <a:cubicBezTo>
                  <a:pt x="3058499" y="536901"/>
                  <a:pt x="3034083" y="554600"/>
                  <a:pt x="3016259" y="602095"/>
                </a:cubicBezTo>
                <a:close/>
                <a:moveTo>
                  <a:pt x="10836881" y="882359"/>
                </a:moveTo>
                <a:cubicBezTo>
                  <a:pt x="10836881" y="689211"/>
                  <a:pt x="10703729" y="517578"/>
                  <a:pt x="10499363" y="517578"/>
                </a:cubicBezTo>
                <a:cubicBezTo>
                  <a:pt x="10281486" y="517578"/>
                  <a:pt x="10144346" y="686532"/>
                  <a:pt x="10144346" y="882359"/>
                </a:cubicBezTo>
                <a:cubicBezTo>
                  <a:pt x="10144346" y="1106440"/>
                  <a:pt x="10304356" y="1245922"/>
                  <a:pt x="10515478" y="1245922"/>
                </a:cubicBezTo>
                <a:cubicBezTo>
                  <a:pt x="10643258" y="1245922"/>
                  <a:pt x="10742715" y="1190876"/>
                  <a:pt x="10785770" y="1119836"/>
                </a:cubicBezTo>
                <a:lnTo>
                  <a:pt x="10733436" y="988635"/>
                </a:lnTo>
                <a:cubicBezTo>
                  <a:pt x="10694369" y="1040921"/>
                  <a:pt x="10606958" y="1074452"/>
                  <a:pt x="10520931" y="1074452"/>
                </a:cubicBezTo>
                <a:cubicBezTo>
                  <a:pt x="10416021" y="1074452"/>
                  <a:pt x="10335365" y="1032883"/>
                  <a:pt x="10319250" y="943007"/>
                </a:cubicBezTo>
                <a:lnTo>
                  <a:pt x="10832893" y="943007"/>
                </a:lnTo>
                <a:cubicBezTo>
                  <a:pt x="10835710" y="922916"/>
                  <a:pt x="10837043" y="902645"/>
                  <a:pt x="10836881" y="882359"/>
                </a:cubicBezTo>
                <a:close/>
                <a:moveTo>
                  <a:pt x="10325843" y="803281"/>
                </a:moveTo>
                <a:cubicBezTo>
                  <a:pt x="10340655" y="729481"/>
                  <a:pt x="10414637" y="690591"/>
                  <a:pt x="10499363" y="690591"/>
                </a:cubicBezTo>
                <a:cubicBezTo>
                  <a:pt x="10582705" y="690591"/>
                  <a:pt x="10651316" y="731186"/>
                  <a:pt x="10662140" y="803281"/>
                </a:cubicBezTo>
                <a:close/>
                <a:moveTo>
                  <a:pt x="2367104" y="1052856"/>
                </a:moveTo>
                <a:lnTo>
                  <a:pt x="2367104" y="1052856"/>
                </a:lnTo>
                <a:lnTo>
                  <a:pt x="2367104" y="537307"/>
                </a:lnTo>
                <a:lnTo>
                  <a:pt x="2196188" y="537307"/>
                </a:lnTo>
                <a:lnTo>
                  <a:pt x="2196188" y="960869"/>
                </a:lnTo>
                <a:cubicBezTo>
                  <a:pt x="2184142" y="1021192"/>
                  <a:pt x="2115613" y="1065359"/>
                  <a:pt x="2043015" y="1065359"/>
                </a:cubicBezTo>
                <a:cubicBezTo>
                  <a:pt x="1959754" y="1065359"/>
                  <a:pt x="1896515" y="1009095"/>
                  <a:pt x="1896515" y="909882"/>
                </a:cubicBezTo>
                <a:lnTo>
                  <a:pt x="1896515" y="607373"/>
                </a:lnTo>
                <a:lnTo>
                  <a:pt x="1896515" y="607373"/>
                </a:lnTo>
                <a:cubicBezTo>
                  <a:pt x="1896515" y="566778"/>
                  <a:pt x="1873401" y="536901"/>
                  <a:pt x="1810976" y="536901"/>
                </a:cubicBezTo>
                <a:lnTo>
                  <a:pt x="1666105" y="536901"/>
                </a:lnTo>
                <a:lnTo>
                  <a:pt x="1666105" y="680686"/>
                </a:lnTo>
                <a:lnTo>
                  <a:pt x="1696055" y="680686"/>
                </a:lnTo>
                <a:cubicBezTo>
                  <a:pt x="1710936" y="679075"/>
                  <a:pt x="1724309" y="689802"/>
                  <a:pt x="1725925" y="704646"/>
                </a:cubicBezTo>
                <a:cubicBezTo>
                  <a:pt x="1726136" y="706586"/>
                  <a:pt x="1726136" y="708543"/>
                  <a:pt x="1725925" y="710483"/>
                </a:cubicBezTo>
                <a:lnTo>
                  <a:pt x="1725925" y="937811"/>
                </a:lnTo>
                <a:cubicBezTo>
                  <a:pt x="1725925" y="1152312"/>
                  <a:pt x="1875110" y="1246328"/>
                  <a:pt x="2017540" y="1246328"/>
                </a:cubicBezTo>
                <a:cubicBezTo>
                  <a:pt x="2116915" y="1246328"/>
                  <a:pt x="2182759" y="1208819"/>
                  <a:pt x="2201641" y="1157914"/>
                </a:cubicBezTo>
                <a:lnTo>
                  <a:pt x="2201641" y="1157914"/>
                </a:lnTo>
                <a:lnTo>
                  <a:pt x="2201641" y="1157914"/>
                </a:lnTo>
                <a:cubicBezTo>
                  <a:pt x="2201641" y="1198102"/>
                  <a:pt x="2225081" y="1227574"/>
                  <a:pt x="2287099" y="1227574"/>
                </a:cubicBezTo>
                <a:lnTo>
                  <a:pt x="2449876" y="1227574"/>
                </a:lnTo>
                <a:lnTo>
                  <a:pt x="2449876" y="1082814"/>
                </a:lnTo>
                <a:lnTo>
                  <a:pt x="2396973" y="1082814"/>
                </a:lnTo>
                <a:cubicBezTo>
                  <a:pt x="2382043" y="1084385"/>
                  <a:pt x="2368663" y="1073585"/>
                  <a:pt x="2367088" y="1058691"/>
                </a:cubicBezTo>
                <a:cubicBezTo>
                  <a:pt x="2366883" y="1056751"/>
                  <a:pt x="2366888" y="1054795"/>
                  <a:pt x="2367104" y="1052856"/>
                </a:cubicBezTo>
                <a:close/>
                <a:moveTo>
                  <a:pt x="8401167" y="516360"/>
                </a:moveTo>
                <a:cubicBezTo>
                  <a:pt x="8183291" y="516360"/>
                  <a:pt x="8046150" y="685395"/>
                  <a:pt x="8046150" y="881222"/>
                </a:cubicBezTo>
                <a:cubicBezTo>
                  <a:pt x="8046150" y="1105222"/>
                  <a:pt x="8206160" y="1244705"/>
                  <a:pt x="8417282" y="1244705"/>
                </a:cubicBezTo>
                <a:cubicBezTo>
                  <a:pt x="8545062" y="1244705"/>
                  <a:pt x="8644518" y="1189740"/>
                  <a:pt x="8687573" y="1118618"/>
                </a:cubicBezTo>
                <a:lnTo>
                  <a:pt x="8635159" y="987174"/>
                </a:lnTo>
                <a:cubicBezTo>
                  <a:pt x="8596093" y="1039459"/>
                  <a:pt x="8508681" y="1072990"/>
                  <a:pt x="8422653" y="1072990"/>
                </a:cubicBezTo>
                <a:cubicBezTo>
                  <a:pt x="8317744" y="1072990"/>
                  <a:pt x="8237088" y="1031422"/>
                  <a:pt x="8220973" y="941546"/>
                </a:cubicBezTo>
                <a:lnTo>
                  <a:pt x="8734616" y="941546"/>
                </a:lnTo>
                <a:cubicBezTo>
                  <a:pt x="8737448" y="921564"/>
                  <a:pt x="8738808" y="901402"/>
                  <a:pt x="8738685" y="881222"/>
                </a:cubicBezTo>
                <a:cubicBezTo>
                  <a:pt x="8738685" y="688237"/>
                  <a:pt x="8605534" y="516523"/>
                  <a:pt x="8401167" y="516523"/>
                </a:cubicBezTo>
                <a:close/>
                <a:moveTo>
                  <a:pt x="8227647" y="802063"/>
                </a:moveTo>
                <a:cubicBezTo>
                  <a:pt x="8242459" y="728263"/>
                  <a:pt x="8316442" y="689373"/>
                  <a:pt x="8401167" y="689373"/>
                </a:cubicBezTo>
                <a:cubicBezTo>
                  <a:pt x="8484509" y="689373"/>
                  <a:pt x="8553119" y="729968"/>
                  <a:pt x="8563944" y="802063"/>
                </a:cubicBezTo>
                <a:close/>
                <a:moveTo>
                  <a:pt x="1247442" y="516360"/>
                </a:moveTo>
                <a:cubicBezTo>
                  <a:pt x="1029483" y="516360"/>
                  <a:pt x="892344" y="685395"/>
                  <a:pt x="892344" y="881710"/>
                </a:cubicBezTo>
                <a:cubicBezTo>
                  <a:pt x="892344" y="1105791"/>
                  <a:pt x="1052354" y="1245354"/>
                  <a:pt x="1263557" y="1245354"/>
                </a:cubicBezTo>
                <a:cubicBezTo>
                  <a:pt x="1391337" y="1245354"/>
                  <a:pt x="1490875" y="1190308"/>
                  <a:pt x="1533929" y="1119187"/>
                </a:cubicBezTo>
                <a:lnTo>
                  <a:pt x="1481434" y="987742"/>
                </a:lnTo>
                <a:cubicBezTo>
                  <a:pt x="1442449" y="1040028"/>
                  <a:pt x="1355037" y="1073559"/>
                  <a:pt x="1268928" y="1073559"/>
                </a:cubicBezTo>
                <a:cubicBezTo>
                  <a:pt x="1164019" y="1073559"/>
                  <a:pt x="1083281" y="1031990"/>
                  <a:pt x="1067166" y="942114"/>
                </a:cubicBezTo>
                <a:lnTo>
                  <a:pt x="1580972" y="942114"/>
                </a:lnTo>
                <a:cubicBezTo>
                  <a:pt x="1583800" y="922105"/>
                  <a:pt x="1585160" y="901916"/>
                  <a:pt x="1585041" y="881710"/>
                </a:cubicBezTo>
                <a:cubicBezTo>
                  <a:pt x="1585367" y="688074"/>
                  <a:pt x="1451890" y="516360"/>
                  <a:pt x="1247442" y="516360"/>
                </a:cubicBezTo>
                <a:close/>
                <a:moveTo>
                  <a:pt x="1073922" y="802145"/>
                </a:moveTo>
                <a:cubicBezTo>
                  <a:pt x="1088734" y="728344"/>
                  <a:pt x="1162635" y="689455"/>
                  <a:pt x="1247442" y="689455"/>
                </a:cubicBezTo>
                <a:cubicBezTo>
                  <a:pt x="1330784" y="689455"/>
                  <a:pt x="1399394" y="730049"/>
                  <a:pt x="1410219" y="802145"/>
                </a:cubicBezTo>
                <a:close/>
                <a:moveTo>
                  <a:pt x="6245511" y="715679"/>
                </a:moveTo>
                <a:cubicBezTo>
                  <a:pt x="6245511" y="675084"/>
                  <a:pt x="6287589" y="653407"/>
                  <a:pt x="6348712" y="653407"/>
                </a:cubicBezTo>
                <a:cubicBezTo>
                  <a:pt x="6386720" y="653407"/>
                  <a:pt x="6435635" y="669645"/>
                  <a:pt x="6435635" y="702120"/>
                </a:cubicBezTo>
                <a:lnTo>
                  <a:pt x="6435635" y="736219"/>
                </a:lnTo>
                <a:lnTo>
                  <a:pt x="6587668" y="736219"/>
                </a:lnTo>
                <a:lnTo>
                  <a:pt x="6587668" y="664367"/>
                </a:lnTo>
                <a:cubicBezTo>
                  <a:pt x="6587668" y="552002"/>
                  <a:pt x="6438321" y="520826"/>
                  <a:pt x="6344642" y="520826"/>
                </a:cubicBezTo>
                <a:cubicBezTo>
                  <a:pt x="6200747" y="520826"/>
                  <a:pt x="6076060" y="584478"/>
                  <a:pt x="6076060" y="722661"/>
                </a:cubicBezTo>
                <a:cubicBezTo>
                  <a:pt x="6076060" y="946173"/>
                  <a:pt x="6441250" y="944793"/>
                  <a:pt x="6441250" y="1042301"/>
                </a:cubicBezTo>
                <a:cubicBezTo>
                  <a:pt x="6441250" y="1088335"/>
                  <a:pt x="6400556" y="1110012"/>
                  <a:pt x="6347572" y="1110012"/>
                </a:cubicBezTo>
                <a:cubicBezTo>
                  <a:pt x="6229477" y="1110012"/>
                  <a:pt x="6141252" y="1008445"/>
                  <a:pt x="6141252" y="1008445"/>
                </a:cubicBezTo>
                <a:lnTo>
                  <a:pt x="6059864" y="1120892"/>
                </a:lnTo>
                <a:cubicBezTo>
                  <a:pt x="6059864" y="1120892"/>
                  <a:pt x="6157530" y="1244136"/>
                  <a:pt x="6347654" y="1244136"/>
                </a:cubicBezTo>
                <a:cubicBezTo>
                  <a:pt x="6498385" y="1244136"/>
                  <a:pt x="6613794" y="1162947"/>
                  <a:pt x="6613794" y="1033045"/>
                </a:cubicBezTo>
                <a:cubicBezTo>
                  <a:pt x="6613468" y="802388"/>
                  <a:pt x="6245511" y="824066"/>
                  <a:pt x="6245511" y="715679"/>
                </a:cubicBezTo>
                <a:close/>
                <a:moveTo>
                  <a:pt x="9746519" y="517822"/>
                </a:moveTo>
                <a:cubicBezTo>
                  <a:pt x="9646981" y="517822"/>
                  <a:pt x="9585126" y="555331"/>
                  <a:pt x="9566325" y="606317"/>
                </a:cubicBezTo>
                <a:lnTo>
                  <a:pt x="9566325" y="372900"/>
                </a:lnTo>
                <a:cubicBezTo>
                  <a:pt x="9566325" y="332305"/>
                  <a:pt x="9543211" y="302428"/>
                  <a:pt x="9480704" y="302428"/>
                </a:cubicBezTo>
                <a:lnTo>
                  <a:pt x="9320043" y="302428"/>
                </a:lnTo>
                <a:lnTo>
                  <a:pt x="9320043" y="447431"/>
                </a:lnTo>
                <a:lnTo>
                  <a:pt x="9365620" y="447431"/>
                </a:lnTo>
                <a:cubicBezTo>
                  <a:pt x="9380597" y="445870"/>
                  <a:pt x="9394006" y="456716"/>
                  <a:pt x="9395572" y="471655"/>
                </a:cubicBezTo>
                <a:cubicBezTo>
                  <a:pt x="9395769" y="473535"/>
                  <a:pt x="9395769" y="475429"/>
                  <a:pt x="9395572" y="477308"/>
                </a:cubicBezTo>
                <a:lnTo>
                  <a:pt x="9395572" y="1227411"/>
                </a:lnTo>
                <a:lnTo>
                  <a:pt x="9566488" y="1227411"/>
                </a:lnTo>
                <a:lnTo>
                  <a:pt x="9566488" y="803525"/>
                </a:lnTo>
                <a:cubicBezTo>
                  <a:pt x="9578615" y="743120"/>
                  <a:pt x="9648527" y="698872"/>
                  <a:pt x="9721126" y="698872"/>
                </a:cubicBezTo>
                <a:cubicBezTo>
                  <a:pt x="9804468" y="698872"/>
                  <a:pt x="9870392" y="755217"/>
                  <a:pt x="9870392" y="854511"/>
                </a:cubicBezTo>
                <a:lnTo>
                  <a:pt x="9870392" y="1227411"/>
                </a:lnTo>
                <a:lnTo>
                  <a:pt x="10041308" y="1227411"/>
                </a:lnTo>
                <a:lnTo>
                  <a:pt x="10041308" y="826339"/>
                </a:lnTo>
                <a:cubicBezTo>
                  <a:pt x="10040983" y="611676"/>
                  <a:pt x="9889031" y="517822"/>
                  <a:pt x="9746519" y="517822"/>
                </a:cubicBezTo>
                <a:close/>
                <a:moveTo>
                  <a:pt x="5906365" y="1051719"/>
                </a:moveTo>
                <a:lnTo>
                  <a:pt x="5906365" y="1051719"/>
                </a:lnTo>
                <a:lnTo>
                  <a:pt x="5906365" y="793620"/>
                </a:lnTo>
                <a:cubicBezTo>
                  <a:pt x="5906365" y="667940"/>
                  <a:pt x="5843126" y="580581"/>
                  <a:pt x="5740821" y="540960"/>
                </a:cubicBezTo>
                <a:cubicBezTo>
                  <a:pt x="5695993" y="524248"/>
                  <a:pt x="5648442" y="515989"/>
                  <a:pt x="5600589" y="516604"/>
                </a:cubicBezTo>
                <a:cubicBezTo>
                  <a:pt x="5492749" y="516604"/>
                  <a:pt x="5384990" y="560933"/>
                  <a:pt x="5333797" y="638874"/>
                </a:cubicBezTo>
                <a:lnTo>
                  <a:pt x="5375549" y="778681"/>
                </a:lnTo>
                <a:cubicBezTo>
                  <a:pt x="5416243" y="727613"/>
                  <a:pt x="5491446" y="688643"/>
                  <a:pt x="5579020" y="688643"/>
                </a:cubicBezTo>
                <a:cubicBezTo>
                  <a:pt x="5681407" y="688643"/>
                  <a:pt x="5735286" y="742390"/>
                  <a:pt x="5735286" y="821711"/>
                </a:cubicBezTo>
                <a:lnTo>
                  <a:pt x="5735286" y="840466"/>
                </a:lnTo>
                <a:cubicBezTo>
                  <a:pt x="5716404" y="817652"/>
                  <a:pt x="5657153" y="791752"/>
                  <a:pt x="5568196" y="791752"/>
                </a:cubicBezTo>
                <a:cubicBezTo>
                  <a:pt x="5426742" y="791752"/>
                  <a:pt x="5297416" y="872373"/>
                  <a:pt x="5297416" y="1019081"/>
                </a:cubicBezTo>
                <a:cubicBezTo>
                  <a:pt x="5297416" y="1158807"/>
                  <a:pt x="5405256" y="1246409"/>
                  <a:pt x="5550697" y="1246409"/>
                </a:cubicBezTo>
                <a:cubicBezTo>
                  <a:pt x="5624842" y="1246409"/>
                  <a:pt x="5706963" y="1218156"/>
                  <a:pt x="5740658" y="1167088"/>
                </a:cubicBezTo>
                <a:lnTo>
                  <a:pt x="5740658" y="1167088"/>
                </a:lnTo>
                <a:cubicBezTo>
                  <a:pt x="5745134" y="1202730"/>
                  <a:pt x="5773783" y="1227898"/>
                  <a:pt x="5831406" y="1227898"/>
                </a:cubicBezTo>
                <a:lnTo>
                  <a:pt x="5989788" y="1227898"/>
                </a:lnTo>
                <a:lnTo>
                  <a:pt x="5989788" y="1081759"/>
                </a:lnTo>
                <a:lnTo>
                  <a:pt x="5936479" y="1081759"/>
                </a:lnTo>
                <a:cubicBezTo>
                  <a:pt x="5921462" y="1083370"/>
                  <a:pt x="5907980" y="1072532"/>
                  <a:pt x="5906365" y="1057552"/>
                </a:cubicBezTo>
                <a:cubicBezTo>
                  <a:pt x="5906156" y="1055614"/>
                  <a:pt x="5906156" y="1053658"/>
                  <a:pt x="5906365" y="1051719"/>
                </a:cubicBezTo>
                <a:close/>
                <a:moveTo>
                  <a:pt x="5735449" y="1028742"/>
                </a:moveTo>
                <a:cubicBezTo>
                  <a:pt x="5719171" y="1061218"/>
                  <a:pt x="5665374" y="1086549"/>
                  <a:pt x="5603437" y="1086549"/>
                </a:cubicBezTo>
                <a:cubicBezTo>
                  <a:pt x="5518549" y="1086549"/>
                  <a:pt x="5470041" y="1056996"/>
                  <a:pt x="5470041" y="1009988"/>
                </a:cubicBezTo>
                <a:cubicBezTo>
                  <a:pt x="5470041" y="962979"/>
                  <a:pt x="5515863" y="932047"/>
                  <a:pt x="5604739" y="932047"/>
                </a:cubicBezTo>
                <a:cubicBezTo>
                  <a:pt x="5668059" y="932047"/>
                  <a:pt x="5721939" y="953562"/>
                  <a:pt x="5735449" y="979055"/>
                </a:cubicBezTo>
                <a:close/>
                <a:moveTo>
                  <a:pt x="7592573" y="517822"/>
                </a:moveTo>
                <a:cubicBezTo>
                  <a:pt x="7490674" y="517822"/>
                  <a:pt x="7410262" y="557929"/>
                  <a:pt x="7387473" y="608753"/>
                </a:cubicBezTo>
                <a:lnTo>
                  <a:pt x="7387473" y="536495"/>
                </a:lnTo>
                <a:lnTo>
                  <a:pt x="7222417" y="536495"/>
                </a:lnTo>
                <a:lnTo>
                  <a:pt x="7222417" y="1319966"/>
                </a:lnTo>
                <a:cubicBezTo>
                  <a:pt x="7224029" y="1334676"/>
                  <a:pt x="7213382" y="1347903"/>
                  <a:pt x="7198637" y="1349511"/>
                </a:cubicBezTo>
                <a:cubicBezTo>
                  <a:pt x="7196722" y="1349720"/>
                  <a:pt x="7194789" y="1349723"/>
                  <a:pt x="7192873" y="1349519"/>
                </a:cubicBezTo>
                <a:lnTo>
                  <a:pt x="7137692" y="1349519"/>
                </a:lnTo>
                <a:lnTo>
                  <a:pt x="7137692" y="1493061"/>
                </a:lnTo>
                <a:lnTo>
                  <a:pt x="7307875" y="1493061"/>
                </a:lnTo>
                <a:cubicBezTo>
                  <a:pt x="7369812" y="1493061"/>
                  <a:pt x="7392682" y="1463508"/>
                  <a:pt x="7392682" y="1423320"/>
                </a:cubicBezTo>
                <a:lnTo>
                  <a:pt x="7392682" y="1152880"/>
                </a:lnTo>
                <a:cubicBezTo>
                  <a:pt x="7415471" y="1205084"/>
                  <a:pt x="7493197" y="1243811"/>
                  <a:pt x="7595096" y="1243811"/>
                </a:cubicBezTo>
                <a:cubicBezTo>
                  <a:pt x="7778708" y="1243811"/>
                  <a:pt x="7943519" y="1095398"/>
                  <a:pt x="7943519" y="880167"/>
                </a:cubicBezTo>
                <a:cubicBezTo>
                  <a:pt x="7943519" y="664936"/>
                  <a:pt x="7777325" y="517822"/>
                  <a:pt x="7592410" y="517822"/>
                </a:cubicBezTo>
                <a:close/>
                <a:moveTo>
                  <a:pt x="7572469" y="1063329"/>
                </a:moveTo>
                <a:cubicBezTo>
                  <a:pt x="7487988" y="1063329"/>
                  <a:pt x="7414250" y="1024521"/>
                  <a:pt x="7392845" y="972397"/>
                </a:cubicBezTo>
                <a:lnTo>
                  <a:pt x="7392845" y="789236"/>
                </a:lnTo>
                <a:cubicBezTo>
                  <a:pt x="7414250" y="738411"/>
                  <a:pt x="7487988" y="698304"/>
                  <a:pt x="7572469" y="698304"/>
                </a:cubicBezTo>
                <a:cubicBezTo>
                  <a:pt x="7690401" y="698304"/>
                  <a:pt x="7772116" y="771861"/>
                  <a:pt x="7772116" y="880167"/>
                </a:cubicBezTo>
                <a:cubicBezTo>
                  <a:pt x="7772116" y="988473"/>
                  <a:pt x="7690238" y="1063329"/>
                  <a:pt x="7572306" y="1063329"/>
                </a:cubicBezTo>
                <a:close/>
                <a:moveTo>
                  <a:pt x="9027533" y="627751"/>
                </a:moveTo>
                <a:lnTo>
                  <a:pt x="9027533" y="536576"/>
                </a:lnTo>
                <a:lnTo>
                  <a:pt x="8862151" y="536576"/>
                </a:lnTo>
                <a:lnTo>
                  <a:pt x="8862151" y="1227411"/>
                </a:lnTo>
                <a:lnTo>
                  <a:pt x="9033067" y="1227411"/>
                </a:lnTo>
                <a:lnTo>
                  <a:pt x="9033067" y="811562"/>
                </a:lnTo>
                <a:cubicBezTo>
                  <a:pt x="9046496" y="748479"/>
                  <a:pt x="9097609" y="698872"/>
                  <a:pt x="9176881" y="698872"/>
                </a:cubicBezTo>
                <a:cubicBezTo>
                  <a:pt x="9204715" y="697891"/>
                  <a:pt x="9232225" y="705090"/>
                  <a:pt x="9255990" y="719576"/>
                </a:cubicBezTo>
                <a:lnTo>
                  <a:pt x="9255990" y="528944"/>
                </a:lnTo>
                <a:cubicBezTo>
                  <a:pt x="9231722" y="520837"/>
                  <a:pt x="9206207" y="517071"/>
                  <a:pt x="9180625" y="517822"/>
                </a:cubicBezTo>
                <a:cubicBezTo>
                  <a:pt x="9102736" y="517822"/>
                  <a:pt x="9047554" y="563369"/>
                  <a:pt x="9027370" y="627751"/>
                </a:cubicBezTo>
                <a:close/>
                <a:moveTo>
                  <a:pt x="5247851" y="536982"/>
                </a:moveTo>
                <a:lnTo>
                  <a:pt x="5019474" y="536982"/>
                </a:lnTo>
                <a:lnTo>
                  <a:pt x="4766682" y="793051"/>
                </a:lnTo>
                <a:lnTo>
                  <a:pt x="4766682" y="453358"/>
                </a:lnTo>
                <a:cubicBezTo>
                  <a:pt x="4766682" y="412763"/>
                  <a:pt x="4743486" y="382723"/>
                  <a:pt x="4680898" y="382723"/>
                </a:cubicBezTo>
                <a:lnTo>
                  <a:pt x="4535864" y="382723"/>
                </a:lnTo>
                <a:lnTo>
                  <a:pt x="4535864" y="528051"/>
                </a:lnTo>
                <a:lnTo>
                  <a:pt x="4565977" y="528051"/>
                </a:lnTo>
                <a:cubicBezTo>
                  <a:pt x="4580956" y="526508"/>
                  <a:pt x="4594352" y="537370"/>
                  <a:pt x="4595899" y="552311"/>
                </a:cubicBezTo>
                <a:cubicBezTo>
                  <a:pt x="4596082" y="554071"/>
                  <a:pt x="4596091" y="555843"/>
                  <a:pt x="4595928" y="557604"/>
                </a:cubicBezTo>
                <a:lnTo>
                  <a:pt x="4595929" y="1227411"/>
                </a:lnTo>
                <a:lnTo>
                  <a:pt x="4766845" y="1227411"/>
                </a:lnTo>
                <a:lnTo>
                  <a:pt x="4766845" y="936674"/>
                </a:lnTo>
                <a:lnTo>
                  <a:pt x="5047879" y="1227736"/>
                </a:lnTo>
                <a:lnTo>
                  <a:pt x="5277801" y="1227736"/>
                </a:lnTo>
                <a:lnTo>
                  <a:pt x="4928238" y="861575"/>
                </a:lnTo>
                <a:close/>
                <a:moveTo>
                  <a:pt x="4134944" y="689211"/>
                </a:moveTo>
                <a:cubicBezTo>
                  <a:pt x="4091401" y="665991"/>
                  <a:pt x="4038824" y="677682"/>
                  <a:pt x="4000897" y="723391"/>
                </a:cubicBezTo>
                <a:cubicBezTo>
                  <a:pt x="3990479" y="735976"/>
                  <a:pt x="3991700" y="754243"/>
                  <a:pt x="4003094" y="760332"/>
                </a:cubicBezTo>
                <a:lnTo>
                  <a:pt x="4157244" y="842658"/>
                </a:lnTo>
                <a:cubicBezTo>
                  <a:pt x="4168720" y="848747"/>
                  <a:pt x="4184591" y="839654"/>
                  <a:pt x="4189148" y="824066"/>
                </a:cubicBezTo>
                <a:cubicBezTo>
                  <a:pt x="4205420" y="771979"/>
                  <a:pt x="4182780" y="715655"/>
                  <a:pt x="4134944" y="689211"/>
                </a:cubicBezTo>
                <a:close/>
                <a:moveTo>
                  <a:pt x="4353879" y="243404"/>
                </a:moveTo>
                <a:cubicBezTo>
                  <a:pt x="4332190" y="265284"/>
                  <a:pt x="4315042" y="291219"/>
                  <a:pt x="4303418" y="319721"/>
                </a:cubicBezTo>
                <a:cubicBezTo>
                  <a:pt x="4303700" y="294109"/>
                  <a:pt x="4305576" y="268540"/>
                  <a:pt x="4309034" y="243160"/>
                </a:cubicBezTo>
                <a:cubicBezTo>
                  <a:pt x="4315789" y="190956"/>
                  <a:pt x="4323033" y="136234"/>
                  <a:pt x="4348833" y="93367"/>
                </a:cubicBezTo>
                <a:cubicBezTo>
                  <a:pt x="4393515" y="19079"/>
                  <a:pt x="4272490" y="-39783"/>
                  <a:pt x="4228296" y="33774"/>
                </a:cubicBezTo>
                <a:cubicBezTo>
                  <a:pt x="4202090" y="77291"/>
                  <a:pt x="4189474" y="131201"/>
                  <a:pt x="4181661" y="183243"/>
                </a:cubicBezTo>
                <a:cubicBezTo>
                  <a:pt x="4177022" y="178777"/>
                  <a:pt x="4172382" y="174312"/>
                  <a:pt x="4167499" y="169928"/>
                </a:cubicBezTo>
                <a:cubicBezTo>
                  <a:pt x="4091259" y="104348"/>
                  <a:pt x="3999043" y="59964"/>
                  <a:pt x="3900138" y="41244"/>
                </a:cubicBezTo>
                <a:cubicBezTo>
                  <a:pt x="3821923" y="26548"/>
                  <a:pt x="3800030" y="147601"/>
                  <a:pt x="3878000" y="162296"/>
                </a:cubicBezTo>
                <a:cubicBezTo>
                  <a:pt x="3893371" y="165236"/>
                  <a:pt x="3908583" y="168948"/>
                  <a:pt x="3923578" y="173419"/>
                </a:cubicBezTo>
                <a:lnTo>
                  <a:pt x="3925938" y="174068"/>
                </a:lnTo>
                <a:lnTo>
                  <a:pt x="3926589" y="174068"/>
                </a:lnTo>
                <a:lnTo>
                  <a:pt x="3940588" y="179021"/>
                </a:lnTo>
                <a:cubicBezTo>
                  <a:pt x="3949541" y="182350"/>
                  <a:pt x="3958331" y="185841"/>
                  <a:pt x="3967039" y="189494"/>
                </a:cubicBezTo>
                <a:cubicBezTo>
                  <a:pt x="4006226" y="205486"/>
                  <a:pt x="4042880" y="227063"/>
                  <a:pt x="4075856" y="253552"/>
                </a:cubicBezTo>
                <a:cubicBezTo>
                  <a:pt x="4104671" y="276807"/>
                  <a:pt x="4128643" y="305465"/>
                  <a:pt x="4146419" y="337907"/>
                </a:cubicBezTo>
                <a:cubicBezTo>
                  <a:pt x="4117070" y="323193"/>
                  <a:pt x="4086686" y="310630"/>
                  <a:pt x="4055509" y="300317"/>
                </a:cubicBezTo>
                <a:cubicBezTo>
                  <a:pt x="3908602" y="251604"/>
                  <a:pt x="3756731" y="258018"/>
                  <a:pt x="3627731" y="317854"/>
                </a:cubicBezTo>
                <a:cubicBezTo>
                  <a:pt x="3495881" y="379070"/>
                  <a:pt x="3396831" y="492328"/>
                  <a:pt x="3348893" y="636844"/>
                </a:cubicBezTo>
                <a:cubicBezTo>
                  <a:pt x="3300060" y="782984"/>
                  <a:pt x="3311780" y="933589"/>
                  <a:pt x="3381449" y="1060650"/>
                </a:cubicBezTo>
                <a:cubicBezTo>
                  <a:pt x="3446560" y="1179266"/>
                  <a:pt x="3559527" y="1274744"/>
                  <a:pt x="3704724" y="1324432"/>
                </a:cubicBezTo>
                <a:cubicBezTo>
                  <a:pt x="3859362" y="1377367"/>
                  <a:pt x="4013512" y="1369573"/>
                  <a:pt x="4143653" y="1309087"/>
                </a:cubicBezTo>
                <a:cubicBezTo>
                  <a:pt x="4276153" y="1247546"/>
                  <a:pt x="4375284" y="1134856"/>
                  <a:pt x="4422815" y="991720"/>
                </a:cubicBezTo>
                <a:cubicBezTo>
                  <a:pt x="4466114" y="861412"/>
                  <a:pt x="4463509" y="733784"/>
                  <a:pt x="4416467" y="618820"/>
                </a:cubicBezTo>
                <a:lnTo>
                  <a:pt x="4416467" y="618820"/>
                </a:lnTo>
                <a:cubicBezTo>
                  <a:pt x="4392050" y="541447"/>
                  <a:pt x="4390504" y="396201"/>
                  <a:pt x="4451220" y="336527"/>
                </a:cubicBezTo>
                <a:cubicBezTo>
                  <a:pt x="4511936" y="276853"/>
                  <a:pt x="4415653" y="182756"/>
                  <a:pt x="4353879" y="243404"/>
                </a:cubicBezTo>
                <a:close/>
                <a:moveTo>
                  <a:pt x="4297558" y="950476"/>
                </a:moveTo>
                <a:cubicBezTo>
                  <a:pt x="4264106" y="1056035"/>
                  <a:pt x="4188073" y="1142914"/>
                  <a:pt x="4087738" y="1190227"/>
                </a:cubicBezTo>
                <a:cubicBezTo>
                  <a:pt x="3988119" y="1236504"/>
                  <a:pt x="3870105" y="1241132"/>
                  <a:pt x="3755511" y="1203217"/>
                </a:cubicBezTo>
                <a:cubicBezTo>
                  <a:pt x="3640915" y="1165302"/>
                  <a:pt x="3547970" y="1092070"/>
                  <a:pt x="3496532" y="997891"/>
                </a:cubicBezTo>
                <a:cubicBezTo>
                  <a:pt x="3443955" y="901682"/>
                  <a:pt x="3435979" y="791103"/>
                  <a:pt x="3473499" y="678169"/>
                </a:cubicBezTo>
                <a:cubicBezTo>
                  <a:pt x="3508984" y="571406"/>
                  <a:pt x="3578491" y="490867"/>
                  <a:pt x="3667937" y="444508"/>
                </a:cubicBezTo>
                <a:cubicBezTo>
                  <a:pt x="3767393" y="392872"/>
                  <a:pt x="3891104" y="382236"/>
                  <a:pt x="4021000" y="427215"/>
                </a:cubicBezTo>
                <a:cubicBezTo>
                  <a:pt x="4139746" y="468296"/>
                  <a:pt x="4225611" y="539580"/>
                  <a:pt x="4274932" y="628157"/>
                </a:cubicBezTo>
                <a:cubicBezTo>
                  <a:pt x="4328160" y="723554"/>
                  <a:pt x="4336299" y="835026"/>
                  <a:pt x="4297558" y="950476"/>
                </a:cubicBezTo>
                <a:close/>
                <a:moveTo>
                  <a:pt x="4108411" y="928312"/>
                </a:moveTo>
                <a:lnTo>
                  <a:pt x="3684377" y="682878"/>
                </a:lnTo>
                <a:cubicBezTo>
                  <a:pt x="3657190" y="667078"/>
                  <a:pt x="3622310" y="676255"/>
                  <a:pt x="3606471" y="703376"/>
                </a:cubicBezTo>
                <a:cubicBezTo>
                  <a:pt x="3604107" y="707423"/>
                  <a:pt x="3602254" y="711746"/>
                  <a:pt x="3600954" y="716247"/>
                </a:cubicBezTo>
                <a:cubicBezTo>
                  <a:pt x="3564980" y="846149"/>
                  <a:pt x="3608279" y="987661"/>
                  <a:pt x="3743302" y="1066739"/>
                </a:cubicBezTo>
                <a:cubicBezTo>
                  <a:pt x="3889802" y="1152474"/>
                  <a:pt x="4028162" y="1109850"/>
                  <a:pt x="4120864" y="1016970"/>
                </a:cubicBezTo>
                <a:cubicBezTo>
                  <a:pt x="4142716" y="994387"/>
                  <a:pt x="4142079" y="958409"/>
                  <a:pt x="4119441" y="936610"/>
                </a:cubicBezTo>
                <a:cubicBezTo>
                  <a:pt x="4116115" y="933408"/>
                  <a:pt x="4112412" y="930621"/>
                  <a:pt x="4108412" y="928312"/>
                </a:cubicBezTo>
                <a:close/>
                <a:moveTo>
                  <a:pt x="3788880" y="980192"/>
                </a:moveTo>
                <a:cubicBezTo>
                  <a:pt x="3719699" y="939597"/>
                  <a:pt x="3676238" y="869369"/>
                  <a:pt x="3702608" y="804012"/>
                </a:cubicBezTo>
                <a:lnTo>
                  <a:pt x="3992758" y="973859"/>
                </a:lnTo>
                <a:cubicBezTo>
                  <a:pt x="3944820" y="1027849"/>
                  <a:pt x="3859443" y="1021273"/>
                  <a:pt x="3789206" y="980192"/>
                </a:cubicBezTo>
                <a:close/>
                <a:moveTo>
                  <a:pt x="3706352" y="604369"/>
                </a:moveTo>
                <a:lnTo>
                  <a:pt x="3860502" y="686694"/>
                </a:lnTo>
                <a:cubicBezTo>
                  <a:pt x="3871896" y="692783"/>
                  <a:pt x="3887848" y="683609"/>
                  <a:pt x="3892406" y="668021"/>
                </a:cubicBezTo>
                <a:cubicBezTo>
                  <a:pt x="3908667" y="615958"/>
                  <a:pt x="3886026" y="559662"/>
                  <a:pt x="3838202" y="533247"/>
                </a:cubicBezTo>
                <a:cubicBezTo>
                  <a:pt x="3794577" y="509946"/>
                  <a:pt x="3742081" y="521638"/>
                  <a:pt x="3704155" y="567347"/>
                </a:cubicBezTo>
                <a:cubicBezTo>
                  <a:pt x="3694062" y="579931"/>
                  <a:pt x="3695201" y="598198"/>
                  <a:pt x="3706678" y="604369"/>
                </a:cubicBezTo>
                <a:close/>
              </a:path>
            </a:pathLst>
          </a:custGeom>
          <a:solidFill>
            <a:srgbClr val="00758D"/>
          </a:solidFill>
          <a:ln w="8139" cap="flat">
            <a:noFill/>
            <a:prstDash val="solid"/>
            <a:miter/>
          </a:ln>
        </p:spPr>
        <p:txBody>
          <a:bodyPr rtlCol="0" anchor="ctr"/>
          <a:lstStyle/>
          <a:p>
            <a:endParaRPr lang="en-FI"/>
          </a:p>
        </p:txBody>
      </p:sp>
    </p:spTree>
    <p:extLst>
      <p:ext uri="{BB962C8B-B14F-4D97-AF65-F5344CB8AC3E}">
        <p14:creationId xmlns:p14="http://schemas.microsoft.com/office/powerpoint/2010/main" val="1942797651"/>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Infographics">
    <p:spTree>
      <p:nvGrpSpPr>
        <p:cNvPr id="1" name=""/>
        <p:cNvGrpSpPr/>
        <p:nvPr/>
      </p:nvGrpSpPr>
      <p:grpSpPr>
        <a:xfrm>
          <a:off x="0" y="0"/>
          <a:ext cx="0" cy="0"/>
          <a:chOff x="0" y="0"/>
          <a:chExt cx="0" cy="0"/>
        </a:xfrm>
      </p:grpSpPr>
      <p:sp>
        <p:nvSpPr>
          <p:cNvPr id="3" name="Footer Placeholder 2">
            <a:extLst>
              <a:ext uri="{FF2B5EF4-FFF2-40B4-BE49-F238E27FC236}">
                <a16:creationId xmlns:a16="http://schemas.microsoft.com/office/drawing/2014/main" id="{EAFE5D22-972C-474E-AE6B-5E177519E120}"/>
              </a:ext>
            </a:extLst>
          </p:cNvPr>
          <p:cNvSpPr>
            <a:spLocks noGrp="1"/>
          </p:cNvSpPr>
          <p:nvPr>
            <p:ph type="ftr" sz="quarter" idx="11"/>
          </p:nvPr>
        </p:nvSpPr>
        <p:spPr/>
        <p:txBody>
          <a:bodyPr/>
          <a:lstStyle/>
          <a:p>
            <a:r>
              <a:rPr lang="en-GB" dirty="0" err="1"/>
              <a:t>neuvokasperhe.fi</a:t>
            </a:r>
            <a:endParaRPr lang="en-FI" dirty="0"/>
          </a:p>
        </p:txBody>
      </p:sp>
      <p:grpSp>
        <p:nvGrpSpPr>
          <p:cNvPr id="37" name="Group 36">
            <a:extLst>
              <a:ext uri="{FF2B5EF4-FFF2-40B4-BE49-F238E27FC236}">
                <a16:creationId xmlns:a16="http://schemas.microsoft.com/office/drawing/2014/main" id="{A41E0E84-F764-DD45-8F3D-3C078432896D}"/>
              </a:ext>
            </a:extLst>
          </p:cNvPr>
          <p:cNvGrpSpPr/>
          <p:nvPr userDrawn="1"/>
        </p:nvGrpSpPr>
        <p:grpSpPr>
          <a:xfrm>
            <a:off x="1163620" y="1249355"/>
            <a:ext cx="9888008" cy="4359290"/>
            <a:chOff x="1163620" y="1249355"/>
            <a:chExt cx="7320850" cy="4359290"/>
          </a:xfrm>
        </p:grpSpPr>
        <p:grpSp>
          <p:nvGrpSpPr>
            <p:cNvPr id="23" name="Group 22">
              <a:extLst>
                <a:ext uri="{FF2B5EF4-FFF2-40B4-BE49-F238E27FC236}">
                  <a16:creationId xmlns:a16="http://schemas.microsoft.com/office/drawing/2014/main" id="{971B615E-4E54-D44D-80F4-49725277C267}"/>
                </a:ext>
              </a:extLst>
            </p:cNvPr>
            <p:cNvGrpSpPr/>
            <p:nvPr userDrawn="1"/>
          </p:nvGrpSpPr>
          <p:grpSpPr>
            <a:xfrm>
              <a:off x="3542044" y="1249355"/>
              <a:ext cx="2553956" cy="4359290"/>
              <a:chOff x="3518453" y="1258957"/>
              <a:chExt cx="2553956" cy="4359290"/>
            </a:xfrm>
          </p:grpSpPr>
          <p:grpSp>
            <p:nvGrpSpPr>
              <p:cNvPr id="18" name="Group 17">
                <a:extLst>
                  <a:ext uri="{FF2B5EF4-FFF2-40B4-BE49-F238E27FC236}">
                    <a16:creationId xmlns:a16="http://schemas.microsoft.com/office/drawing/2014/main" id="{0F6F0197-1C38-9B4F-8545-89433BAEB042}"/>
                  </a:ext>
                </a:extLst>
              </p:cNvPr>
              <p:cNvGrpSpPr/>
              <p:nvPr userDrawn="1"/>
            </p:nvGrpSpPr>
            <p:grpSpPr>
              <a:xfrm>
                <a:off x="3518453" y="1258957"/>
                <a:ext cx="0" cy="4359290"/>
                <a:chOff x="3518453" y="1258957"/>
                <a:chExt cx="0" cy="4359290"/>
              </a:xfrm>
            </p:grpSpPr>
            <p:cxnSp>
              <p:nvCxnSpPr>
                <p:cNvPr id="6" name="Straight Connector 5">
                  <a:extLst>
                    <a:ext uri="{FF2B5EF4-FFF2-40B4-BE49-F238E27FC236}">
                      <a16:creationId xmlns:a16="http://schemas.microsoft.com/office/drawing/2014/main" id="{75AD8815-B71C-8440-BED0-E04C7F057169}"/>
                    </a:ext>
                  </a:extLst>
                </p:cNvPr>
                <p:cNvCxnSpPr>
                  <a:cxnSpLocks/>
                </p:cNvCxnSpPr>
                <p:nvPr userDrawn="1"/>
              </p:nvCxnSpPr>
              <p:spPr>
                <a:xfrm>
                  <a:off x="3518453" y="1258957"/>
                  <a:ext cx="0" cy="1245600"/>
                </a:xfrm>
                <a:prstGeom prst="line">
                  <a:avLst/>
                </a:prstGeom>
                <a:ln w="38100" cap="rnd">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8" name="Straight Connector 7">
                  <a:extLst>
                    <a:ext uri="{FF2B5EF4-FFF2-40B4-BE49-F238E27FC236}">
                      <a16:creationId xmlns:a16="http://schemas.microsoft.com/office/drawing/2014/main" id="{1126A3BD-8709-FA47-827C-010A14B73085}"/>
                    </a:ext>
                  </a:extLst>
                </p:cNvPr>
                <p:cNvCxnSpPr>
                  <a:cxnSpLocks/>
                </p:cNvCxnSpPr>
                <p:nvPr userDrawn="1"/>
              </p:nvCxnSpPr>
              <p:spPr>
                <a:xfrm>
                  <a:off x="3518453" y="2815802"/>
                  <a:ext cx="0" cy="1245600"/>
                </a:xfrm>
                <a:prstGeom prst="line">
                  <a:avLst/>
                </a:prstGeom>
                <a:ln w="38100" cap="rnd">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971AE315-ADA8-2444-810E-E9F71C0CF78E}"/>
                    </a:ext>
                  </a:extLst>
                </p:cNvPr>
                <p:cNvCxnSpPr>
                  <a:cxnSpLocks/>
                </p:cNvCxnSpPr>
                <p:nvPr userDrawn="1"/>
              </p:nvCxnSpPr>
              <p:spPr>
                <a:xfrm>
                  <a:off x="3518453" y="4372647"/>
                  <a:ext cx="0" cy="1245600"/>
                </a:xfrm>
                <a:prstGeom prst="line">
                  <a:avLst/>
                </a:prstGeom>
                <a:ln w="38100" cap="rnd">
                  <a:solidFill>
                    <a:schemeClr val="accent1"/>
                  </a:solidFill>
                </a:ln>
              </p:spPr>
              <p:style>
                <a:lnRef idx="1">
                  <a:schemeClr val="accent1"/>
                </a:lnRef>
                <a:fillRef idx="0">
                  <a:schemeClr val="accent1"/>
                </a:fillRef>
                <a:effectRef idx="0">
                  <a:schemeClr val="accent1"/>
                </a:effectRef>
                <a:fontRef idx="minor">
                  <a:schemeClr val="tx1"/>
                </a:fontRef>
              </p:style>
            </p:cxnSp>
          </p:grpSp>
          <p:grpSp>
            <p:nvGrpSpPr>
              <p:cNvPr id="13" name="Group 12">
                <a:extLst>
                  <a:ext uri="{FF2B5EF4-FFF2-40B4-BE49-F238E27FC236}">
                    <a16:creationId xmlns:a16="http://schemas.microsoft.com/office/drawing/2014/main" id="{39431FC2-1773-2142-96C5-42C1488B1932}"/>
                  </a:ext>
                </a:extLst>
              </p:cNvPr>
              <p:cNvGrpSpPr/>
              <p:nvPr userDrawn="1"/>
            </p:nvGrpSpPr>
            <p:grpSpPr>
              <a:xfrm>
                <a:off x="6072409" y="1258957"/>
                <a:ext cx="0" cy="4359290"/>
                <a:chOff x="6072467" y="1258957"/>
                <a:chExt cx="0" cy="4359290"/>
              </a:xfrm>
            </p:grpSpPr>
            <p:cxnSp>
              <p:nvCxnSpPr>
                <p:cNvPr id="10" name="Straight Connector 9">
                  <a:extLst>
                    <a:ext uri="{FF2B5EF4-FFF2-40B4-BE49-F238E27FC236}">
                      <a16:creationId xmlns:a16="http://schemas.microsoft.com/office/drawing/2014/main" id="{60A1ECAA-C37B-4F40-8132-C33897383D8A}"/>
                    </a:ext>
                  </a:extLst>
                </p:cNvPr>
                <p:cNvCxnSpPr>
                  <a:cxnSpLocks/>
                </p:cNvCxnSpPr>
                <p:nvPr userDrawn="1"/>
              </p:nvCxnSpPr>
              <p:spPr>
                <a:xfrm>
                  <a:off x="6072467" y="1258957"/>
                  <a:ext cx="0" cy="1245600"/>
                </a:xfrm>
                <a:prstGeom prst="line">
                  <a:avLst/>
                </a:prstGeom>
                <a:ln w="38100" cap="rnd">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8C06AF65-4D55-2B4B-BDCC-D88EAC09B1ED}"/>
                    </a:ext>
                  </a:extLst>
                </p:cNvPr>
                <p:cNvCxnSpPr>
                  <a:cxnSpLocks/>
                </p:cNvCxnSpPr>
                <p:nvPr userDrawn="1"/>
              </p:nvCxnSpPr>
              <p:spPr>
                <a:xfrm>
                  <a:off x="6072467" y="2815802"/>
                  <a:ext cx="0" cy="1245600"/>
                </a:xfrm>
                <a:prstGeom prst="line">
                  <a:avLst/>
                </a:prstGeom>
                <a:ln w="38100" cap="rnd">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00FB4BAF-2A6A-794D-85DA-D97F626AA562}"/>
                    </a:ext>
                  </a:extLst>
                </p:cNvPr>
                <p:cNvCxnSpPr>
                  <a:cxnSpLocks/>
                </p:cNvCxnSpPr>
                <p:nvPr userDrawn="1"/>
              </p:nvCxnSpPr>
              <p:spPr>
                <a:xfrm>
                  <a:off x="6072467" y="4372647"/>
                  <a:ext cx="0" cy="1245600"/>
                </a:xfrm>
                <a:prstGeom prst="line">
                  <a:avLst/>
                </a:prstGeom>
                <a:ln w="38100" cap="rnd">
                  <a:solidFill>
                    <a:schemeClr val="accent1"/>
                  </a:solidFill>
                </a:ln>
              </p:spPr>
              <p:style>
                <a:lnRef idx="1">
                  <a:schemeClr val="accent1"/>
                </a:lnRef>
                <a:fillRef idx="0">
                  <a:schemeClr val="accent1"/>
                </a:fillRef>
                <a:effectRef idx="0">
                  <a:schemeClr val="accent1"/>
                </a:effectRef>
                <a:fontRef idx="minor">
                  <a:schemeClr val="tx1"/>
                </a:fontRef>
              </p:style>
            </p:cxnSp>
          </p:grpSp>
        </p:grpSp>
        <p:grpSp>
          <p:nvGrpSpPr>
            <p:cNvPr id="36" name="Group 35">
              <a:extLst>
                <a:ext uri="{FF2B5EF4-FFF2-40B4-BE49-F238E27FC236}">
                  <a16:creationId xmlns:a16="http://schemas.microsoft.com/office/drawing/2014/main" id="{6AE28657-F727-7141-B753-370E0AEB35C5}"/>
                </a:ext>
              </a:extLst>
            </p:cNvPr>
            <p:cNvGrpSpPr/>
            <p:nvPr userDrawn="1"/>
          </p:nvGrpSpPr>
          <p:grpSpPr>
            <a:xfrm>
              <a:off x="1163620" y="2690567"/>
              <a:ext cx="7320850" cy="1545021"/>
              <a:chOff x="1163620" y="2690567"/>
              <a:chExt cx="7320850" cy="1545021"/>
            </a:xfrm>
          </p:grpSpPr>
          <p:grpSp>
            <p:nvGrpSpPr>
              <p:cNvPr id="29" name="Group 28">
                <a:extLst>
                  <a:ext uri="{FF2B5EF4-FFF2-40B4-BE49-F238E27FC236}">
                    <a16:creationId xmlns:a16="http://schemas.microsoft.com/office/drawing/2014/main" id="{74AF3A70-F39B-1940-AC74-4B5C13D1FFA4}"/>
                  </a:ext>
                </a:extLst>
              </p:cNvPr>
              <p:cNvGrpSpPr/>
              <p:nvPr userDrawn="1"/>
            </p:nvGrpSpPr>
            <p:grpSpPr>
              <a:xfrm>
                <a:off x="1163620" y="2690567"/>
                <a:ext cx="7320850" cy="0"/>
                <a:chOff x="1131683" y="2700929"/>
                <a:chExt cx="7365054" cy="0"/>
              </a:xfrm>
            </p:grpSpPr>
            <p:cxnSp>
              <p:nvCxnSpPr>
                <p:cNvPr id="25" name="Straight Connector 24">
                  <a:extLst>
                    <a:ext uri="{FF2B5EF4-FFF2-40B4-BE49-F238E27FC236}">
                      <a16:creationId xmlns:a16="http://schemas.microsoft.com/office/drawing/2014/main" id="{71A41439-377D-3C46-BD54-A1435A626474}"/>
                    </a:ext>
                  </a:extLst>
                </p:cNvPr>
                <p:cNvCxnSpPr>
                  <a:cxnSpLocks/>
                </p:cNvCxnSpPr>
                <p:nvPr userDrawn="1"/>
              </p:nvCxnSpPr>
              <p:spPr>
                <a:xfrm flipH="1">
                  <a:off x="1131683" y="2700929"/>
                  <a:ext cx="2246516" cy="0"/>
                </a:xfrm>
                <a:prstGeom prst="line">
                  <a:avLst/>
                </a:prstGeom>
                <a:ln w="38100" cap="rnd">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6" name="Straight Connector 25">
                  <a:extLst>
                    <a:ext uri="{FF2B5EF4-FFF2-40B4-BE49-F238E27FC236}">
                      <a16:creationId xmlns:a16="http://schemas.microsoft.com/office/drawing/2014/main" id="{4EAF4280-471E-2944-A122-CA4F14B5E5A1}"/>
                    </a:ext>
                  </a:extLst>
                </p:cNvPr>
                <p:cNvCxnSpPr>
                  <a:cxnSpLocks/>
                </p:cNvCxnSpPr>
                <p:nvPr userDrawn="1"/>
              </p:nvCxnSpPr>
              <p:spPr>
                <a:xfrm flipH="1">
                  <a:off x="3690952" y="2700929"/>
                  <a:ext cx="2246516" cy="0"/>
                </a:xfrm>
                <a:prstGeom prst="line">
                  <a:avLst/>
                </a:prstGeom>
                <a:ln w="38100" cap="rnd">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7" name="Straight Connector 26">
                  <a:extLst>
                    <a:ext uri="{FF2B5EF4-FFF2-40B4-BE49-F238E27FC236}">
                      <a16:creationId xmlns:a16="http://schemas.microsoft.com/office/drawing/2014/main" id="{65E585F6-76AB-AB40-96B0-3C65D58AB3C7}"/>
                    </a:ext>
                  </a:extLst>
                </p:cNvPr>
                <p:cNvCxnSpPr>
                  <a:cxnSpLocks/>
                </p:cNvCxnSpPr>
                <p:nvPr userDrawn="1"/>
              </p:nvCxnSpPr>
              <p:spPr>
                <a:xfrm flipH="1">
                  <a:off x="6250221" y="2700929"/>
                  <a:ext cx="2246516" cy="0"/>
                </a:xfrm>
                <a:prstGeom prst="line">
                  <a:avLst/>
                </a:prstGeom>
                <a:ln w="38100" cap="rnd">
                  <a:solidFill>
                    <a:schemeClr val="accent1"/>
                  </a:solidFill>
                </a:ln>
              </p:spPr>
              <p:style>
                <a:lnRef idx="1">
                  <a:schemeClr val="accent1"/>
                </a:lnRef>
                <a:fillRef idx="0">
                  <a:schemeClr val="accent1"/>
                </a:fillRef>
                <a:effectRef idx="0">
                  <a:schemeClr val="accent1"/>
                </a:effectRef>
                <a:fontRef idx="minor">
                  <a:schemeClr val="tx1"/>
                </a:fontRef>
              </p:style>
            </p:cxnSp>
          </p:grpSp>
          <p:grpSp>
            <p:nvGrpSpPr>
              <p:cNvPr id="30" name="Group 29">
                <a:extLst>
                  <a:ext uri="{FF2B5EF4-FFF2-40B4-BE49-F238E27FC236}">
                    <a16:creationId xmlns:a16="http://schemas.microsoft.com/office/drawing/2014/main" id="{2F0CEAA8-7B2D-AA40-AC0D-192A6B89EFE8}"/>
                  </a:ext>
                </a:extLst>
              </p:cNvPr>
              <p:cNvGrpSpPr/>
              <p:nvPr userDrawn="1"/>
            </p:nvGrpSpPr>
            <p:grpSpPr>
              <a:xfrm>
                <a:off x="1163620" y="4235588"/>
                <a:ext cx="7320850" cy="0"/>
                <a:chOff x="1131683" y="2700929"/>
                <a:chExt cx="7365054" cy="0"/>
              </a:xfrm>
            </p:grpSpPr>
            <p:cxnSp>
              <p:nvCxnSpPr>
                <p:cNvPr id="31" name="Straight Connector 30">
                  <a:extLst>
                    <a:ext uri="{FF2B5EF4-FFF2-40B4-BE49-F238E27FC236}">
                      <a16:creationId xmlns:a16="http://schemas.microsoft.com/office/drawing/2014/main" id="{364048A3-A63F-8447-919E-23F026B9DA43}"/>
                    </a:ext>
                  </a:extLst>
                </p:cNvPr>
                <p:cNvCxnSpPr>
                  <a:cxnSpLocks/>
                </p:cNvCxnSpPr>
                <p:nvPr userDrawn="1"/>
              </p:nvCxnSpPr>
              <p:spPr>
                <a:xfrm flipH="1">
                  <a:off x="1131683" y="2700929"/>
                  <a:ext cx="2246516" cy="0"/>
                </a:xfrm>
                <a:prstGeom prst="line">
                  <a:avLst/>
                </a:prstGeom>
                <a:ln w="38100" cap="rnd">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32" name="Straight Connector 31">
                  <a:extLst>
                    <a:ext uri="{FF2B5EF4-FFF2-40B4-BE49-F238E27FC236}">
                      <a16:creationId xmlns:a16="http://schemas.microsoft.com/office/drawing/2014/main" id="{EB38B4EE-36CA-4646-B6D8-B1C254F4417F}"/>
                    </a:ext>
                  </a:extLst>
                </p:cNvPr>
                <p:cNvCxnSpPr>
                  <a:cxnSpLocks/>
                </p:cNvCxnSpPr>
                <p:nvPr userDrawn="1"/>
              </p:nvCxnSpPr>
              <p:spPr>
                <a:xfrm flipH="1">
                  <a:off x="3690952" y="2700929"/>
                  <a:ext cx="2246516" cy="0"/>
                </a:xfrm>
                <a:prstGeom prst="line">
                  <a:avLst/>
                </a:prstGeom>
                <a:ln w="38100" cap="rnd">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33" name="Straight Connector 32">
                  <a:extLst>
                    <a:ext uri="{FF2B5EF4-FFF2-40B4-BE49-F238E27FC236}">
                      <a16:creationId xmlns:a16="http://schemas.microsoft.com/office/drawing/2014/main" id="{1CAFB4F2-F8A3-8448-95A5-A388945D6ED8}"/>
                    </a:ext>
                  </a:extLst>
                </p:cNvPr>
                <p:cNvCxnSpPr>
                  <a:cxnSpLocks/>
                </p:cNvCxnSpPr>
                <p:nvPr userDrawn="1"/>
              </p:nvCxnSpPr>
              <p:spPr>
                <a:xfrm flipH="1">
                  <a:off x="6250221" y="2700929"/>
                  <a:ext cx="2246516" cy="0"/>
                </a:xfrm>
                <a:prstGeom prst="line">
                  <a:avLst/>
                </a:prstGeom>
                <a:ln w="38100" cap="rnd">
                  <a:solidFill>
                    <a:schemeClr val="accent1"/>
                  </a:solidFill>
                </a:ln>
              </p:spPr>
              <p:style>
                <a:lnRef idx="1">
                  <a:schemeClr val="accent1"/>
                </a:lnRef>
                <a:fillRef idx="0">
                  <a:schemeClr val="accent1"/>
                </a:fillRef>
                <a:effectRef idx="0">
                  <a:schemeClr val="accent1"/>
                </a:effectRef>
                <a:fontRef idx="minor">
                  <a:schemeClr val="tx1"/>
                </a:fontRef>
              </p:style>
            </p:cxnSp>
          </p:grpSp>
        </p:grpSp>
      </p:grpSp>
      <p:sp>
        <p:nvSpPr>
          <p:cNvPr id="39" name="Picture Placeholder 38">
            <a:extLst>
              <a:ext uri="{FF2B5EF4-FFF2-40B4-BE49-F238E27FC236}">
                <a16:creationId xmlns:a16="http://schemas.microsoft.com/office/drawing/2014/main" id="{4ADB0390-5325-0848-BF13-5B7E78EA04A9}"/>
              </a:ext>
            </a:extLst>
          </p:cNvPr>
          <p:cNvSpPr>
            <a:spLocks noGrp="1"/>
          </p:cNvSpPr>
          <p:nvPr>
            <p:ph type="pic" sz="quarter" idx="13"/>
          </p:nvPr>
        </p:nvSpPr>
        <p:spPr>
          <a:xfrm>
            <a:off x="4587962" y="1249363"/>
            <a:ext cx="3016077" cy="1246187"/>
          </a:xfrm>
        </p:spPr>
        <p:txBody>
          <a:bodyPr anchor="ctr"/>
          <a:lstStyle>
            <a:lvl1pPr marL="0" indent="0" algn="ctr">
              <a:buNone/>
              <a:defRPr>
                <a:solidFill>
                  <a:schemeClr val="accent1"/>
                </a:solidFill>
              </a:defRPr>
            </a:lvl1pPr>
          </a:lstStyle>
          <a:p>
            <a:r>
              <a:rPr lang="fi-FI"/>
              <a:t>Lisää kuva napsauttamalla kuvaketta</a:t>
            </a:r>
            <a:endParaRPr lang="en-FI" dirty="0"/>
          </a:p>
        </p:txBody>
      </p:sp>
      <p:sp>
        <p:nvSpPr>
          <p:cNvPr id="41" name="Picture Placeholder 38">
            <a:extLst>
              <a:ext uri="{FF2B5EF4-FFF2-40B4-BE49-F238E27FC236}">
                <a16:creationId xmlns:a16="http://schemas.microsoft.com/office/drawing/2014/main" id="{CBC8A579-A483-4C46-A1A6-23FF752589AF}"/>
              </a:ext>
            </a:extLst>
          </p:cNvPr>
          <p:cNvSpPr>
            <a:spLocks noGrp="1"/>
          </p:cNvSpPr>
          <p:nvPr>
            <p:ph type="pic" sz="quarter" idx="14"/>
          </p:nvPr>
        </p:nvSpPr>
        <p:spPr>
          <a:xfrm>
            <a:off x="1163638" y="2839728"/>
            <a:ext cx="3016077" cy="1246187"/>
          </a:xfrm>
        </p:spPr>
        <p:txBody>
          <a:bodyPr anchor="ctr"/>
          <a:lstStyle>
            <a:lvl1pPr marL="0" indent="0" algn="ctr">
              <a:buNone/>
              <a:defRPr>
                <a:solidFill>
                  <a:schemeClr val="accent1"/>
                </a:solidFill>
              </a:defRPr>
            </a:lvl1pPr>
          </a:lstStyle>
          <a:p>
            <a:r>
              <a:rPr lang="fi-FI"/>
              <a:t>Lisää kuva napsauttamalla kuvaketta</a:t>
            </a:r>
            <a:endParaRPr lang="en-FI" dirty="0"/>
          </a:p>
        </p:txBody>
      </p:sp>
      <p:sp>
        <p:nvSpPr>
          <p:cNvPr id="42" name="Picture Placeholder 38">
            <a:extLst>
              <a:ext uri="{FF2B5EF4-FFF2-40B4-BE49-F238E27FC236}">
                <a16:creationId xmlns:a16="http://schemas.microsoft.com/office/drawing/2014/main" id="{3FA07C50-7CDF-224A-841D-35B402903373}"/>
              </a:ext>
            </a:extLst>
          </p:cNvPr>
          <p:cNvSpPr>
            <a:spLocks noGrp="1"/>
          </p:cNvSpPr>
          <p:nvPr>
            <p:ph type="pic" sz="quarter" idx="15"/>
          </p:nvPr>
        </p:nvSpPr>
        <p:spPr>
          <a:xfrm>
            <a:off x="4587962" y="4370935"/>
            <a:ext cx="3016077" cy="1246187"/>
          </a:xfrm>
        </p:spPr>
        <p:txBody>
          <a:bodyPr anchor="ctr"/>
          <a:lstStyle>
            <a:lvl1pPr marL="0" indent="0" algn="ctr">
              <a:buNone/>
              <a:defRPr>
                <a:solidFill>
                  <a:schemeClr val="accent1"/>
                </a:solidFill>
              </a:defRPr>
            </a:lvl1pPr>
          </a:lstStyle>
          <a:p>
            <a:r>
              <a:rPr lang="fi-FI"/>
              <a:t>Lisää kuva napsauttamalla kuvaketta</a:t>
            </a:r>
            <a:endParaRPr lang="en-FI"/>
          </a:p>
        </p:txBody>
      </p:sp>
      <p:sp>
        <p:nvSpPr>
          <p:cNvPr id="43" name="Picture Placeholder 38">
            <a:extLst>
              <a:ext uri="{FF2B5EF4-FFF2-40B4-BE49-F238E27FC236}">
                <a16:creationId xmlns:a16="http://schemas.microsoft.com/office/drawing/2014/main" id="{962B0C51-3898-8F40-8E43-73DBBD71F1CF}"/>
              </a:ext>
            </a:extLst>
          </p:cNvPr>
          <p:cNvSpPr>
            <a:spLocks noGrp="1"/>
          </p:cNvSpPr>
          <p:nvPr>
            <p:ph type="pic" sz="quarter" idx="16"/>
          </p:nvPr>
        </p:nvSpPr>
        <p:spPr>
          <a:xfrm>
            <a:off x="8005855" y="2839728"/>
            <a:ext cx="3016077" cy="1246187"/>
          </a:xfrm>
        </p:spPr>
        <p:txBody>
          <a:bodyPr anchor="ctr"/>
          <a:lstStyle>
            <a:lvl1pPr marL="0" indent="0" algn="ctr">
              <a:buNone/>
              <a:defRPr>
                <a:solidFill>
                  <a:schemeClr val="accent1"/>
                </a:solidFill>
              </a:defRPr>
            </a:lvl1pPr>
          </a:lstStyle>
          <a:p>
            <a:r>
              <a:rPr lang="fi-FI"/>
              <a:t>Lisää kuva napsauttamalla kuvaketta</a:t>
            </a:r>
            <a:endParaRPr lang="en-FI"/>
          </a:p>
        </p:txBody>
      </p:sp>
      <p:sp>
        <p:nvSpPr>
          <p:cNvPr id="45" name="Text Placeholder 44">
            <a:extLst>
              <a:ext uri="{FF2B5EF4-FFF2-40B4-BE49-F238E27FC236}">
                <a16:creationId xmlns:a16="http://schemas.microsoft.com/office/drawing/2014/main" id="{41909682-8BA0-5D4E-852C-43EEC395C25C}"/>
              </a:ext>
            </a:extLst>
          </p:cNvPr>
          <p:cNvSpPr>
            <a:spLocks noGrp="1"/>
          </p:cNvSpPr>
          <p:nvPr>
            <p:ph type="body" sz="quarter" idx="17"/>
          </p:nvPr>
        </p:nvSpPr>
        <p:spPr>
          <a:xfrm>
            <a:off x="1163638" y="1253242"/>
            <a:ext cx="3016250" cy="1246188"/>
          </a:xfrm>
        </p:spPr>
        <p:txBody>
          <a:bodyPr/>
          <a:lstStyle>
            <a:lvl1pPr marL="0" indent="0" algn="ctr">
              <a:buNone/>
              <a:defRPr sz="2400">
                <a:solidFill>
                  <a:schemeClr val="tx2"/>
                </a:solidFill>
              </a:defRPr>
            </a:lvl1pPr>
            <a:lvl2pPr marL="457200" indent="0" algn="ctr">
              <a:buNone/>
              <a:defRPr/>
            </a:lvl2pPr>
            <a:lvl3pPr marL="914400" indent="0" algn="ctr">
              <a:buNone/>
              <a:defRPr/>
            </a:lvl3pPr>
            <a:lvl4pPr marL="1371600" indent="0" algn="ctr">
              <a:buNone/>
              <a:defRPr/>
            </a:lvl4pPr>
            <a:lvl5pPr marL="1828800" indent="0" algn="ctr">
              <a:buNone/>
              <a:defRPr/>
            </a:lvl5pPr>
          </a:lstStyle>
          <a:p>
            <a:pPr lvl="0"/>
            <a:r>
              <a:rPr lang="fi-FI"/>
              <a:t>Muokkaa tekstin perustyylejä napsauttamalla</a:t>
            </a:r>
          </a:p>
        </p:txBody>
      </p:sp>
      <p:sp>
        <p:nvSpPr>
          <p:cNvPr id="46" name="Text Placeholder 44">
            <a:extLst>
              <a:ext uri="{FF2B5EF4-FFF2-40B4-BE49-F238E27FC236}">
                <a16:creationId xmlns:a16="http://schemas.microsoft.com/office/drawing/2014/main" id="{A5DC8E35-3AAE-5D4C-840E-C76BDEBAA942}"/>
              </a:ext>
            </a:extLst>
          </p:cNvPr>
          <p:cNvSpPr>
            <a:spLocks noGrp="1"/>
          </p:cNvSpPr>
          <p:nvPr>
            <p:ph type="body" sz="quarter" idx="18"/>
          </p:nvPr>
        </p:nvSpPr>
        <p:spPr>
          <a:xfrm>
            <a:off x="1163638" y="4370935"/>
            <a:ext cx="3016250" cy="1246188"/>
          </a:xfrm>
        </p:spPr>
        <p:txBody>
          <a:bodyPr/>
          <a:lstStyle>
            <a:lvl1pPr marL="0" indent="0" algn="ctr">
              <a:buNone/>
              <a:defRPr sz="2400">
                <a:solidFill>
                  <a:schemeClr val="tx2"/>
                </a:solidFill>
              </a:defRPr>
            </a:lvl1pPr>
            <a:lvl2pPr marL="457200" indent="0" algn="ctr">
              <a:buNone/>
              <a:defRPr/>
            </a:lvl2pPr>
            <a:lvl3pPr marL="914400" indent="0" algn="ctr">
              <a:buNone/>
              <a:defRPr/>
            </a:lvl3pPr>
            <a:lvl4pPr marL="1371600" indent="0" algn="ctr">
              <a:buNone/>
              <a:defRPr/>
            </a:lvl4pPr>
            <a:lvl5pPr marL="1828800" indent="0" algn="ctr">
              <a:buNone/>
              <a:defRPr/>
            </a:lvl5pPr>
          </a:lstStyle>
          <a:p>
            <a:pPr lvl="0"/>
            <a:r>
              <a:rPr lang="fi-FI"/>
              <a:t>Muokkaa tekstin perustyylejä napsauttamalla</a:t>
            </a:r>
          </a:p>
        </p:txBody>
      </p:sp>
      <p:sp>
        <p:nvSpPr>
          <p:cNvPr id="47" name="Text Placeholder 44">
            <a:extLst>
              <a:ext uri="{FF2B5EF4-FFF2-40B4-BE49-F238E27FC236}">
                <a16:creationId xmlns:a16="http://schemas.microsoft.com/office/drawing/2014/main" id="{E45592E5-4C70-9442-8C13-E261CA9277C9}"/>
              </a:ext>
            </a:extLst>
          </p:cNvPr>
          <p:cNvSpPr>
            <a:spLocks noGrp="1"/>
          </p:cNvSpPr>
          <p:nvPr>
            <p:ph type="body" sz="quarter" idx="19"/>
          </p:nvPr>
        </p:nvSpPr>
        <p:spPr>
          <a:xfrm>
            <a:off x="4587962" y="2843607"/>
            <a:ext cx="3016250" cy="1246188"/>
          </a:xfrm>
        </p:spPr>
        <p:txBody>
          <a:bodyPr/>
          <a:lstStyle>
            <a:lvl1pPr marL="0" indent="0" algn="ctr">
              <a:buNone/>
              <a:defRPr sz="2400">
                <a:solidFill>
                  <a:schemeClr val="tx2"/>
                </a:solidFill>
              </a:defRPr>
            </a:lvl1pPr>
            <a:lvl2pPr marL="457200" indent="0" algn="ctr">
              <a:buNone/>
              <a:defRPr/>
            </a:lvl2pPr>
            <a:lvl3pPr marL="914400" indent="0" algn="ctr">
              <a:buNone/>
              <a:defRPr/>
            </a:lvl3pPr>
            <a:lvl4pPr marL="1371600" indent="0" algn="ctr">
              <a:buNone/>
              <a:defRPr/>
            </a:lvl4pPr>
            <a:lvl5pPr marL="1828800" indent="0" algn="ctr">
              <a:buNone/>
              <a:defRPr/>
            </a:lvl5pPr>
          </a:lstStyle>
          <a:p>
            <a:pPr lvl="0"/>
            <a:r>
              <a:rPr lang="fi-FI"/>
              <a:t>Muokkaa tekstin perustyylejä napsauttamalla</a:t>
            </a:r>
          </a:p>
        </p:txBody>
      </p:sp>
      <p:sp>
        <p:nvSpPr>
          <p:cNvPr id="48" name="Text Placeholder 44">
            <a:extLst>
              <a:ext uri="{FF2B5EF4-FFF2-40B4-BE49-F238E27FC236}">
                <a16:creationId xmlns:a16="http://schemas.microsoft.com/office/drawing/2014/main" id="{AA7C1442-6A81-DC44-B412-254AEC3F0349}"/>
              </a:ext>
            </a:extLst>
          </p:cNvPr>
          <p:cNvSpPr>
            <a:spLocks noGrp="1"/>
          </p:cNvSpPr>
          <p:nvPr>
            <p:ph type="body" sz="quarter" idx="20"/>
          </p:nvPr>
        </p:nvSpPr>
        <p:spPr>
          <a:xfrm>
            <a:off x="8005855" y="1253242"/>
            <a:ext cx="3016250" cy="1246188"/>
          </a:xfrm>
        </p:spPr>
        <p:txBody>
          <a:bodyPr/>
          <a:lstStyle>
            <a:lvl1pPr marL="0" indent="0" algn="ctr">
              <a:buNone/>
              <a:defRPr sz="2400">
                <a:solidFill>
                  <a:schemeClr val="tx2"/>
                </a:solidFill>
              </a:defRPr>
            </a:lvl1pPr>
            <a:lvl2pPr marL="457200" indent="0" algn="ctr">
              <a:buNone/>
              <a:defRPr/>
            </a:lvl2pPr>
            <a:lvl3pPr marL="914400" indent="0" algn="ctr">
              <a:buNone/>
              <a:defRPr/>
            </a:lvl3pPr>
            <a:lvl4pPr marL="1371600" indent="0" algn="ctr">
              <a:buNone/>
              <a:defRPr/>
            </a:lvl4pPr>
            <a:lvl5pPr marL="1828800" indent="0" algn="ctr">
              <a:buNone/>
              <a:defRPr/>
            </a:lvl5pPr>
          </a:lstStyle>
          <a:p>
            <a:pPr lvl="0"/>
            <a:r>
              <a:rPr lang="fi-FI"/>
              <a:t>Muokkaa tekstin perustyylejä napsauttamalla</a:t>
            </a:r>
          </a:p>
        </p:txBody>
      </p:sp>
      <p:sp>
        <p:nvSpPr>
          <p:cNvPr id="49" name="Text Placeholder 44">
            <a:extLst>
              <a:ext uri="{FF2B5EF4-FFF2-40B4-BE49-F238E27FC236}">
                <a16:creationId xmlns:a16="http://schemas.microsoft.com/office/drawing/2014/main" id="{FA7432F3-37FB-2549-B0B3-82E0FB92E126}"/>
              </a:ext>
            </a:extLst>
          </p:cNvPr>
          <p:cNvSpPr>
            <a:spLocks noGrp="1"/>
          </p:cNvSpPr>
          <p:nvPr>
            <p:ph type="body" sz="quarter" idx="21"/>
          </p:nvPr>
        </p:nvSpPr>
        <p:spPr>
          <a:xfrm>
            <a:off x="8005855" y="4370935"/>
            <a:ext cx="3016250" cy="1246188"/>
          </a:xfrm>
        </p:spPr>
        <p:txBody>
          <a:bodyPr/>
          <a:lstStyle>
            <a:lvl1pPr marL="0" indent="0" algn="ctr">
              <a:buNone/>
              <a:defRPr sz="2400">
                <a:solidFill>
                  <a:schemeClr val="tx2"/>
                </a:solidFill>
              </a:defRPr>
            </a:lvl1pPr>
            <a:lvl2pPr marL="457200" indent="0" algn="ctr">
              <a:buNone/>
              <a:defRPr/>
            </a:lvl2pPr>
            <a:lvl3pPr marL="914400" indent="0" algn="ctr">
              <a:buNone/>
              <a:defRPr/>
            </a:lvl3pPr>
            <a:lvl4pPr marL="1371600" indent="0" algn="ctr">
              <a:buNone/>
              <a:defRPr/>
            </a:lvl4pPr>
            <a:lvl5pPr marL="1828800" indent="0" algn="ctr">
              <a:buNone/>
              <a:defRPr/>
            </a:lvl5pPr>
          </a:lstStyle>
          <a:p>
            <a:pPr lvl="0"/>
            <a:r>
              <a:rPr lang="fi-FI"/>
              <a:t>Muokkaa tekstin perustyylejä napsauttamalla</a:t>
            </a:r>
          </a:p>
        </p:txBody>
      </p:sp>
    </p:spTree>
    <p:extLst>
      <p:ext uri="{BB962C8B-B14F-4D97-AF65-F5344CB8AC3E}">
        <p14:creationId xmlns:p14="http://schemas.microsoft.com/office/powerpoint/2010/main" val="34452271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Osan ylätunniste">
    <p:spTree>
      <p:nvGrpSpPr>
        <p:cNvPr id="1" name=""/>
        <p:cNvGrpSpPr/>
        <p:nvPr/>
      </p:nvGrpSpPr>
      <p:grpSpPr>
        <a:xfrm>
          <a:off x="0" y="0"/>
          <a:ext cx="0" cy="0"/>
          <a:chOff x="0" y="0"/>
          <a:chExt cx="0" cy="0"/>
        </a:xfrm>
      </p:grpSpPr>
      <p:sp>
        <p:nvSpPr>
          <p:cNvPr id="2" name="Otsikko 1"/>
          <p:cNvSpPr>
            <a:spLocks noGrp="1"/>
          </p:cNvSpPr>
          <p:nvPr>
            <p:ph type="title"/>
          </p:nvPr>
        </p:nvSpPr>
        <p:spPr>
          <a:xfrm>
            <a:off x="831850" y="1709738"/>
            <a:ext cx="10515600" cy="2852737"/>
          </a:xfrm>
        </p:spPr>
        <p:txBody>
          <a:bodyPr anchor="b"/>
          <a:lstStyle>
            <a:lvl1pPr>
              <a:defRPr sz="6000"/>
            </a:lvl1pPr>
          </a:lstStyle>
          <a:p>
            <a:r>
              <a:rPr lang="fi-FI"/>
              <a:t>Muokkaa perustyyl. napsautt.</a:t>
            </a:r>
          </a:p>
        </p:txBody>
      </p:sp>
      <p:sp>
        <p:nvSpPr>
          <p:cNvPr id="3" name="Tekstin paikkamerkki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i-FI"/>
              <a:t>Muokkaa tekstin perustyylejä napsauttamalla</a:t>
            </a:r>
          </a:p>
        </p:txBody>
      </p:sp>
      <p:sp>
        <p:nvSpPr>
          <p:cNvPr id="4" name="Päivämäärän paikkamerkki 3"/>
          <p:cNvSpPr>
            <a:spLocks noGrp="1"/>
          </p:cNvSpPr>
          <p:nvPr>
            <p:ph type="dt" sz="half" idx="10"/>
          </p:nvPr>
        </p:nvSpPr>
        <p:spPr/>
        <p:txBody>
          <a:bodyPr/>
          <a:lstStyle/>
          <a:p>
            <a:fld id="{A02ABAE3-D89C-4001-9AEC-5083F82B749C}" type="datetimeFigureOut">
              <a:rPr lang="fi-FI" smtClean="0"/>
              <a:t>12.8.2025</a:t>
            </a:fld>
            <a:endParaRPr lang="fi-FI"/>
          </a:p>
        </p:txBody>
      </p:sp>
      <p:sp>
        <p:nvSpPr>
          <p:cNvPr id="5" name="Alatunnisteen paikkamerkki 4"/>
          <p:cNvSpPr>
            <a:spLocks noGrp="1"/>
          </p:cNvSpPr>
          <p:nvPr>
            <p:ph type="ftr" sz="quarter" idx="11"/>
          </p:nvPr>
        </p:nvSpPr>
        <p:spPr/>
        <p:txBody>
          <a:bodyPr/>
          <a:lstStyle/>
          <a:p>
            <a:endParaRPr lang="fi-FI"/>
          </a:p>
        </p:txBody>
      </p:sp>
      <p:sp>
        <p:nvSpPr>
          <p:cNvPr id="6" name="Dian numeron paikkamerkki 5"/>
          <p:cNvSpPr>
            <a:spLocks noGrp="1"/>
          </p:cNvSpPr>
          <p:nvPr>
            <p:ph type="sldNum" sz="quarter" idx="12"/>
          </p:nvPr>
        </p:nvSpPr>
        <p:spPr/>
        <p:txBody>
          <a:bodyPr/>
          <a:lstStyle/>
          <a:p>
            <a:fld id="{8F4AEF5D-7FAC-4949-84D2-DA5A9BB3D225}" type="slidenum">
              <a:rPr lang="fi-FI" smtClean="0"/>
              <a:t>‹#›</a:t>
            </a:fld>
            <a:endParaRPr lang="fi-FI"/>
          </a:p>
        </p:txBody>
      </p:sp>
    </p:spTree>
    <p:extLst>
      <p:ext uri="{BB962C8B-B14F-4D97-AF65-F5344CB8AC3E}">
        <p14:creationId xmlns:p14="http://schemas.microsoft.com/office/powerpoint/2010/main" val="625772058"/>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showMasterSp="0" preserve="1" userDrawn="1">
  <p:cSld name="6_Title Slide">
    <p:bg>
      <p:bgPr>
        <a:solidFill>
          <a:schemeClr val="bg2"/>
        </a:solidFill>
        <a:effectLst/>
      </p:bgPr>
    </p:bg>
    <p:spTree>
      <p:nvGrpSpPr>
        <p:cNvPr id="1" name=""/>
        <p:cNvGrpSpPr/>
        <p:nvPr/>
      </p:nvGrpSpPr>
      <p:grpSpPr>
        <a:xfrm>
          <a:off x="0" y="0"/>
          <a:ext cx="0" cy="0"/>
          <a:chOff x="0" y="0"/>
          <a:chExt cx="0" cy="0"/>
        </a:xfrm>
      </p:grpSpPr>
      <p:sp>
        <p:nvSpPr>
          <p:cNvPr id="2" name="Graphic 5">
            <a:extLst>
              <a:ext uri="{FF2B5EF4-FFF2-40B4-BE49-F238E27FC236}">
                <a16:creationId xmlns:a16="http://schemas.microsoft.com/office/drawing/2014/main" id="{0CA25A65-334F-53D4-B03B-CDF85801C0F1}"/>
              </a:ext>
            </a:extLst>
          </p:cNvPr>
          <p:cNvSpPr>
            <a:spLocks noChangeAspect="1"/>
          </p:cNvSpPr>
          <p:nvPr userDrawn="1"/>
        </p:nvSpPr>
        <p:spPr bwMode="auto">
          <a:xfrm>
            <a:off x="635000" y="635000"/>
            <a:ext cx="2619375" cy="666750"/>
          </a:xfrm>
          <a:custGeom>
            <a:avLst/>
            <a:gdLst/>
            <a:ahLst/>
            <a:cxnLst/>
            <a:rect l="0" t="0" r="r" b="b"/>
            <a:pathLst>
              <a:path w="5523071" h="1404851">
                <a:moveTo>
                  <a:pt x="1847083" y="738657"/>
                </a:moveTo>
                <a:lnTo>
                  <a:pt x="1847083" y="618023"/>
                </a:lnTo>
                <a:lnTo>
                  <a:pt x="1937972" y="450048"/>
                </a:lnTo>
                <a:lnTo>
                  <a:pt x="1878394" y="450048"/>
                </a:lnTo>
                <a:lnTo>
                  <a:pt x="1819579" y="556898"/>
                </a:lnTo>
                <a:lnTo>
                  <a:pt x="1760858" y="450048"/>
                </a:lnTo>
                <a:lnTo>
                  <a:pt x="1702518" y="450048"/>
                </a:lnTo>
                <a:lnTo>
                  <a:pt x="1794263" y="618023"/>
                </a:lnTo>
                <a:lnTo>
                  <a:pt x="1794263" y="738657"/>
                </a:lnTo>
                <a:lnTo>
                  <a:pt x="1846988" y="738657"/>
                </a:lnTo>
                <a:lnTo>
                  <a:pt x="1847083" y="738657"/>
                </a:lnTo>
                <a:close/>
                <a:moveTo>
                  <a:pt x="1716603" y="1169573"/>
                </a:moveTo>
                <a:lnTo>
                  <a:pt x="1518457" y="878683"/>
                </a:lnTo>
                <a:lnTo>
                  <a:pt x="1453645" y="878683"/>
                </a:lnTo>
                <a:lnTo>
                  <a:pt x="1453645" y="1275663"/>
                </a:lnTo>
                <a:lnTo>
                  <a:pt x="1516173" y="1275663"/>
                </a:lnTo>
                <a:lnTo>
                  <a:pt x="1516173" y="987054"/>
                </a:lnTo>
                <a:lnTo>
                  <a:pt x="1714319" y="1275663"/>
                </a:lnTo>
                <a:lnTo>
                  <a:pt x="1779131" y="1275663"/>
                </a:lnTo>
                <a:lnTo>
                  <a:pt x="1779131" y="878683"/>
                </a:lnTo>
                <a:lnTo>
                  <a:pt x="1716603" y="878683"/>
                </a:lnTo>
                <a:lnTo>
                  <a:pt x="1716603" y="1169573"/>
                </a:lnTo>
                <a:close/>
                <a:moveTo>
                  <a:pt x="1981750" y="988195"/>
                </a:moveTo>
                <a:cubicBezTo>
                  <a:pt x="1894859" y="988195"/>
                  <a:pt x="1841182" y="1056734"/>
                  <a:pt x="1841182" y="1135826"/>
                </a:cubicBezTo>
                <a:cubicBezTo>
                  <a:pt x="1841182" y="1225945"/>
                  <a:pt x="1904281" y="1282887"/>
                  <a:pt x="1988983" y="1282887"/>
                </a:cubicBezTo>
                <a:cubicBezTo>
                  <a:pt x="2041042" y="1282887"/>
                  <a:pt x="2080348" y="1258551"/>
                  <a:pt x="2095290" y="1231459"/>
                </a:cubicBezTo>
                <a:lnTo>
                  <a:pt x="2077588" y="1184498"/>
                </a:lnTo>
                <a:cubicBezTo>
                  <a:pt x="2062075" y="1204366"/>
                  <a:pt x="2026671" y="1221002"/>
                  <a:pt x="1991267" y="1221002"/>
                </a:cubicBezTo>
                <a:cubicBezTo>
                  <a:pt x="1943111" y="1221002"/>
                  <a:pt x="1908754" y="1200564"/>
                  <a:pt x="1902663" y="1157405"/>
                </a:cubicBezTo>
                <a:lnTo>
                  <a:pt x="2114133" y="1157405"/>
                </a:lnTo>
                <a:cubicBezTo>
                  <a:pt x="2115275" y="1150751"/>
                  <a:pt x="2115751" y="1143051"/>
                  <a:pt x="2115751" y="1135256"/>
                </a:cubicBezTo>
                <a:cubicBezTo>
                  <a:pt x="2115751" y="1056734"/>
                  <a:pt x="2063693" y="988195"/>
                  <a:pt x="1981750" y="988195"/>
                </a:cubicBezTo>
                <a:close/>
                <a:moveTo>
                  <a:pt x="1905328" y="1103220"/>
                </a:moveTo>
                <a:cubicBezTo>
                  <a:pt x="1910848" y="1071659"/>
                  <a:pt x="1944062" y="1050651"/>
                  <a:pt x="1981750" y="1050651"/>
                </a:cubicBezTo>
                <a:cubicBezTo>
                  <a:pt x="2019438" y="1050651"/>
                  <a:pt x="2048751" y="1071659"/>
                  <a:pt x="2052653" y="1103220"/>
                </a:cubicBezTo>
                <a:lnTo>
                  <a:pt x="1905423" y="1103220"/>
                </a:lnTo>
                <a:lnTo>
                  <a:pt x="1905328" y="1103220"/>
                </a:lnTo>
                <a:close/>
                <a:moveTo>
                  <a:pt x="856351" y="11907"/>
                </a:moveTo>
                <a:cubicBezTo>
                  <a:pt x="774313" y="-3969"/>
                  <a:pt x="688373" y="-3969"/>
                  <a:pt x="606241" y="11907"/>
                </a:cubicBezTo>
                <a:cubicBezTo>
                  <a:pt x="564746" y="19892"/>
                  <a:pt x="523918" y="32060"/>
                  <a:pt x="484897" y="47935"/>
                </a:cubicBezTo>
                <a:cubicBezTo>
                  <a:pt x="445021" y="64001"/>
                  <a:pt x="406667" y="84249"/>
                  <a:pt x="370787" y="107919"/>
                </a:cubicBezTo>
                <a:lnTo>
                  <a:pt x="479282" y="271997"/>
                </a:lnTo>
                <a:cubicBezTo>
                  <a:pt x="504217" y="255551"/>
                  <a:pt x="531055" y="241387"/>
                  <a:pt x="558845" y="230074"/>
                </a:cubicBezTo>
                <a:cubicBezTo>
                  <a:pt x="586064" y="219142"/>
                  <a:pt x="614711" y="210586"/>
                  <a:pt x="643643" y="204978"/>
                </a:cubicBezTo>
                <a:cubicBezTo>
                  <a:pt x="701222" y="193951"/>
                  <a:pt x="761465" y="193951"/>
                  <a:pt x="818853" y="204978"/>
                </a:cubicBezTo>
                <a:cubicBezTo>
                  <a:pt x="847785" y="210586"/>
                  <a:pt x="876527" y="219047"/>
                  <a:pt x="903746" y="230074"/>
                </a:cubicBezTo>
                <a:cubicBezTo>
                  <a:pt x="931441" y="241387"/>
                  <a:pt x="958279" y="255361"/>
                  <a:pt x="983309" y="271997"/>
                </a:cubicBezTo>
                <a:lnTo>
                  <a:pt x="1091804" y="107919"/>
                </a:lnTo>
                <a:cubicBezTo>
                  <a:pt x="1055829" y="84249"/>
                  <a:pt x="1017571" y="64001"/>
                  <a:pt x="977694" y="47935"/>
                </a:cubicBezTo>
                <a:cubicBezTo>
                  <a:pt x="938674" y="32155"/>
                  <a:pt x="897845" y="19987"/>
                  <a:pt x="856255" y="11907"/>
                </a:cubicBezTo>
                <a:lnTo>
                  <a:pt x="856351" y="11907"/>
                </a:lnTo>
                <a:close/>
                <a:moveTo>
                  <a:pt x="1543963" y="687228"/>
                </a:moveTo>
                <a:cubicBezTo>
                  <a:pt x="1515792" y="687228"/>
                  <a:pt x="1484386" y="669546"/>
                  <a:pt x="1467160" y="645020"/>
                </a:cubicBezTo>
                <a:lnTo>
                  <a:pt x="1451456" y="694833"/>
                </a:lnTo>
                <a:cubicBezTo>
                  <a:pt x="1461069" y="718503"/>
                  <a:pt x="1497329" y="744265"/>
                  <a:pt x="1541203" y="744265"/>
                </a:cubicBezTo>
                <a:cubicBezTo>
                  <a:pt x="1592690" y="744265"/>
                  <a:pt x="1628951" y="711659"/>
                  <a:pt x="1628951" y="662702"/>
                </a:cubicBezTo>
                <a:cubicBezTo>
                  <a:pt x="1628951" y="629430"/>
                  <a:pt x="1610868" y="607281"/>
                  <a:pt x="1588788" y="587983"/>
                </a:cubicBezTo>
                <a:cubicBezTo>
                  <a:pt x="1573085" y="573914"/>
                  <a:pt x="1556621" y="561461"/>
                  <a:pt x="1534065" y="543399"/>
                </a:cubicBezTo>
                <a:cubicBezTo>
                  <a:pt x="1525595" y="536554"/>
                  <a:pt x="1514745" y="527333"/>
                  <a:pt x="1514745" y="518493"/>
                </a:cubicBezTo>
                <a:cubicBezTo>
                  <a:pt x="1514745" y="505279"/>
                  <a:pt x="1529211" y="501667"/>
                  <a:pt x="1541679" y="501667"/>
                </a:cubicBezTo>
                <a:cubicBezTo>
                  <a:pt x="1564234" y="501667"/>
                  <a:pt x="1590406" y="513740"/>
                  <a:pt x="1607252" y="533037"/>
                </a:cubicBezTo>
                <a:lnTo>
                  <a:pt x="1617720" y="483225"/>
                </a:lnTo>
                <a:cubicBezTo>
                  <a:pt x="1605634" y="463927"/>
                  <a:pt x="1576702" y="444629"/>
                  <a:pt x="1541298" y="444629"/>
                </a:cubicBezTo>
                <a:cubicBezTo>
                  <a:pt x="1497424" y="444629"/>
                  <a:pt x="1461259" y="470296"/>
                  <a:pt x="1461259" y="516116"/>
                </a:cubicBezTo>
                <a:cubicBezTo>
                  <a:pt x="1461259" y="541783"/>
                  <a:pt x="1474963" y="560320"/>
                  <a:pt x="1489430" y="575625"/>
                </a:cubicBezTo>
                <a:cubicBezTo>
                  <a:pt x="1505514" y="592451"/>
                  <a:pt x="1527213" y="608992"/>
                  <a:pt x="1554622" y="631522"/>
                </a:cubicBezTo>
                <a:cubicBezTo>
                  <a:pt x="1567851" y="642739"/>
                  <a:pt x="1575464" y="651199"/>
                  <a:pt x="1575464" y="663652"/>
                </a:cubicBezTo>
                <a:cubicBezTo>
                  <a:pt x="1575464" y="679718"/>
                  <a:pt x="1561760" y="687323"/>
                  <a:pt x="1544058" y="687323"/>
                </a:cubicBezTo>
                <a:lnTo>
                  <a:pt x="1543963" y="687228"/>
                </a:lnTo>
                <a:close/>
                <a:moveTo>
                  <a:pt x="3423880" y="450238"/>
                </a:moveTo>
                <a:lnTo>
                  <a:pt x="3371155" y="450238"/>
                </a:lnTo>
                <a:lnTo>
                  <a:pt x="3371155" y="738752"/>
                </a:lnTo>
                <a:lnTo>
                  <a:pt x="3423880" y="738752"/>
                </a:lnTo>
                <a:lnTo>
                  <a:pt x="3423880" y="450238"/>
                </a:lnTo>
                <a:close/>
                <a:moveTo>
                  <a:pt x="3609273" y="450238"/>
                </a:moveTo>
                <a:lnTo>
                  <a:pt x="3556548" y="450238"/>
                </a:lnTo>
                <a:lnTo>
                  <a:pt x="3556548" y="738752"/>
                </a:lnTo>
                <a:lnTo>
                  <a:pt x="3609273" y="738752"/>
                </a:lnTo>
                <a:lnTo>
                  <a:pt x="3609273" y="450238"/>
                </a:lnTo>
                <a:close/>
                <a:moveTo>
                  <a:pt x="4431267" y="744360"/>
                </a:moveTo>
                <a:cubicBezTo>
                  <a:pt x="4511687" y="744360"/>
                  <a:pt x="4580115" y="680003"/>
                  <a:pt x="4580115" y="594447"/>
                </a:cubicBezTo>
                <a:cubicBezTo>
                  <a:pt x="4580115" y="507275"/>
                  <a:pt x="4511782" y="444534"/>
                  <a:pt x="4431267" y="444534"/>
                </a:cubicBezTo>
                <a:cubicBezTo>
                  <a:pt x="4350752" y="444534"/>
                  <a:pt x="4282419" y="508891"/>
                  <a:pt x="4282419" y="594447"/>
                </a:cubicBezTo>
                <a:cubicBezTo>
                  <a:pt x="4282419" y="680003"/>
                  <a:pt x="4350847" y="744360"/>
                  <a:pt x="4431267" y="744360"/>
                </a:cubicBezTo>
                <a:close/>
                <a:moveTo>
                  <a:pt x="4431267" y="501667"/>
                </a:moveTo>
                <a:cubicBezTo>
                  <a:pt x="4484753" y="501667"/>
                  <a:pt x="4525867" y="539026"/>
                  <a:pt x="4525867" y="594447"/>
                </a:cubicBezTo>
                <a:cubicBezTo>
                  <a:pt x="4525867" y="649869"/>
                  <a:pt x="4484849" y="687228"/>
                  <a:pt x="4431267" y="687228"/>
                </a:cubicBezTo>
                <a:cubicBezTo>
                  <a:pt x="4377686" y="687228"/>
                  <a:pt x="4336382" y="649869"/>
                  <a:pt x="4336382" y="594447"/>
                </a:cubicBezTo>
                <a:cubicBezTo>
                  <a:pt x="4336382" y="539026"/>
                  <a:pt x="4377781" y="501667"/>
                  <a:pt x="4431267" y="501667"/>
                </a:cubicBezTo>
                <a:close/>
                <a:moveTo>
                  <a:pt x="2791848" y="544254"/>
                </a:moveTo>
                <a:lnTo>
                  <a:pt x="2925849" y="738752"/>
                </a:lnTo>
                <a:lnTo>
                  <a:pt x="2978954" y="738752"/>
                </a:lnTo>
                <a:lnTo>
                  <a:pt x="2978954" y="450238"/>
                </a:lnTo>
                <a:lnTo>
                  <a:pt x="2926325" y="450238"/>
                </a:lnTo>
                <a:lnTo>
                  <a:pt x="2926325" y="645876"/>
                </a:lnTo>
                <a:lnTo>
                  <a:pt x="2791943" y="450238"/>
                </a:lnTo>
                <a:lnTo>
                  <a:pt x="2739313" y="450238"/>
                </a:lnTo>
                <a:lnTo>
                  <a:pt x="2739313" y="738752"/>
                </a:lnTo>
                <a:lnTo>
                  <a:pt x="2791943" y="738752"/>
                </a:lnTo>
                <a:lnTo>
                  <a:pt x="2791943" y="544254"/>
                </a:lnTo>
                <a:lnTo>
                  <a:pt x="2791848" y="544254"/>
                </a:lnTo>
                <a:close/>
                <a:moveTo>
                  <a:pt x="2456750" y="427328"/>
                </a:moveTo>
                <a:cubicBezTo>
                  <a:pt x="2473310" y="427328"/>
                  <a:pt x="2485682" y="414875"/>
                  <a:pt x="2485682" y="398429"/>
                </a:cubicBezTo>
                <a:cubicBezTo>
                  <a:pt x="2485682" y="381983"/>
                  <a:pt x="2473215" y="369530"/>
                  <a:pt x="2456750" y="369530"/>
                </a:cubicBezTo>
                <a:cubicBezTo>
                  <a:pt x="2440285" y="369530"/>
                  <a:pt x="2427818" y="382459"/>
                  <a:pt x="2427818" y="398429"/>
                </a:cubicBezTo>
                <a:cubicBezTo>
                  <a:pt x="2427818" y="414875"/>
                  <a:pt x="2440666" y="427328"/>
                  <a:pt x="2456750" y="427328"/>
                </a:cubicBezTo>
                <a:close/>
                <a:moveTo>
                  <a:pt x="2541167" y="427328"/>
                </a:moveTo>
                <a:cubicBezTo>
                  <a:pt x="2557251" y="427328"/>
                  <a:pt x="2570099" y="414875"/>
                  <a:pt x="2570099" y="398429"/>
                </a:cubicBezTo>
                <a:cubicBezTo>
                  <a:pt x="2570099" y="381983"/>
                  <a:pt x="2557156" y="369530"/>
                  <a:pt x="2541167" y="369530"/>
                </a:cubicBezTo>
                <a:cubicBezTo>
                  <a:pt x="2525178" y="369530"/>
                  <a:pt x="2512235" y="382459"/>
                  <a:pt x="2512235" y="398429"/>
                </a:cubicBezTo>
                <a:cubicBezTo>
                  <a:pt x="2512235" y="414400"/>
                  <a:pt x="2524702" y="427328"/>
                  <a:pt x="2541167" y="427328"/>
                </a:cubicBezTo>
                <a:close/>
                <a:moveTo>
                  <a:pt x="731676" y="331315"/>
                </a:moveTo>
                <a:cubicBezTo>
                  <a:pt x="542381" y="331315"/>
                  <a:pt x="388870" y="484650"/>
                  <a:pt x="388870" y="673729"/>
                </a:cubicBezTo>
                <a:lnTo>
                  <a:pt x="387157" y="718028"/>
                </a:lnTo>
                <a:lnTo>
                  <a:pt x="386681" y="717553"/>
                </a:lnTo>
                <a:lnTo>
                  <a:pt x="342807" y="719644"/>
                </a:lnTo>
                <a:cubicBezTo>
                  <a:pt x="153511" y="719644"/>
                  <a:pt x="0" y="872979"/>
                  <a:pt x="0" y="1062058"/>
                </a:cubicBezTo>
                <a:cubicBezTo>
                  <a:pt x="0" y="1251137"/>
                  <a:pt x="153511" y="1404472"/>
                  <a:pt x="342807" y="1404472"/>
                </a:cubicBezTo>
                <a:lnTo>
                  <a:pt x="1074769" y="1404852"/>
                </a:lnTo>
                <a:lnTo>
                  <a:pt x="1074483" y="673729"/>
                </a:lnTo>
                <a:cubicBezTo>
                  <a:pt x="1074483" y="484650"/>
                  <a:pt x="920972" y="331315"/>
                  <a:pt x="731676" y="331315"/>
                </a:cubicBezTo>
                <a:close/>
                <a:moveTo>
                  <a:pt x="839029" y="1177083"/>
                </a:moveTo>
                <a:lnTo>
                  <a:pt x="377830" y="1177083"/>
                </a:lnTo>
                <a:cubicBezTo>
                  <a:pt x="304929" y="1177083"/>
                  <a:pt x="245732" y="1116053"/>
                  <a:pt x="245732" y="1043236"/>
                </a:cubicBezTo>
                <a:cubicBezTo>
                  <a:pt x="245732" y="970418"/>
                  <a:pt x="304929" y="911289"/>
                  <a:pt x="377830" y="911289"/>
                </a:cubicBezTo>
                <a:lnTo>
                  <a:pt x="572836" y="911289"/>
                </a:lnTo>
                <a:lnTo>
                  <a:pt x="572836" y="708617"/>
                </a:lnTo>
                <a:cubicBezTo>
                  <a:pt x="572836" y="635799"/>
                  <a:pt x="631937" y="576671"/>
                  <a:pt x="704933" y="576671"/>
                </a:cubicBezTo>
                <a:cubicBezTo>
                  <a:pt x="777930" y="576671"/>
                  <a:pt x="838934" y="635799"/>
                  <a:pt x="838934" y="708617"/>
                </a:cubicBezTo>
                <a:lnTo>
                  <a:pt x="839505" y="1177654"/>
                </a:lnTo>
                <a:lnTo>
                  <a:pt x="838934" y="1177178"/>
                </a:lnTo>
                <a:lnTo>
                  <a:pt x="839029" y="1177083"/>
                </a:lnTo>
                <a:close/>
                <a:moveTo>
                  <a:pt x="3264468" y="681714"/>
                </a:moveTo>
                <a:lnTo>
                  <a:pt x="3164348" y="681714"/>
                </a:lnTo>
                <a:lnTo>
                  <a:pt x="3164348" y="450333"/>
                </a:lnTo>
                <a:lnTo>
                  <a:pt x="3111623" y="450333"/>
                </a:lnTo>
                <a:lnTo>
                  <a:pt x="3111623" y="738847"/>
                </a:lnTo>
                <a:lnTo>
                  <a:pt x="3264468" y="738847"/>
                </a:lnTo>
                <a:lnTo>
                  <a:pt x="3264468" y="681714"/>
                </a:lnTo>
                <a:close/>
                <a:moveTo>
                  <a:pt x="4212373" y="988385"/>
                </a:moveTo>
                <a:cubicBezTo>
                  <a:pt x="4170308" y="988385"/>
                  <a:pt x="4137093" y="1004450"/>
                  <a:pt x="4127671" y="1025459"/>
                </a:cubicBezTo>
                <a:lnTo>
                  <a:pt x="4127671" y="995609"/>
                </a:lnTo>
                <a:lnTo>
                  <a:pt x="4069521" y="995609"/>
                </a:lnTo>
                <a:lnTo>
                  <a:pt x="4069521" y="1393730"/>
                </a:lnTo>
                <a:lnTo>
                  <a:pt x="4129860" y="1393730"/>
                </a:lnTo>
                <a:lnTo>
                  <a:pt x="4129860" y="1246098"/>
                </a:lnTo>
                <a:cubicBezTo>
                  <a:pt x="4138711" y="1267107"/>
                  <a:pt x="4171354" y="1283172"/>
                  <a:pt x="4213420" y="1283172"/>
                </a:cubicBezTo>
                <a:cubicBezTo>
                  <a:pt x="4288701" y="1283172"/>
                  <a:pt x="4356272" y="1222903"/>
                  <a:pt x="4356272" y="1136111"/>
                </a:cubicBezTo>
                <a:cubicBezTo>
                  <a:pt x="4356272" y="1049320"/>
                  <a:pt x="4288701" y="988480"/>
                  <a:pt x="4212373" y="988480"/>
                </a:cubicBezTo>
                <a:lnTo>
                  <a:pt x="4212373" y="988385"/>
                </a:lnTo>
                <a:close/>
                <a:moveTo>
                  <a:pt x="4207901" y="1218910"/>
                </a:moveTo>
                <a:cubicBezTo>
                  <a:pt x="4171354" y="1218910"/>
                  <a:pt x="4138711" y="1201229"/>
                  <a:pt x="4129860" y="1177463"/>
                </a:cubicBezTo>
                <a:lnTo>
                  <a:pt x="4129860" y="1094569"/>
                </a:lnTo>
                <a:cubicBezTo>
                  <a:pt x="4138711" y="1070804"/>
                  <a:pt x="4171354" y="1052552"/>
                  <a:pt x="4207901" y="1052552"/>
                </a:cubicBezTo>
                <a:cubicBezTo>
                  <a:pt x="4259959" y="1052552"/>
                  <a:pt x="4295363" y="1085728"/>
                  <a:pt x="4295363" y="1135446"/>
                </a:cubicBezTo>
                <a:cubicBezTo>
                  <a:pt x="4295363" y="1185163"/>
                  <a:pt x="4259959" y="1218910"/>
                  <a:pt x="4207901" y="1218910"/>
                </a:cubicBezTo>
                <a:close/>
                <a:moveTo>
                  <a:pt x="4116631" y="738847"/>
                </a:moveTo>
                <a:lnTo>
                  <a:pt x="4116631" y="506515"/>
                </a:lnTo>
                <a:lnTo>
                  <a:pt x="4201524" y="506515"/>
                </a:lnTo>
                <a:lnTo>
                  <a:pt x="4201524" y="450333"/>
                </a:lnTo>
                <a:lnTo>
                  <a:pt x="3979109" y="450333"/>
                </a:lnTo>
                <a:lnTo>
                  <a:pt x="3979109" y="506515"/>
                </a:lnTo>
                <a:lnTo>
                  <a:pt x="4064002" y="506515"/>
                </a:lnTo>
                <a:lnTo>
                  <a:pt x="4064002" y="738847"/>
                </a:lnTo>
                <a:lnTo>
                  <a:pt x="4116726" y="738847"/>
                </a:lnTo>
                <a:lnTo>
                  <a:pt x="4116631" y="738847"/>
                </a:lnTo>
                <a:close/>
                <a:moveTo>
                  <a:pt x="4535575" y="988385"/>
                </a:moveTo>
                <a:cubicBezTo>
                  <a:pt x="4448684" y="988385"/>
                  <a:pt x="4395007" y="1056925"/>
                  <a:pt x="4395007" y="1136016"/>
                </a:cubicBezTo>
                <a:cubicBezTo>
                  <a:pt x="4395007" y="1226135"/>
                  <a:pt x="4458106" y="1283077"/>
                  <a:pt x="4542808" y="1283077"/>
                </a:cubicBezTo>
                <a:cubicBezTo>
                  <a:pt x="4594867" y="1283077"/>
                  <a:pt x="4634172" y="1258742"/>
                  <a:pt x="4649114" y="1231649"/>
                </a:cubicBezTo>
                <a:lnTo>
                  <a:pt x="4631413" y="1184688"/>
                </a:lnTo>
                <a:cubicBezTo>
                  <a:pt x="4615900" y="1204556"/>
                  <a:pt x="4580496" y="1221192"/>
                  <a:pt x="4545092" y="1221192"/>
                </a:cubicBezTo>
                <a:cubicBezTo>
                  <a:pt x="4496936" y="1221192"/>
                  <a:pt x="4462578" y="1200754"/>
                  <a:pt x="4456488" y="1157595"/>
                </a:cubicBezTo>
                <a:lnTo>
                  <a:pt x="4667958" y="1157595"/>
                </a:lnTo>
                <a:cubicBezTo>
                  <a:pt x="4669100" y="1150941"/>
                  <a:pt x="4669576" y="1143241"/>
                  <a:pt x="4669576" y="1135446"/>
                </a:cubicBezTo>
                <a:cubicBezTo>
                  <a:pt x="4669576" y="1056925"/>
                  <a:pt x="4617517" y="988385"/>
                  <a:pt x="4535575" y="988385"/>
                </a:cubicBezTo>
                <a:close/>
                <a:moveTo>
                  <a:pt x="4459152" y="1103410"/>
                </a:moveTo>
                <a:cubicBezTo>
                  <a:pt x="4464672" y="1071849"/>
                  <a:pt x="4497887" y="1050841"/>
                  <a:pt x="4535575" y="1050841"/>
                </a:cubicBezTo>
                <a:cubicBezTo>
                  <a:pt x="4573262" y="1050841"/>
                  <a:pt x="4602575" y="1071849"/>
                  <a:pt x="4606478" y="1103410"/>
                </a:cubicBezTo>
                <a:lnTo>
                  <a:pt x="4459248" y="1103410"/>
                </a:lnTo>
                <a:lnTo>
                  <a:pt x="4459152" y="1103410"/>
                </a:lnTo>
                <a:close/>
                <a:moveTo>
                  <a:pt x="4848879" y="988385"/>
                </a:moveTo>
                <a:cubicBezTo>
                  <a:pt x="4815664" y="988385"/>
                  <a:pt x="4794060" y="1005496"/>
                  <a:pt x="4785209" y="1032589"/>
                </a:cubicBezTo>
                <a:lnTo>
                  <a:pt x="4785209" y="995514"/>
                </a:lnTo>
                <a:lnTo>
                  <a:pt x="4727059" y="995514"/>
                </a:lnTo>
                <a:lnTo>
                  <a:pt x="4727059" y="1275853"/>
                </a:lnTo>
                <a:lnTo>
                  <a:pt x="4787398" y="1275853"/>
                </a:lnTo>
                <a:lnTo>
                  <a:pt x="4787398" y="1102745"/>
                </a:lnTo>
                <a:cubicBezTo>
                  <a:pt x="4792347" y="1078409"/>
                  <a:pt x="4812333" y="1052457"/>
                  <a:pt x="4847736" y="1052457"/>
                </a:cubicBezTo>
                <a:cubicBezTo>
                  <a:pt x="4863820" y="1052457"/>
                  <a:pt x="4877049" y="1058541"/>
                  <a:pt x="4885900" y="1065195"/>
                </a:cubicBezTo>
                <a:lnTo>
                  <a:pt x="4894751" y="1010439"/>
                </a:lnTo>
                <a:cubicBezTo>
                  <a:pt x="4887518" y="998271"/>
                  <a:pt x="4869816" y="988290"/>
                  <a:pt x="4848783" y="988290"/>
                </a:cubicBezTo>
                <a:lnTo>
                  <a:pt x="4848879" y="988385"/>
                </a:lnTo>
                <a:close/>
                <a:moveTo>
                  <a:pt x="5523072" y="1135446"/>
                </a:moveTo>
                <a:cubicBezTo>
                  <a:pt x="5523072" y="1056925"/>
                  <a:pt x="5471013" y="988385"/>
                  <a:pt x="5389070" y="988385"/>
                </a:cubicBezTo>
                <a:cubicBezTo>
                  <a:pt x="5302179" y="988385"/>
                  <a:pt x="5248502" y="1056925"/>
                  <a:pt x="5248502" y="1136016"/>
                </a:cubicBezTo>
                <a:cubicBezTo>
                  <a:pt x="5248502" y="1226135"/>
                  <a:pt x="5311601" y="1283077"/>
                  <a:pt x="5396304" y="1283077"/>
                </a:cubicBezTo>
                <a:cubicBezTo>
                  <a:pt x="5448362" y="1283077"/>
                  <a:pt x="5487668" y="1258742"/>
                  <a:pt x="5502610" y="1231649"/>
                </a:cubicBezTo>
                <a:lnTo>
                  <a:pt x="5484908" y="1184688"/>
                </a:lnTo>
                <a:cubicBezTo>
                  <a:pt x="5469395" y="1204556"/>
                  <a:pt x="5433991" y="1221192"/>
                  <a:pt x="5398588" y="1221192"/>
                </a:cubicBezTo>
                <a:cubicBezTo>
                  <a:pt x="5350431" y="1221192"/>
                  <a:pt x="5316074" y="1200754"/>
                  <a:pt x="5309983" y="1157595"/>
                </a:cubicBezTo>
                <a:lnTo>
                  <a:pt x="5521453" y="1157595"/>
                </a:lnTo>
                <a:cubicBezTo>
                  <a:pt x="5522595" y="1150941"/>
                  <a:pt x="5523072" y="1143241"/>
                  <a:pt x="5523072" y="1135446"/>
                </a:cubicBezTo>
                <a:close/>
                <a:moveTo>
                  <a:pt x="5312743" y="1103410"/>
                </a:moveTo>
                <a:cubicBezTo>
                  <a:pt x="5318263" y="1071849"/>
                  <a:pt x="5351478" y="1050841"/>
                  <a:pt x="5389166" y="1050841"/>
                </a:cubicBezTo>
                <a:cubicBezTo>
                  <a:pt x="5426853" y="1050841"/>
                  <a:pt x="5456166" y="1071849"/>
                  <a:pt x="5460068" y="1103410"/>
                </a:cubicBezTo>
                <a:lnTo>
                  <a:pt x="5312838" y="1103410"/>
                </a:lnTo>
                <a:lnTo>
                  <a:pt x="5312743" y="1103410"/>
                </a:lnTo>
                <a:close/>
                <a:moveTo>
                  <a:pt x="5074720" y="988385"/>
                </a:moveTo>
                <a:cubicBezTo>
                  <a:pt x="5033796" y="988385"/>
                  <a:pt x="5008290" y="1004450"/>
                  <a:pt x="5000581" y="1025459"/>
                </a:cubicBezTo>
                <a:lnTo>
                  <a:pt x="5000581" y="873360"/>
                </a:lnTo>
                <a:lnTo>
                  <a:pt x="4940243" y="873360"/>
                </a:lnTo>
                <a:lnTo>
                  <a:pt x="4940243" y="1275948"/>
                </a:lnTo>
                <a:lnTo>
                  <a:pt x="5000581" y="1275948"/>
                </a:lnTo>
                <a:lnTo>
                  <a:pt x="5000581" y="1100083"/>
                </a:lnTo>
                <a:cubicBezTo>
                  <a:pt x="5006102" y="1072420"/>
                  <a:pt x="5037127" y="1052552"/>
                  <a:pt x="5069771" y="1052552"/>
                </a:cubicBezTo>
                <a:cubicBezTo>
                  <a:pt x="5106317" y="1052552"/>
                  <a:pt x="5135629" y="1077458"/>
                  <a:pt x="5135629" y="1122232"/>
                </a:cubicBezTo>
                <a:lnTo>
                  <a:pt x="5135629" y="1275948"/>
                </a:lnTo>
                <a:lnTo>
                  <a:pt x="5195968" y="1275948"/>
                </a:lnTo>
                <a:lnTo>
                  <a:pt x="5195968" y="1115578"/>
                </a:lnTo>
                <a:cubicBezTo>
                  <a:pt x="5195968" y="1027075"/>
                  <a:pt x="5133441" y="988385"/>
                  <a:pt x="5074720" y="988385"/>
                </a:cubicBezTo>
                <a:close/>
                <a:moveTo>
                  <a:pt x="3712820" y="506515"/>
                </a:moveTo>
                <a:lnTo>
                  <a:pt x="3797712" y="506515"/>
                </a:lnTo>
                <a:lnTo>
                  <a:pt x="3797712" y="738847"/>
                </a:lnTo>
                <a:lnTo>
                  <a:pt x="3850342" y="738847"/>
                </a:lnTo>
                <a:lnTo>
                  <a:pt x="3850342" y="506515"/>
                </a:lnTo>
                <a:lnTo>
                  <a:pt x="3935235" y="506515"/>
                </a:lnTo>
                <a:lnTo>
                  <a:pt x="3935235" y="450333"/>
                </a:lnTo>
                <a:lnTo>
                  <a:pt x="3712724" y="450333"/>
                </a:lnTo>
                <a:lnTo>
                  <a:pt x="3712724" y="506515"/>
                </a:lnTo>
                <a:lnTo>
                  <a:pt x="3712820" y="506515"/>
                </a:lnTo>
                <a:close/>
                <a:moveTo>
                  <a:pt x="3804850" y="1111110"/>
                </a:moveTo>
                <a:lnTo>
                  <a:pt x="3776013" y="1095615"/>
                </a:lnTo>
                <a:cubicBezTo>
                  <a:pt x="3759358" y="1086774"/>
                  <a:pt x="3749461" y="1081261"/>
                  <a:pt x="3749461" y="1069093"/>
                </a:cubicBezTo>
                <a:cubicBezTo>
                  <a:pt x="3749461" y="1056925"/>
                  <a:pt x="3761643" y="1051411"/>
                  <a:pt x="3777726" y="1051411"/>
                </a:cubicBezTo>
                <a:cubicBezTo>
                  <a:pt x="3801519" y="1051411"/>
                  <a:pt x="3828643" y="1061393"/>
                  <a:pt x="3849676" y="1081831"/>
                </a:cubicBezTo>
                <a:lnTo>
                  <a:pt x="3860715" y="1028216"/>
                </a:lnTo>
                <a:cubicBezTo>
                  <a:pt x="3849105" y="1008823"/>
                  <a:pt x="3816461" y="988385"/>
                  <a:pt x="3777726" y="988385"/>
                </a:cubicBezTo>
                <a:cubicBezTo>
                  <a:pt x="3722908" y="988385"/>
                  <a:pt x="3688551" y="1023178"/>
                  <a:pt x="3688551" y="1067477"/>
                </a:cubicBezTo>
                <a:cubicBezTo>
                  <a:pt x="3688551" y="1101223"/>
                  <a:pt x="3710155" y="1127746"/>
                  <a:pt x="3752220" y="1149325"/>
                </a:cubicBezTo>
                <a:lnTo>
                  <a:pt x="3778773" y="1163109"/>
                </a:lnTo>
                <a:cubicBezTo>
                  <a:pt x="3800377" y="1174136"/>
                  <a:pt x="3813130" y="1183547"/>
                  <a:pt x="3813130" y="1197426"/>
                </a:cubicBezTo>
                <a:cubicBezTo>
                  <a:pt x="3813130" y="1214538"/>
                  <a:pt x="3795999" y="1221192"/>
                  <a:pt x="3777155" y="1221192"/>
                </a:cubicBezTo>
                <a:cubicBezTo>
                  <a:pt x="3739467" y="1221192"/>
                  <a:pt x="3714057" y="1203510"/>
                  <a:pt x="3696926" y="1182502"/>
                </a:cubicBezTo>
                <a:lnTo>
                  <a:pt x="3680842" y="1233930"/>
                </a:lnTo>
                <a:cubicBezTo>
                  <a:pt x="3695213" y="1260453"/>
                  <a:pt x="3731188" y="1283172"/>
                  <a:pt x="3773824" y="1283172"/>
                </a:cubicBezTo>
                <a:cubicBezTo>
                  <a:pt x="3834163" y="1283172"/>
                  <a:pt x="3872898" y="1246669"/>
                  <a:pt x="3872898" y="1197426"/>
                </a:cubicBezTo>
                <a:cubicBezTo>
                  <a:pt x="3872898" y="1157025"/>
                  <a:pt x="3849676" y="1134400"/>
                  <a:pt x="3804850" y="1111205"/>
                </a:cubicBezTo>
                <a:lnTo>
                  <a:pt x="3804850" y="1111110"/>
                </a:lnTo>
                <a:close/>
                <a:moveTo>
                  <a:pt x="2582376" y="738847"/>
                </a:moveTo>
                <a:lnTo>
                  <a:pt x="2637861" y="738847"/>
                </a:lnTo>
                <a:lnTo>
                  <a:pt x="2524036" y="450333"/>
                </a:lnTo>
                <a:lnTo>
                  <a:pt x="2472263" y="450333"/>
                </a:lnTo>
                <a:lnTo>
                  <a:pt x="2358438" y="738847"/>
                </a:lnTo>
                <a:lnTo>
                  <a:pt x="2415160" y="738847"/>
                </a:lnTo>
                <a:lnTo>
                  <a:pt x="2438477" y="679813"/>
                </a:lnTo>
                <a:lnTo>
                  <a:pt x="2559154" y="679813"/>
                </a:lnTo>
                <a:lnTo>
                  <a:pt x="2582471" y="738847"/>
                </a:lnTo>
                <a:lnTo>
                  <a:pt x="2582376" y="738847"/>
                </a:lnTo>
                <a:close/>
                <a:moveTo>
                  <a:pt x="2460176" y="623917"/>
                </a:moveTo>
                <a:lnTo>
                  <a:pt x="2498816" y="526668"/>
                </a:lnTo>
                <a:lnTo>
                  <a:pt x="2537074" y="623917"/>
                </a:lnTo>
                <a:lnTo>
                  <a:pt x="2460176" y="623917"/>
                </a:lnTo>
                <a:close/>
                <a:moveTo>
                  <a:pt x="2598079" y="1192959"/>
                </a:moveTo>
                <a:lnTo>
                  <a:pt x="2520039" y="995514"/>
                </a:lnTo>
                <a:lnTo>
                  <a:pt x="2455227" y="995514"/>
                </a:lnTo>
                <a:lnTo>
                  <a:pt x="2569242" y="1275853"/>
                </a:lnTo>
                <a:lnTo>
                  <a:pt x="2627963" y="1275853"/>
                </a:lnTo>
                <a:lnTo>
                  <a:pt x="2742549" y="995514"/>
                </a:lnTo>
                <a:lnTo>
                  <a:pt x="2676691" y="995514"/>
                </a:lnTo>
                <a:lnTo>
                  <a:pt x="2598079" y="1192959"/>
                </a:lnTo>
                <a:close/>
                <a:moveTo>
                  <a:pt x="2356154" y="1171379"/>
                </a:moveTo>
                <a:cubicBezTo>
                  <a:pt x="2350634" y="1199043"/>
                  <a:pt x="2320179" y="1218910"/>
                  <a:pt x="2287535" y="1218910"/>
                </a:cubicBezTo>
                <a:cubicBezTo>
                  <a:pt x="2250990" y="1218910"/>
                  <a:pt x="2222724" y="1194004"/>
                  <a:pt x="2222724" y="1149230"/>
                </a:cubicBezTo>
                <a:lnTo>
                  <a:pt x="2222724" y="995514"/>
                </a:lnTo>
                <a:lnTo>
                  <a:pt x="2162385" y="995514"/>
                </a:lnTo>
                <a:lnTo>
                  <a:pt x="2162385" y="1155884"/>
                </a:lnTo>
                <a:cubicBezTo>
                  <a:pt x="2162385" y="1244387"/>
                  <a:pt x="2223866" y="1283077"/>
                  <a:pt x="2282491" y="1283077"/>
                </a:cubicBezTo>
                <a:cubicBezTo>
                  <a:pt x="2323415" y="1283077"/>
                  <a:pt x="2350634" y="1267012"/>
                  <a:pt x="2358343" y="1246003"/>
                </a:cubicBezTo>
                <a:lnTo>
                  <a:pt x="2358343" y="1275853"/>
                </a:lnTo>
                <a:lnTo>
                  <a:pt x="2416493" y="1275853"/>
                </a:lnTo>
                <a:lnTo>
                  <a:pt x="2416493" y="995514"/>
                </a:lnTo>
                <a:lnTo>
                  <a:pt x="2356154" y="995514"/>
                </a:lnTo>
                <a:lnTo>
                  <a:pt x="2356154" y="1171379"/>
                </a:lnTo>
                <a:close/>
                <a:moveTo>
                  <a:pt x="3506393" y="988385"/>
                </a:moveTo>
                <a:cubicBezTo>
                  <a:pt x="3462710" y="988385"/>
                  <a:pt x="3420073" y="1007778"/>
                  <a:pt x="3399516" y="1038102"/>
                </a:cubicBezTo>
                <a:lnTo>
                  <a:pt x="3415029" y="1088390"/>
                </a:lnTo>
                <a:cubicBezTo>
                  <a:pt x="3431684" y="1065765"/>
                  <a:pt x="3464327" y="1051886"/>
                  <a:pt x="3498589" y="1051886"/>
                </a:cubicBezTo>
                <a:cubicBezTo>
                  <a:pt x="3535706" y="1051886"/>
                  <a:pt x="3568350" y="1067952"/>
                  <a:pt x="3568350" y="1109399"/>
                </a:cubicBezTo>
                <a:lnTo>
                  <a:pt x="3568350" y="1120996"/>
                </a:lnTo>
                <a:cubicBezTo>
                  <a:pt x="3555597" y="1108828"/>
                  <a:pt x="3527426" y="1100558"/>
                  <a:pt x="3496400" y="1100558"/>
                </a:cubicBezTo>
                <a:cubicBezTo>
                  <a:pt x="3436062" y="1100558"/>
                  <a:pt x="3385145" y="1132594"/>
                  <a:pt x="3385145" y="1191247"/>
                </a:cubicBezTo>
                <a:cubicBezTo>
                  <a:pt x="3385145" y="1249901"/>
                  <a:pt x="3429400" y="1283077"/>
                  <a:pt x="3491451" y="1283077"/>
                </a:cubicBezTo>
                <a:cubicBezTo>
                  <a:pt x="3521906" y="1283077"/>
                  <a:pt x="3556739" y="1270909"/>
                  <a:pt x="3570634" y="1251517"/>
                </a:cubicBezTo>
                <a:lnTo>
                  <a:pt x="3570634" y="1275853"/>
                </a:lnTo>
                <a:lnTo>
                  <a:pt x="3628783" y="1275853"/>
                </a:lnTo>
                <a:lnTo>
                  <a:pt x="3628783" y="1098372"/>
                </a:lnTo>
                <a:cubicBezTo>
                  <a:pt x="3628783" y="1028121"/>
                  <a:pt x="3580056" y="988385"/>
                  <a:pt x="3506488" y="988385"/>
                </a:cubicBezTo>
                <a:lnTo>
                  <a:pt x="3506393" y="988385"/>
                </a:lnTo>
                <a:close/>
                <a:moveTo>
                  <a:pt x="3568350" y="1196286"/>
                </a:moveTo>
                <a:cubicBezTo>
                  <a:pt x="3560641" y="1211781"/>
                  <a:pt x="3533993" y="1223378"/>
                  <a:pt x="3506869" y="1223378"/>
                </a:cubicBezTo>
                <a:cubicBezTo>
                  <a:pt x="3468135" y="1223378"/>
                  <a:pt x="3445959" y="1209499"/>
                  <a:pt x="3445959" y="1189061"/>
                </a:cubicBezTo>
                <a:cubicBezTo>
                  <a:pt x="3445959" y="1167482"/>
                  <a:pt x="3468135" y="1154744"/>
                  <a:pt x="3506869" y="1154744"/>
                </a:cubicBezTo>
                <a:cubicBezTo>
                  <a:pt x="3534564" y="1154744"/>
                  <a:pt x="3561117" y="1162444"/>
                  <a:pt x="3568350" y="1175752"/>
                </a:cubicBezTo>
                <a:lnTo>
                  <a:pt x="3568350" y="1196191"/>
                </a:lnTo>
                <a:lnTo>
                  <a:pt x="3568350" y="1196286"/>
                </a:lnTo>
                <a:close/>
                <a:moveTo>
                  <a:pt x="2901866" y="988385"/>
                </a:moveTo>
                <a:cubicBezTo>
                  <a:pt x="2823825" y="988385"/>
                  <a:pt x="2756825" y="1051411"/>
                  <a:pt x="2756825" y="1136016"/>
                </a:cubicBezTo>
                <a:cubicBezTo>
                  <a:pt x="2756825" y="1220622"/>
                  <a:pt x="2823825" y="1283077"/>
                  <a:pt x="2901866" y="1283077"/>
                </a:cubicBezTo>
                <a:cubicBezTo>
                  <a:pt x="2979906" y="1283077"/>
                  <a:pt x="3046907" y="1220622"/>
                  <a:pt x="3046907" y="1136016"/>
                </a:cubicBezTo>
                <a:cubicBezTo>
                  <a:pt x="3046907" y="1051411"/>
                  <a:pt x="2979906" y="988385"/>
                  <a:pt x="2901866" y="988385"/>
                </a:cubicBezTo>
                <a:close/>
                <a:moveTo>
                  <a:pt x="2901866" y="1218910"/>
                </a:moveTo>
                <a:cubicBezTo>
                  <a:pt x="2854280" y="1218910"/>
                  <a:pt x="2817163" y="1185734"/>
                  <a:pt x="2817163" y="1136016"/>
                </a:cubicBezTo>
                <a:cubicBezTo>
                  <a:pt x="2817163" y="1086299"/>
                  <a:pt x="2854280" y="1052552"/>
                  <a:pt x="2901866" y="1052552"/>
                </a:cubicBezTo>
                <a:cubicBezTo>
                  <a:pt x="2949451" y="1052552"/>
                  <a:pt x="2985997" y="1086869"/>
                  <a:pt x="2985997" y="1136587"/>
                </a:cubicBezTo>
                <a:cubicBezTo>
                  <a:pt x="2985997" y="1186304"/>
                  <a:pt x="2949451" y="1219005"/>
                  <a:pt x="2901866" y="1219005"/>
                </a:cubicBezTo>
                <a:lnTo>
                  <a:pt x="2901866" y="1218910"/>
                </a:lnTo>
                <a:close/>
                <a:moveTo>
                  <a:pt x="2285537" y="594542"/>
                </a:moveTo>
                <a:cubicBezTo>
                  <a:pt x="2285537" y="502522"/>
                  <a:pt x="2219583" y="450333"/>
                  <a:pt x="2128695" y="450333"/>
                </a:cubicBezTo>
                <a:lnTo>
                  <a:pt x="2038187" y="450333"/>
                </a:lnTo>
                <a:lnTo>
                  <a:pt x="2038187" y="738847"/>
                </a:lnTo>
                <a:lnTo>
                  <a:pt x="2128695" y="738847"/>
                </a:lnTo>
                <a:cubicBezTo>
                  <a:pt x="2218441" y="738847"/>
                  <a:pt x="2285537" y="685422"/>
                  <a:pt x="2285537" y="594542"/>
                </a:cubicBezTo>
                <a:close/>
                <a:moveTo>
                  <a:pt x="2143922" y="681714"/>
                </a:moveTo>
                <a:lnTo>
                  <a:pt x="2090817" y="681714"/>
                </a:lnTo>
                <a:lnTo>
                  <a:pt x="2090817" y="507370"/>
                </a:lnTo>
                <a:lnTo>
                  <a:pt x="2143922" y="507370"/>
                </a:lnTo>
                <a:cubicBezTo>
                  <a:pt x="2195410" y="507370"/>
                  <a:pt x="2231670" y="545585"/>
                  <a:pt x="2231670" y="594542"/>
                </a:cubicBezTo>
                <a:cubicBezTo>
                  <a:pt x="2231670" y="647207"/>
                  <a:pt x="2193411" y="681714"/>
                  <a:pt x="2143922" y="681714"/>
                </a:cubicBezTo>
                <a:close/>
                <a:moveTo>
                  <a:pt x="3356974" y="995514"/>
                </a:moveTo>
                <a:lnTo>
                  <a:pt x="3277221" y="995514"/>
                </a:lnTo>
                <a:lnTo>
                  <a:pt x="3164824" y="1104456"/>
                </a:lnTo>
                <a:lnTo>
                  <a:pt x="3164824" y="873360"/>
                </a:lnTo>
                <a:lnTo>
                  <a:pt x="3104485" y="873360"/>
                </a:lnTo>
                <a:lnTo>
                  <a:pt x="3104485" y="1275948"/>
                </a:lnTo>
                <a:lnTo>
                  <a:pt x="3164824" y="1275948"/>
                </a:lnTo>
                <a:lnTo>
                  <a:pt x="3164824" y="1153222"/>
                </a:lnTo>
                <a:lnTo>
                  <a:pt x="3288261" y="1275948"/>
                </a:lnTo>
                <a:lnTo>
                  <a:pt x="3371821" y="1275948"/>
                </a:lnTo>
                <a:lnTo>
                  <a:pt x="3222878" y="1127176"/>
                </a:lnTo>
                <a:lnTo>
                  <a:pt x="3356879" y="995609"/>
                </a:lnTo>
                <a:lnTo>
                  <a:pt x="3356974" y="995514"/>
                </a:lnTo>
                <a:close/>
              </a:path>
            </a:pathLst>
          </a:custGeom>
          <a:solidFill>
            <a:schemeClr val="tx1"/>
          </a:solidFill>
          <a:ln>
            <a:noFill/>
          </a:ln>
          <a:extLst>
            <a:ext uri="{91240B29-F687-4F45-9708-019B960494DF}">
              <a14:hiddenLine xmlns:a14="http://schemas.microsoft.com/office/drawing/2010/main" w="9513" cap="flat">
                <a:solidFill>
                  <a:srgbClr val="000000"/>
                </a:solidFill>
                <a:prstDash val="solid"/>
                <a:miter lim="800000"/>
                <a:headEnd/>
                <a:tailEnd/>
              </a14:hiddenLine>
            </a:ext>
          </a:extLst>
        </p:spPr>
        <p:txBody>
          <a:bodyPr anchor="ctr"/>
          <a:lstStyle/>
          <a:p>
            <a:endParaRPr lang="fi-FI"/>
          </a:p>
        </p:txBody>
      </p:sp>
      <p:sp>
        <p:nvSpPr>
          <p:cNvPr id="5" name="Picture Placeholder 2"/>
          <p:cNvSpPr>
            <a:spLocks noGrp="1"/>
          </p:cNvSpPr>
          <p:nvPr>
            <p:ph type="pic" idx="10"/>
          </p:nvPr>
        </p:nvSpPr>
        <p:spPr>
          <a:xfrm>
            <a:off x="6956385" y="620713"/>
            <a:ext cx="4611728" cy="5616575"/>
          </a:xfrm>
        </p:spPr>
        <p:txBody>
          <a:bodyPr rtlCol="0" anchor="ctr">
            <a:noAutofit/>
          </a:bodyPr>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fi-FI" noProof="0"/>
              <a:t>Lisää kuva napsauttamalla kuvaketta</a:t>
            </a:r>
            <a:endParaRPr lang="en-FI" noProof="0"/>
          </a:p>
        </p:txBody>
      </p:sp>
      <p:sp>
        <p:nvSpPr>
          <p:cNvPr id="6" name="Title 1"/>
          <p:cNvSpPr>
            <a:spLocks noGrp="1"/>
          </p:cNvSpPr>
          <p:nvPr>
            <p:ph type="ctrTitle"/>
          </p:nvPr>
        </p:nvSpPr>
        <p:spPr>
          <a:xfrm>
            <a:off x="522000" y="2430346"/>
            <a:ext cx="5058253" cy="2387600"/>
          </a:xfrm>
        </p:spPr>
        <p:txBody>
          <a:bodyPr anchor="b">
            <a:noAutofit/>
          </a:bodyPr>
          <a:lstStyle>
            <a:lvl1pPr algn="l">
              <a:defRPr sz="3200">
                <a:solidFill>
                  <a:schemeClr val="tx1"/>
                </a:solidFill>
                <a:latin typeface="+mj-lt"/>
              </a:defRPr>
            </a:lvl1pPr>
          </a:lstStyle>
          <a:p>
            <a:r>
              <a:rPr lang="fi-FI"/>
              <a:t>Muokkaa ots. perustyyl. napsautt.</a:t>
            </a:r>
            <a:endParaRPr lang="en-FI"/>
          </a:p>
        </p:txBody>
      </p:sp>
      <p:sp>
        <p:nvSpPr>
          <p:cNvPr id="8" name="Subtitle 2"/>
          <p:cNvSpPr>
            <a:spLocks noGrp="1"/>
          </p:cNvSpPr>
          <p:nvPr>
            <p:ph type="subTitle" idx="1"/>
          </p:nvPr>
        </p:nvSpPr>
        <p:spPr>
          <a:xfrm>
            <a:off x="522000" y="4910022"/>
            <a:ext cx="5058253" cy="1327266"/>
          </a:xfrm>
        </p:spPr>
        <p:txBody>
          <a:bodyPr>
            <a:noAutofit/>
          </a:bodyPr>
          <a:lstStyle>
            <a:lvl1pPr marL="0" indent="0" algn="l">
              <a:buNone/>
              <a:defRPr sz="1800" i="1">
                <a:latin typeface="Georgia" panose="02040502050405020303" pitchFamily="18"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i-FI"/>
              <a:t>Muokkaa alaotsikon perustyyliä napsautt.</a:t>
            </a:r>
            <a:endParaRPr lang="en-FI"/>
          </a:p>
        </p:txBody>
      </p:sp>
    </p:spTree>
    <p:extLst>
      <p:ext uri="{BB962C8B-B14F-4D97-AF65-F5344CB8AC3E}">
        <p14:creationId xmlns:p14="http://schemas.microsoft.com/office/powerpoint/2010/main" val="3148021976"/>
      </p:ext>
    </p:extLst>
  </p:cSld>
  <p:clrMapOvr>
    <a:overrideClrMapping bg1="dk1" tx1="lt1" bg2="dk2" tx2="lt2" accent1="accent1" accent2="accent2" accent3="accent3" accent4="accent4" accent5="accent5" accent6="accent6" hlink="hlink" folHlink="folHlink"/>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blank" preserve="1">
  <p:cSld name="Tyhjä">
    <p:spTree>
      <p:nvGrpSpPr>
        <p:cNvPr id="1" name=""/>
        <p:cNvGrpSpPr/>
        <p:nvPr/>
      </p:nvGrpSpPr>
      <p:grpSpPr>
        <a:xfrm>
          <a:off x="0" y="0"/>
          <a:ext cx="0" cy="0"/>
          <a:chOff x="0" y="0"/>
          <a:chExt cx="0" cy="0"/>
        </a:xfrm>
      </p:grpSpPr>
      <p:sp>
        <p:nvSpPr>
          <p:cNvPr id="2" name="Footer Placeholder 4">
            <a:extLst>
              <a:ext uri="{FF2B5EF4-FFF2-40B4-BE49-F238E27FC236}">
                <a16:creationId xmlns:a16="http://schemas.microsoft.com/office/drawing/2014/main" id="{AFB5E196-6875-F038-8F9A-4A31636A3422}"/>
              </a:ext>
            </a:extLst>
          </p:cNvPr>
          <p:cNvSpPr>
            <a:spLocks noGrp="1"/>
          </p:cNvSpPr>
          <p:nvPr>
            <p:ph type="ftr" sz="quarter" idx="10"/>
          </p:nvPr>
        </p:nvSpPr>
        <p:spPr/>
        <p:txBody>
          <a:bodyPr/>
          <a:lstStyle>
            <a:lvl1pPr>
              <a:defRPr/>
            </a:lvl1pPr>
          </a:lstStyle>
          <a:p>
            <a:pPr>
              <a:defRPr/>
            </a:pPr>
            <a:r>
              <a:rPr lang="en-GB"/>
              <a:t>neuvokasperhe.fi</a:t>
            </a:r>
            <a:endParaRPr lang="en-FI"/>
          </a:p>
        </p:txBody>
      </p:sp>
    </p:spTree>
    <p:extLst>
      <p:ext uri="{BB962C8B-B14F-4D97-AF65-F5344CB8AC3E}">
        <p14:creationId xmlns:p14="http://schemas.microsoft.com/office/powerpoint/2010/main" val="2185763195"/>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showMasterSp="0" userDrawn="1">
  <p:cSld name="13_Title Slide">
    <p:bg>
      <p:bgRef idx="1001">
        <a:schemeClr val="bg2"/>
      </p:bgRef>
    </p:bg>
    <p:spTree>
      <p:nvGrpSpPr>
        <p:cNvPr id="1" name=""/>
        <p:cNvGrpSpPr/>
        <p:nvPr/>
      </p:nvGrpSpPr>
      <p:grpSpPr>
        <a:xfrm>
          <a:off x="0" y="0"/>
          <a:ext cx="0" cy="0"/>
          <a:chOff x="0" y="0"/>
          <a:chExt cx="0" cy="0"/>
        </a:xfrm>
      </p:grpSpPr>
      <p:sp>
        <p:nvSpPr>
          <p:cNvPr id="2" name="Picture Placeholder 2">
            <a:extLst>
              <a:ext uri="{FF2B5EF4-FFF2-40B4-BE49-F238E27FC236}">
                <a16:creationId xmlns:a16="http://schemas.microsoft.com/office/drawing/2014/main" id="{EA1C86F0-BF2C-7D90-E791-97CD9BD242C0}"/>
              </a:ext>
            </a:extLst>
          </p:cNvPr>
          <p:cNvSpPr>
            <a:spLocks noGrp="1"/>
          </p:cNvSpPr>
          <p:nvPr>
            <p:ph type="pic" sz="quarter" idx="10"/>
          </p:nvPr>
        </p:nvSpPr>
        <p:spPr>
          <a:xfrm>
            <a:off x="0" y="1"/>
            <a:ext cx="12192000" cy="6857999"/>
          </a:xfrm>
        </p:spPr>
        <p:txBody>
          <a:bodyPr/>
          <a:lstStyle/>
          <a:p>
            <a:r>
              <a:rPr lang="fi-FI"/>
              <a:t>Lisää kuva napsauttamalla kuvaketta</a:t>
            </a:r>
            <a:endParaRPr lang="en-FI"/>
          </a:p>
        </p:txBody>
      </p:sp>
      <p:sp>
        <p:nvSpPr>
          <p:cNvPr id="11" name="Title 1">
            <a:extLst>
              <a:ext uri="{FF2B5EF4-FFF2-40B4-BE49-F238E27FC236}">
                <a16:creationId xmlns:a16="http://schemas.microsoft.com/office/drawing/2014/main" id="{313ED1F3-2D68-AD44-BACA-1D62A783E863}"/>
              </a:ext>
            </a:extLst>
          </p:cNvPr>
          <p:cNvSpPr>
            <a:spLocks noGrp="1"/>
          </p:cNvSpPr>
          <p:nvPr>
            <p:ph type="ctrTitle"/>
          </p:nvPr>
        </p:nvSpPr>
        <p:spPr>
          <a:xfrm>
            <a:off x="3219449" y="2242642"/>
            <a:ext cx="6121033" cy="1830594"/>
          </a:xfrm>
        </p:spPr>
        <p:txBody>
          <a:bodyPr anchor="ctr">
            <a:noAutofit/>
          </a:bodyPr>
          <a:lstStyle>
            <a:lvl1pPr algn="ctr">
              <a:defRPr sz="4800" b="0">
                <a:solidFill>
                  <a:schemeClr val="tx1"/>
                </a:solidFill>
              </a:defRPr>
            </a:lvl1pPr>
          </a:lstStyle>
          <a:p>
            <a:r>
              <a:rPr lang="fi-FI"/>
              <a:t>Muokkaa ots. perustyyl. napsautt.</a:t>
            </a:r>
            <a:endParaRPr lang="en-FI"/>
          </a:p>
        </p:txBody>
      </p:sp>
    </p:spTree>
    <p:extLst>
      <p:ext uri="{BB962C8B-B14F-4D97-AF65-F5344CB8AC3E}">
        <p14:creationId xmlns:p14="http://schemas.microsoft.com/office/powerpoint/2010/main" val="1223948146"/>
      </p:ext>
    </p:extLst>
  </p:cSld>
  <p:clrMapOvr>
    <a:overrideClrMapping bg1="dk1" tx1="lt1" bg2="dk2" tx2="lt2" accent1="accent1" accent2="accent2" accent3="accent3" accent4="accent4" accent5="accent5" accent6="accent6" hlink="hlink" folHlink="folHlink"/>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userDrawn="1">
  <p:cSld name="Kaksi sisältökohdetta">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E5A0FA-2B72-944B-9AF2-23F24293BCF0}"/>
              </a:ext>
            </a:extLst>
          </p:cNvPr>
          <p:cNvSpPr>
            <a:spLocks noGrp="1"/>
          </p:cNvSpPr>
          <p:nvPr>
            <p:ph type="title"/>
          </p:nvPr>
        </p:nvSpPr>
        <p:spPr>
          <a:xfrm>
            <a:off x="522000" y="522514"/>
            <a:ext cx="11156400" cy="1160917"/>
          </a:xfrm>
        </p:spPr>
        <p:txBody>
          <a:bodyPr>
            <a:noAutofit/>
          </a:bodyPr>
          <a:lstStyle/>
          <a:p>
            <a:r>
              <a:rPr lang="fi-FI"/>
              <a:t>Muokkaa ots. perustyyl. napsautt.</a:t>
            </a:r>
            <a:endParaRPr lang="en-FI"/>
          </a:p>
        </p:txBody>
      </p:sp>
      <p:sp>
        <p:nvSpPr>
          <p:cNvPr id="3" name="Content Placeholder 2">
            <a:extLst>
              <a:ext uri="{FF2B5EF4-FFF2-40B4-BE49-F238E27FC236}">
                <a16:creationId xmlns:a16="http://schemas.microsoft.com/office/drawing/2014/main" id="{C28F0AC2-6BD0-2149-9273-97128F87B761}"/>
              </a:ext>
            </a:extLst>
          </p:cNvPr>
          <p:cNvSpPr>
            <a:spLocks noGrp="1"/>
          </p:cNvSpPr>
          <p:nvPr>
            <p:ph sz="half" idx="1" hasCustomPrompt="1"/>
          </p:nvPr>
        </p:nvSpPr>
        <p:spPr>
          <a:xfrm>
            <a:off x="522000" y="1800000"/>
            <a:ext cx="5414400" cy="4257900"/>
          </a:xfrm>
        </p:spPr>
        <p:txBody>
          <a:bodyPr>
            <a:noAutofit/>
          </a:bodyPr>
          <a:lstStyle>
            <a:lvl1pPr marL="0" indent="0">
              <a:buNone/>
              <a:defRPr sz="1600"/>
            </a:lvl1pPr>
            <a:lvl2pPr marL="457200" indent="0">
              <a:buNone/>
              <a:defRPr/>
            </a:lvl2pPr>
            <a:lvl3pPr marL="914400" indent="0">
              <a:buNone/>
              <a:defRPr sz="1600"/>
            </a:lvl3pPr>
            <a:lvl4pPr marL="1371600" indent="0">
              <a:buNone/>
              <a:defRPr sz="1600"/>
            </a:lvl4pPr>
            <a:lvl5pPr marL="1828800" indent="0">
              <a:buNone/>
              <a:defRPr sz="1600"/>
            </a:lvl5pPr>
          </a:lstStyle>
          <a:p>
            <a:pPr lvl="0"/>
            <a:r>
              <a:rPr lang="en-GB"/>
              <a:t>Second level</a:t>
            </a:r>
            <a:endParaRPr lang="en-FI"/>
          </a:p>
        </p:txBody>
      </p:sp>
      <p:sp>
        <p:nvSpPr>
          <p:cNvPr id="6" name="Footer Placeholder 5">
            <a:extLst>
              <a:ext uri="{FF2B5EF4-FFF2-40B4-BE49-F238E27FC236}">
                <a16:creationId xmlns:a16="http://schemas.microsoft.com/office/drawing/2014/main" id="{7E04F519-6FF4-D349-B4E6-56FC5A556BED}"/>
              </a:ext>
            </a:extLst>
          </p:cNvPr>
          <p:cNvSpPr>
            <a:spLocks noGrp="1"/>
          </p:cNvSpPr>
          <p:nvPr>
            <p:ph type="ftr" sz="quarter" idx="11"/>
          </p:nvPr>
        </p:nvSpPr>
        <p:spPr/>
        <p:txBody>
          <a:bodyPr>
            <a:noAutofit/>
          </a:bodyPr>
          <a:lstStyle/>
          <a:p>
            <a:r>
              <a:rPr lang="en-GB" err="1"/>
              <a:t>neuvokasperhe.fi</a:t>
            </a:r>
            <a:endParaRPr lang="en-FI"/>
          </a:p>
        </p:txBody>
      </p:sp>
      <p:sp>
        <p:nvSpPr>
          <p:cNvPr id="8" name="Content Placeholder 2">
            <a:extLst>
              <a:ext uri="{FF2B5EF4-FFF2-40B4-BE49-F238E27FC236}">
                <a16:creationId xmlns:a16="http://schemas.microsoft.com/office/drawing/2014/main" id="{440ECBD2-33AA-6144-9B90-F1F6784AB014}"/>
              </a:ext>
            </a:extLst>
          </p:cNvPr>
          <p:cNvSpPr>
            <a:spLocks noGrp="1"/>
          </p:cNvSpPr>
          <p:nvPr>
            <p:ph sz="half" idx="13" hasCustomPrompt="1"/>
          </p:nvPr>
        </p:nvSpPr>
        <p:spPr>
          <a:xfrm>
            <a:off x="6263976" y="1800000"/>
            <a:ext cx="5415662" cy="4257900"/>
          </a:xfrm>
        </p:spPr>
        <p:txBody>
          <a:bodyPr>
            <a:noAutofit/>
          </a:bodyPr>
          <a:lstStyle>
            <a:lvl1pPr marL="0" indent="0">
              <a:buNone/>
              <a:defRPr sz="1600"/>
            </a:lvl1pPr>
            <a:lvl2pPr marL="457200" indent="0">
              <a:buNone/>
              <a:defRPr/>
            </a:lvl2pPr>
            <a:lvl3pPr marL="914400" indent="0">
              <a:buNone/>
              <a:defRPr sz="1600"/>
            </a:lvl3pPr>
            <a:lvl4pPr marL="1371600" indent="0">
              <a:buNone/>
              <a:defRPr sz="1600"/>
            </a:lvl4pPr>
            <a:lvl5pPr marL="1828800" indent="0">
              <a:buNone/>
              <a:defRPr sz="1600"/>
            </a:lvl5pPr>
          </a:lstStyle>
          <a:p>
            <a:pPr lvl="0"/>
            <a:r>
              <a:rPr lang="en-GB"/>
              <a:t>Second level</a:t>
            </a:r>
            <a:endParaRPr lang="en-FI"/>
          </a:p>
        </p:txBody>
      </p:sp>
    </p:spTree>
    <p:extLst>
      <p:ext uri="{BB962C8B-B14F-4D97-AF65-F5344CB8AC3E}">
        <p14:creationId xmlns:p14="http://schemas.microsoft.com/office/powerpoint/2010/main" val="2705015070"/>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userDrawn="1">
  <p:cSld name="Kuvatekstillinen kuva">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684189-374F-3E4E-84C1-FFBD5D13FCCD}"/>
              </a:ext>
            </a:extLst>
          </p:cNvPr>
          <p:cNvSpPr>
            <a:spLocks noGrp="1"/>
          </p:cNvSpPr>
          <p:nvPr>
            <p:ph type="title"/>
          </p:nvPr>
        </p:nvSpPr>
        <p:spPr>
          <a:xfrm>
            <a:off x="521999" y="522000"/>
            <a:ext cx="5981683" cy="1159200"/>
          </a:xfrm>
        </p:spPr>
        <p:txBody>
          <a:bodyPr lIns="90000" anchor="t">
            <a:noAutofit/>
          </a:bodyPr>
          <a:lstStyle>
            <a:lvl1pPr>
              <a:defRPr sz="3200"/>
            </a:lvl1pPr>
          </a:lstStyle>
          <a:p>
            <a:r>
              <a:rPr lang="fi-FI"/>
              <a:t>Muokkaa ots. perustyyl. napsautt.</a:t>
            </a:r>
            <a:endParaRPr lang="en-FI"/>
          </a:p>
        </p:txBody>
      </p:sp>
      <p:sp>
        <p:nvSpPr>
          <p:cNvPr id="3" name="Picture Placeholder 2">
            <a:extLst>
              <a:ext uri="{FF2B5EF4-FFF2-40B4-BE49-F238E27FC236}">
                <a16:creationId xmlns:a16="http://schemas.microsoft.com/office/drawing/2014/main" id="{D8BCD9B1-1EC3-A64A-B4CB-0001570FF4AE}"/>
              </a:ext>
            </a:extLst>
          </p:cNvPr>
          <p:cNvSpPr>
            <a:spLocks noGrp="1"/>
          </p:cNvSpPr>
          <p:nvPr>
            <p:ph type="pic" idx="1"/>
          </p:nvPr>
        </p:nvSpPr>
        <p:spPr>
          <a:xfrm>
            <a:off x="6956385" y="620713"/>
            <a:ext cx="4611728" cy="5437187"/>
          </a:xfrm>
        </p:spPr>
        <p:txBody>
          <a:bodyPr anchor="ctr">
            <a:noAutofit/>
          </a:bodyPr>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i-FI"/>
              <a:t>Lisää kuva napsauttamalla kuvaketta</a:t>
            </a:r>
            <a:endParaRPr lang="en-FI"/>
          </a:p>
        </p:txBody>
      </p:sp>
      <p:sp>
        <p:nvSpPr>
          <p:cNvPr id="4" name="Text Placeholder 3">
            <a:extLst>
              <a:ext uri="{FF2B5EF4-FFF2-40B4-BE49-F238E27FC236}">
                <a16:creationId xmlns:a16="http://schemas.microsoft.com/office/drawing/2014/main" id="{0D6970EC-71CD-B04D-97D7-77189F51CA5E}"/>
              </a:ext>
            </a:extLst>
          </p:cNvPr>
          <p:cNvSpPr>
            <a:spLocks noGrp="1"/>
          </p:cNvSpPr>
          <p:nvPr>
            <p:ph type="body" sz="half" idx="2"/>
          </p:nvPr>
        </p:nvSpPr>
        <p:spPr>
          <a:xfrm>
            <a:off x="522000" y="1800001"/>
            <a:ext cx="5982972" cy="4257900"/>
          </a:xfrm>
        </p:spPr>
        <p:txBody>
          <a:bodyPr>
            <a:noAutofit/>
          </a:bodyPr>
          <a:lstStyle>
            <a:lvl1pPr marL="0" indent="0">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fi-FI"/>
              <a:t>Muokkaa tekstin perustyylejä napsauttamalla</a:t>
            </a:r>
          </a:p>
        </p:txBody>
      </p:sp>
      <p:sp>
        <p:nvSpPr>
          <p:cNvPr id="6" name="Footer Placeholder 5">
            <a:extLst>
              <a:ext uri="{FF2B5EF4-FFF2-40B4-BE49-F238E27FC236}">
                <a16:creationId xmlns:a16="http://schemas.microsoft.com/office/drawing/2014/main" id="{11C04269-9663-1046-9F90-CD92FEB8E8FA}"/>
              </a:ext>
            </a:extLst>
          </p:cNvPr>
          <p:cNvSpPr>
            <a:spLocks noGrp="1"/>
          </p:cNvSpPr>
          <p:nvPr>
            <p:ph type="ftr" sz="quarter" idx="11"/>
          </p:nvPr>
        </p:nvSpPr>
        <p:spPr/>
        <p:txBody>
          <a:bodyPr>
            <a:noAutofit/>
          </a:bodyPr>
          <a:lstStyle/>
          <a:p>
            <a:r>
              <a:rPr lang="en-GB" err="1"/>
              <a:t>neuvokasperhe.fi</a:t>
            </a:r>
            <a:endParaRPr lang="en-FI"/>
          </a:p>
        </p:txBody>
      </p:sp>
    </p:spTree>
    <p:extLst>
      <p:ext uri="{BB962C8B-B14F-4D97-AF65-F5344CB8AC3E}">
        <p14:creationId xmlns:p14="http://schemas.microsoft.com/office/powerpoint/2010/main" val="1873447152"/>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userDrawn="1">
  <p:cSld name="1_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684189-374F-3E4E-84C1-FFBD5D13FCCD}"/>
              </a:ext>
            </a:extLst>
          </p:cNvPr>
          <p:cNvSpPr>
            <a:spLocks noGrp="1"/>
          </p:cNvSpPr>
          <p:nvPr>
            <p:ph type="title"/>
          </p:nvPr>
        </p:nvSpPr>
        <p:spPr>
          <a:xfrm>
            <a:off x="5708687" y="522000"/>
            <a:ext cx="5981683" cy="1159200"/>
          </a:xfrm>
        </p:spPr>
        <p:txBody>
          <a:bodyPr lIns="90000" anchor="t">
            <a:noAutofit/>
          </a:bodyPr>
          <a:lstStyle>
            <a:lvl1pPr>
              <a:defRPr sz="3200"/>
            </a:lvl1pPr>
          </a:lstStyle>
          <a:p>
            <a:r>
              <a:rPr lang="fi-FI"/>
              <a:t>Muokkaa ots. perustyyl. napsautt.</a:t>
            </a:r>
            <a:endParaRPr lang="en-FI"/>
          </a:p>
        </p:txBody>
      </p:sp>
      <p:sp>
        <p:nvSpPr>
          <p:cNvPr id="3" name="Picture Placeholder 2">
            <a:extLst>
              <a:ext uri="{FF2B5EF4-FFF2-40B4-BE49-F238E27FC236}">
                <a16:creationId xmlns:a16="http://schemas.microsoft.com/office/drawing/2014/main" id="{D8BCD9B1-1EC3-A64A-B4CB-0001570FF4AE}"/>
              </a:ext>
            </a:extLst>
          </p:cNvPr>
          <p:cNvSpPr>
            <a:spLocks noGrp="1"/>
          </p:cNvSpPr>
          <p:nvPr>
            <p:ph type="pic" idx="1"/>
          </p:nvPr>
        </p:nvSpPr>
        <p:spPr>
          <a:xfrm>
            <a:off x="623888" y="620713"/>
            <a:ext cx="4611728" cy="5437187"/>
          </a:xfrm>
        </p:spPr>
        <p:txBody>
          <a:bodyPr anchor="ctr">
            <a:noAutofit/>
          </a:bodyPr>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i-FI"/>
              <a:t>Lisää kuva napsauttamalla kuvaketta</a:t>
            </a:r>
            <a:endParaRPr lang="en-FI"/>
          </a:p>
        </p:txBody>
      </p:sp>
      <p:sp>
        <p:nvSpPr>
          <p:cNvPr id="4" name="Text Placeholder 3">
            <a:extLst>
              <a:ext uri="{FF2B5EF4-FFF2-40B4-BE49-F238E27FC236}">
                <a16:creationId xmlns:a16="http://schemas.microsoft.com/office/drawing/2014/main" id="{0D6970EC-71CD-B04D-97D7-77189F51CA5E}"/>
              </a:ext>
            </a:extLst>
          </p:cNvPr>
          <p:cNvSpPr>
            <a:spLocks noGrp="1"/>
          </p:cNvSpPr>
          <p:nvPr>
            <p:ph type="body" sz="half" idx="2"/>
          </p:nvPr>
        </p:nvSpPr>
        <p:spPr>
          <a:xfrm>
            <a:off x="5708688" y="1800000"/>
            <a:ext cx="5982972" cy="4257900"/>
          </a:xfrm>
        </p:spPr>
        <p:txBody>
          <a:bodyPr>
            <a:noAutofit/>
          </a:bodyPr>
          <a:lstStyle>
            <a:lvl1pPr marL="0" indent="0">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fi-FI"/>
              <a:t>Muokkaa tekstin perustyylejä napsauttamalla</a:t>
            </a:r>
          </a:p>
        </p:txBody>
      </p:sp>
      <p:sp>
        <p:nvSpPr>
          <p:cNvPr id="6" name="Footer Placeholder 5">
            <a:extLst>
              <a:ext uri="{FF2B5EF4-FFF2-40B4-BE49-F238E27FC236}">
                <a16:creationId xmlns:a16="http://schemas.microsoft.com/office/drawing/2014/main" id="{11C04269-9663-1046-9F90-CD92FEB8E8FA}"/>
              </a:ext>
            </a:extLst>
          </p:cNvPr>
          <p:cNvSpPr>
            <a:spLocks noGrp="1"/>
          </p:cNvSpPr>
          <p:nvPr>
            <p:ph type="ftr" sz="quarter" idx="11"/>
          </p:nvPr>
        </p:nvSpPr>
        <p:spPr/>
        <p:txBody>
          <a:bodyPr>
            <a:noAutofit/>
          </a:bodyPr>
          <a:lstStyle/>
          <a:p>
            <a:r>
              <a:rPr lang="en-GB" err="1"/>
              <a:t>neuvokasperhe.fi</a:t>
            </a:r>
            <a:endParaRPr lang="en-FI"/>
          </a:p>
        </p:txBody>
      </p:sp>
    </p:spTree>
    <p:extLst>
      <p:ext uri="{BB962C8B-B14F-4D97-AF65-F5344CB8AC3E}">
        <p14:creationId xmlns:p14="http://schemas.microsoft.com/office/powerpoint/2010/main" val="3756497191"/>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userDrawn="1">
  <p:cSld name="Otsikko ja sisältö">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D3835B-3976-1542-8BA0-5839E11C3E38}"/>
              </a:ext>
            </a:extLst>
          </p:cNvPr>
          <p:cNvSpPr>
            <a:spLocks noGrp="1"/>
          </p:cNvSpPr>
          <p:nvPr>
            <p:ph type="title"/>
          </p:nvPr>
        </p:nvSpPr>
        <p:spPr>
          <a:xfrm>
            <a:off x="521999" y="522000"/>
            <a:ext cx="9801230" cy="1159200"/>
          </a:xfrm>
        </p:spPr>
        <p:txBody>
          <a:bodyPr/>
          <a:lstStyle/>
          <a:p>
            <a:r>
              <a:rPr lang="fi-FI"/>
              <a:t>Muokkaa ots. perustyyl. napsautt.</a:t>
            </a:r>
            <a:endParaRPr lang="en-FI"/>
          </a:p>
        </p:txBody>
      </p:sp>
      <p:sp>
        <p:nvSpPr>
          <p:cNvPr id="3" name="Content Placeholder 2">
            <a:extLst>
              <a:ext uri="{FF2B5EF4-FFF2-40B4-BE49-F238E27FC236}">
                <a16:creationId xmlns:a16="http://schemas.microsoft.com/office/drawing/2014/main" id="{7E8122FC-F193-8440-9067-B0BCBA66F11E}"/>
              </a:ext>
            </a:extLst>
          </p:cNvPr>
          <p:cNvSpPr>
            <a:spLocks noGrp="1"/>
          </p:cNvSpPr>
          <p:nvPr>
            <p:ph idx="1"/>
          </p:nvPr>
        </p:nvSpPr>
        <p:spPr>
          <a:xfrm>
            <a:off x="521331" y="1800000"/>
            <a:ext cx="9801230" cy="4351338"/>
          </a:xfrm>
        </p:spPr>
        <p:txBody>
          <a:bodyPr/>
          <a:lstStyle>
            <a:lvl1pPr marL="0" indent="0">
              <a:buNone/>
              <a:defRPr sz="1600"/>
            </a:lvl1pPr>
            <a:lvl6pPr>
              <a:lnSpc>
                <a:spcPct val="100000"/>
              </a:lnSpc>
              <a:defRPr sz="1600"/>
            </a:lvl6pPr>
            <a:lvl7pPr>
              <a:lnSpc>
                <a:spcPct val="100000"/>
              </a:lnSpc>
              <a:defRPr sz="1600"/>
            </a:lvl7pPr>
            <a:lvl8pPr>
              <a:lnSpc>
                <a:spcPct val="100000"/>
              </a:lnSpc>
              <a:defRPr sz="1600"/>
            </a:lvl8pPr>
            <a:lvl9pPr marL="3657600" indent="0">
              <a:lnSpc>
                <a:spcPct val="100000"/>
              </a:lnSpc>
              <a:buNone/>
              <a:defRPr sz="1600"/>
            </a:lvl9pPr>
          </a:lstStyle>
          <a:p>
            <a:pPr lvl="0"/>
            <a:r>
              <a:rPr lang="fi-FI"/>
              <a:t>Muokkaa tekstin perustyylejä napsauttamalla</a:t>
            </a:r>
          </a:p>
        </p:txBody>
      </p:sp>
      <p:sp>
        <p:nvSpPr>
          <p:cNvPr id="4" name="Footer Placeholder 3">
            <a:extLst>
              <a:ext uri="{FF2B5EF4-FFF2-40B4-BE49-F238E27FC236}">
                <a16:creationId xmlns:a16="http://schemas.microsoft.com/office/drawing/2014/main" id="{6FCD290C-03CC-364D-B8CB-81A16E4D49BE}"/>
              </a:ext>
            </a:extLst>
          </p:cNvPr>
          <p:cNvSpPr>
            <a:spLocks noGrp="1"/>
          </p:cNvSpPr>
          <p:nvPr>
            <p:ph type="ftr" sz="quarter" idx="10"/>
          </p:nvPr>
        </p:nvSpPr>
        <p:spPr/>
        <p:txBody>
          <a:bodyPr/>
          <a:lstStyle/>
          <a:p>
            <a:r>
              <a:rPr lang="en-GB"/>
              <a:t>neuvokasperhe.fi</a:t>
            </a:r>
            <a:endParaRPr lang="en-FI"/>
          </a:p>
        </p:txBody>
      </p:sp>
    </p:spTree>
    <p:extLst>
      <p:ext uri="{BB962C8B-B14F-4D97-AF65-F5344CB8AC3E}">
        <p14:creationId xmlns:p14="http://schemas.microsoft.com/office/powerpoint/2010/main" val="3415625723"/>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showMasterSp="0" userDrawn="1">
  <p:cSld name="3_Section Header">
    <p:bg>
      <p:bgRef idx="1001">
        <a:schemeClr val="bg2"/>
      </p:bgRef>
    </p:bg>
    <p:spTree>
      <p:nvGrpSpPr>
        <p:cNvPr id="1" name=""/>
        <p:cNvGrpSpPr/>
        <p:nvPr/>
      </p:nvGrpSpPr>
      <p:grpSpPr>
        <a:xfrm>
          <a:off x="0" y="0"/>
          <a:ext cx="0" cy="0"/>
          <a:chOff x="0" y="0"/>
          <a:chExt cx="0" cy="0"/>
        </a:xfrm>
      </p:grpSpPr>
      <p:sp>
        <p:nvSpPr>
          <p:cNvPr id="5" name="Footer Placeholder 4">
            <a:extLst>
              <a:ext uri="{FF2B5EF4-FFF2-40B4-BE49-F238E27FC236}">
                <a16:creationId xmlns:a16="http://schemas.microsoft.com/office/drawing/2014/main" id="{785D02C7-56AD-864F-92B3-D2D0DE206EDE}"/>
              </a:ext>
            </a:extLst>
          </p:cNvPr>
          <p:cNvSpPr>
            <a:spLocks noGrp="1"/>
          </p:cNvSpPr>
          <p:nvPr>
            <p:ph type="ftr" sz="quarter" idx="11"/>
          </p:nvPr>
        </p:nvSpPr>
        <p:spPr/>
        <p:txBody>
          <a:bodyPr>
            <a:noAutofit/>
          </a:bodyPr>
          <a:lstStyle>
            <a:lvl1pPr>
              <a:defRPr>
                <a:solidFill>
                  <a:schemeClr val="tx1"/>
                </a:solidFill>
              </a:defRPr>
            </a:lvl1pPr>
          </a:lstStyle>
          <a:p>
            <a:r>
              <a:rPr lang="en-GB"/>
              <a:t>neuvokasperhe.fi</a:t>
            </a:r>
            <a:endParaRPr lang="en-FI"/>
          </a:p>
        </p:txBody>
      </p:sp>
      <p:sp>
        <p:nvSpPr>
          <p:cNvPr id="7" name="Picture Placeholder 2">
            <a:extLst>
              <a:ext uri="{FF2B5EF4-FFF2-40B4-BE49-F238E27FC236}">
                <a16:creationId xmlns:a16="http://schemas.microsoft.com/office/drawing/2014/main" id="{059B9DAB-85CE-DF4D-A5C6-298EA853B8EA}"/>
              </a:ext>
            </a:extLst>
          </p:cNvPr>
          <p:cNvSpPr>
            <a:spLocks noGrp="1"/>
          </p:cNvSpPr>
          <p:nvPr>
            <p:ph type="pic" idx="1"/>
          </p:nvPr>
        </p:nvSpPr>
        <p:spPr>
          <a:xfrm>
            <a:off x="623888" y="620713"/>
            <a:ext cx="10944225" cy="5616575"/>
          </a:xfrm>
        </p:spPr>
        <p:txBody>
          <a:bodyPr anchor="ctr">
            <a:noAutofit/>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i-FI"/>
              <a:t>Lisää kuva napsauttamalla kuvaketta</a:t>
            </a:r>
            <a:endParaRPr lang="en-FI"/>
          </a:p>
        </p:txBody>
      </p:sp>
      <p:sp>
        <p:nvSpPr>
          <p:cNvPr id="8" name="Title 1">
            <a:extLst>
              <a:ext uri="{FF2B5EF4-FFF2-40B4-BE49-F238E27FC236}">
                <a16:creationId xmlns:a16="http://schemas.microsoft.com/office/drawing/2014/main" id="{B2D1A288-1727-6D4E-A447-37A23ABB4BD3}"/>
              </a:ext>
            </a:extLst>
          </p:cNvPr>
          <p:cNvSpPr>
            <a:spLocks noGrp="1"/>
          </p:cNvSpPr>
          <p:nvPr>
            <p:ph type="title"/>
          </p:nvPr>
        </p:nvSpPr>
        <p:spPr>
          <a:xfrm>
            <a:off x="2280000" y="1404000"/>
            <a:ext cx="7632000" cy="4050000"/>
          </a:xfrm>
        </p:spPr>
        <p:txBody>
          <a:bodyPr lIns="90000" anchor="ctr">
            <a:noAutofit/>
          </a:bodyPr>
          <a:lstStyle>
            <a:lvl1pPr algn="ctr">
              <a:defRPr sz="4800" b="0">
                <a:solidFill>
                  <a:schemeClr val="tx1"/>
                </a:solidFill>
              </a:defRPr>
            </a:lvl1pPr>
          </a:lstStyle>
          <a:p>
            <a:r>
              <a:rPr lang="fi-FI"/>
              <a:t>Muokkaa ots. perustyyl. napsautt.</a:t>
            </a:r>
            <a:endParaRPr lang="en-FI"/>
          </a:p>
        </p:txBody>
      </p:sp>
      <p:sp>
        <p:nvSpPr>
          <p:cNvPr id="9" name="Freeform 8">
            <a:extLst>
              <a:ext uri="{FF2B5EF4-FFF2-40B4-BE49-F238E27FC236}">
                <a16:creationId xmlns:a16="http://schemas.microsoft.com/office/drawing/2014/main" id="{5268C56E-2902-F144-8B95-290FE4ED510E}"/>
              </a:ext>
            </a:extLst>
          </p:cNvPr>
          <p:cNvSpPr/>
          <p:nvPr userDrawn="1"/>
        </p:nvSpPr>
        <p:spPr>
          <a:xfrm>
            <a:off x="625857" y="6381819"/>
            <a:ext cx="1870744" cy="263706"/>
          </a:xfrm>
          <a:custGeom>
            <a:avLst/>
            <a:gdLst>
              <a:gd name="connsiteX0" fmla="*/ 5604738 w 10836969"/>
              <a:gd name="connsiteY0" fmla="*/ 966598 h 1527612"/>
              <a:gd name="connsiteX1" fmla="*/ 5470040 w 10836969"/>
              <a:gd name="connsiteY1" fmla="*/ 1044539 h 1527612"/>
              <a:gd name="connsiteX2" fmla="*/ 5603436 w 10836969"/>
              <a:gd name="connsiteY2" fmla="*/ 1121100 h 1527612"/>
              <a:gd name="connsiteX3" fmla="*/ 5735448 w 10836969"/>
              <a:gd name="connsiteY3" fmla="*/ 1063294 h 1527612"/>
              <a:gd name="connsiteX4" fmla="*/ 5735448 w 10836969"/>
              <a:gd name="connsiteY4" fmla="*/ 1013606 h 1527612"/>
              <a:gd name="connsiteX5" fmla="*/ 5604738 w 10836969"/>
              <a:gd name="connsiteY5" fmla="*/ 966598 h 1527612"/>
              <a:gd name="connsiteX6" fmla="*/ 3703014 w 10836969"/>
              <a:gd name="connsiteY6" fmla="*/ 838644 h 1527612"/>
              <a:gd name="connsiteX7" fmla="*/ 3789286 w 10836969"/>
              <a:gd name="connsiteY7" fmla="*/ 1014743 h 1527612"/>
              <a:gd name="connsiteX8" fmla="*/ 3993164 w 10836969"/>
              <a:gd name="connsiteY8" fmla="*/ 1008410 h 1527612"/>
              <a:gd name="connsiteX9" fmla="*/ 7572305 w 10836969"/>
              <a:gd name="connsiteY9" fmla="*/ 732856 h 1527612"/>
              <a:gd name="connsiteX10" fmla="*/ 7392681 w 10836969"/>
              <a:gd name="connsiteY10" fmla="*/ 823787 h 1527612"/>
              <a:gd name="connsiteX11" fmla="*/ 7392681 w 10836969"/>
              <a:gd name="connsiteY11" fmla="*/ 1006949 h 1527612"/>
              <a:gd name="connsiteX12" fmla="*/ 7572305 w 10836969"/>
              <a:gd name="connsiteY12" fmla="*/ 1097880 h 1527612"/>
              <a:gd name="connsiteX13" fmla="*/ 7771952 w 10836969"/>
              <a:gd name="connsiteY13" fmla="*/ 914718 h 1527612"/>
              <a:gd name="connsiteX14" fmla="*/ 7572305 w 10836969"/>
              <a:gd name="connsiteY14" fmla="*/ 732856 h 1527612"/>
              <a:gd name="connsiteX15" fmla="*/ 10499363 w 10836969"/>
              <a:gd name="connsiteY15" fmla="*/ 725386 h 1527612"/>
              <a:gd name="connsiteX16" fmla="*/ 10325843 w 10836969"/>
              <a:gd name="connsiteY16" fmla="*/ 838076 h 1527612"/>
              <a:gd name="connsiteX17" fmla="*/ 10662140 w 10836969"/>
              <a:gd name="connsiteY17" fmla="*/ 838076 h 1527612"/>
              <a:gd name="connsiteX18" fmla="*/ 10499363 w 10836969"/>
              <a:gd name="connsiteY18" fmla="*/ 725386 h 1527612"/>
              <a:gd name="connsiteX19" fmla="*/ 8401166 w 10836969"/>
              <a:gd name="connsiteY19" fmla="*/ 724087 h 1527612"/>
              <a:gd name="connsiteX20" fmla="*/ 8227646 w 10836969"/>
              <a:gd name="connsiteY20" fmla="*/ 836777 h 1527612"/>
              <a:gd name="connsiteX21" fmla="*/ 8563943 w 10836969"/>
              <a:gd name="connsiteY21" fmla="*/ 836777 h 1527612"/>
              <a:gd name="connsiteX22" fmla="*/ 8401166 w 10836969"/>
              <a:gd name="connsiteY22" fmla="*/ 724087 h 1527612"/>
              <a:gd name="connsiteX23" fmla="*/ 1247442 w 10836969"/>
              <a:gd name="connsiteY23" fmla="*/ 724006 h 1527612"/>
              <a:gd name="connsiteX24" fmla="*/ 1073922 w 10836969"/>
              <a:gd name="connsiteY24" fmla="*/ 836696 h 1527612"/>
              <a:gd name="connsiteX25" fmla="*/ 1410219 w 10836969"/>
              <a:gd name="connsiteY25" fmla="*/ 836696 h 1527612"/>
              <a:gd name="connsiteX26" fmla="*/ 1247442 w 10836969"/>
              <a:gd name="connsiteY26" fmla="*/ 724006 h 1527612"/>
              <a:gd name="connsiteX27" fmla="*/ 4101044 w 10836969"/>
              <a:gd name="connsiteY27" fmla="*/ 712914 h 1527612"/>
              <a:gd name="connsiteX28" fmla="*/ 4135025 w 10836969"/>
              <a:gd name="connsiteY28" fmla="*/ 723844 h 1527612"/>
              <a:gd name="connsiteX29" fmla="*/ 4135024 w 10836969"/>
              <a:gd name="connsiteY29" fmla="*/ 723844 h 1527612"/>
              <a:gd name="connsiteX30" fmla="*/ 4189148 w 10836969"/>
              <a:gd name="connsiteY30" fmla="*/ 858618 h 1527612"/>
              <a:gd name="connsiteX31" fmla="*/ 4157244 w 10836969"/>
              <a:gd name="connsiteY31" fmla="*/ 877291 h 1527612"/>
              <a:gd name="connsiteX32" fmla="*/ 4003175 w 10836969"/>
              <a:gd name="connsiteY32" fmla="*/ 794966 h 1527612"/>
              <a:gd name="connsiteX33" fmla="*/ 4000978 w 10836969"/>
              <a:gd name="connsiteY33" fmla="*/ 757944 h 1527612"/>
              <a:gd name="connsiteX34" fmla="*/ 4101044 w 10836969"/>
              <a:gd name="connsiteY34" fmla="*/ 712914 h 1527612"/>
              <a:gd name="connsiteX35" fmla="*/ 3663772 w 10836969"/>
              <a:gd name="connsiteY35" fmla="*/ 710162 h 1527612"/>
              <a:gd name="connsiteX36" fmla="*/ 3685190 w 10836969"/>
              <a:gd name="connsiteY36" fmla="*/ 717430 h 1527612"/>
              <a:gd name="connsiteX37" fmla="*/ 4108817 w 10836969"/>
              <a:gd name="connsiteY37" fmla="*/ 962863 h 1527612"/>
              <a:gd name="connsiteX38" fmla="*/ 4108818 w 10836969"/>
              <a:gd name="connsiteY38" fmla="*/ 962863 h 1527612"/>
              <a:gd name="connsiteX39" fmla="*/ 4119958 w 10836969"/>
              <a:gd name="connsiteY39" fmla="*/ 971167 h 1527612"/>
              <a:gd name="connsiteX40" fmla="*/ 4121677 w 10836969"/>
              <a:gd name="connsiteY40" fmla="*/ 1051521 h 1527612"/>
              <a:gd name="connsiteX41" fmla="*/ 3744115 w 10836969"/>
              <a:gd name="connsiteY41" fmla="*/ 1101290 h 1527612"/>
              <a:gd name="connsiteX42" fmla="*/ 3601767 w 10836969"/>
              <a:gd name="connsiteY42" fmla="*/ 750879 h 1527612"/>
              <a:gd name="connsiteX43" fmla="*/ 3607292 w 10836969"/>
              <a:gd name="connsiteY43" fmla="*/ 737959 h 1527612"/>
              <a:gd name="connsiteX44" fmla="*/ 3663772 w 10836969"/>
              <a:gd name="connsiteY44" fmla="*/ 710162 h 1527612"/>
              <a:gd name="connsiteX45" fmla="*/ 3107332 w 10836969"/>
              <a:gd name="connsiteY45" fmla="*/ 571453 h 1527612"/>
              <a:gd name="connsiteX46" fmla="*/ 3224532 w 10836969"/>
              <a:gd name="connsiteY46" fmla="*/ 571453 h 1527612"/>
              <a:gd name="connsiteX47" fmla="*/ 3224532 w 10836969"/>
              <a:gd name="connsiteY47" fmla="*/ 718080 h 1527612"/>
              <a:gd name="connsiteX48" fmla="*/ 3195964 w 10836969"/>
              <a:gd name="connsiteY48" fmla="*/ 718080 h 1527612"/>
              <a:gd name="connsiteX49" fmla="*/ 3159584 w 10836969"/>
              <a:gd name="connsiteY49" fmla="*/ 742680 h 1527612"/>
              <a:gd name="connsiteX50" fmla="*/ 2944555 w 10836969"/>
              <a:gd name="connsiteY50" fmla="*/ 1262288 h 1527612"/>
              <a:gd name="connsiteX51" fmla="*/ 2786254 w 10836969"/>
              <a:gd name="connsiteY51" fmla="*/ 1262288 h 1527612"/>
              <a:gd name="connsiteX52" fmla="*/ 2571144 w 10836969"/>
              <a:gd name="connsiteY52" fmla="*/ 742680 h 1527612"/>
              <a:gd name="connsiteX53" fmla="*/ 2534438 w 10836969"/>
              <a:gd name="connsiteY53" fmla="*/ 718323 h 1527612"/>
              <a:gd name="connsiteX54" fmla="*/ 2505871 w 10836969"/>
              <a:gd name="connsiteY54" fmla="*/ 718323 h 1527612"/>
              <a:gd name="connsiteX55" fmla="*/ 2505871 w 10836969"/>
              <a:gd name="connsiteY55" fmla="*/ 571697 h 1527612"/>
              <a:gd name="connsiteX56" fmla="*/ 2614118 w 10836969"/>
              <a:gd name="connsiteY56" fmla="*/ 571697 h 1527612"/>
              <a:gd name="connsiteX57" fmla="*/ 2711784 w 10836969"/>
              <a:gd name="connsiteY57" fmla="*/ 636648 h 1527612"/>
              <a:gd name="connsiteX58" fmla="*/ 2845750 w 10836969"/>
              <a:gd name="connsiteY58" fmla="*/ 982512 h 1527612"/>
              <a:gd name="connsiteX59" fmla="*/ 2860643 w 10836969"/>
              <a:gd name="connsiteY59" fmla="*/ 1038857 h 1527612"/>
              <a:gd name="connsiteX60" fmla="*/ 2865119 w 10836969"/>
              <a:gd name="connsiteY60" fmla="*/ 1038857 h 1527612"/>
              <a:gd name="connsiteX61" fmla="*/ 2881398 w 10836969"/>
              <a:gd name="connsiteY61" fmla="*/ 982999 h 1527612"/>
              <a:gd name="connsiteX62" fmla="*/ 3016177 w 10836969"/>
              <a:gd name="connsiteY62" fmla="*/ 636404 h 1527612"/>
              <a:gd name="connsiteX63" fmla="*/ 3107332 w 10836969"/>
              <a:gd name="connsiteY63" fmla="*/ 571453 h 1527612"/>
              <a:gd name="connsiteX64" fmla="*/ 1666105 w 10836969"/>
              <a:gd name="connsiteY64" fmla="*/ 571453 h 1527612"/>
              <a:gd name="connsiteX65" fmla="*/ 1810976 w 10836969"/>
              <a:gd name="connsiteY65" fmla="*/ 571453 h 1527612"/>
              <a:gd name="connsiteX66" fmla="*/ 1896516 w 10836969"/>
              <a:gd name="connsiteY66" fmla="*/ 641925 h 1527612"/>
              <a:gd name="connsiteX67" fmla="*/ 1896516 w 10836969"/>
              <a:gd name="connsiteY67" fmla="*/ 944434 h 1527612"/>
              <a:gd name="connsiteX68" fmla="*/ 2043015 w 10836969"/>
              <a:gd name="connsiteY68" fmla="*/ 1099911 h 1527612"/>
              <a:gd name="connsiteX69" fmla="*/ 2196188 w 10836969"/>
              <a:gd name="connsiteY69" fmla="*/ 995421 h 1527612"/>
              <a:gd name="connsiteX70" fmla="*/ 2196188 w 10836969"/>
              <a:gd name="connsiteY70" fmla="*/ 571859 h 1527612"/>
              <a:gd name="connsiteX71" fmla="*/ 2367104 w 10836969"/>
              <a:gd name="connsiteY71" fmla="*/ 571859 h 1527612"/>
              <a:gd name="connsiteX72" fmla="*/ 2367104 w 10836969"/>
              <a:gd name="connsiteY72" fmla="*/ 1087570 h 1527612"/>
              <a:gd name="connsiteX73" fmla="*/ 2367104 w 10836969"/>
              <a:gd name="connsiteY73" fmla="*/ 1093224 h 1527612"/>
              <a:gd name="connsiteX74" fmla="*/ 2396974 w 10836969"/>
              <a:gd name="connsiteY74" fmla="*/ 1117366 h 1527612"/>
              <a:gd name="connsiteX75" fmla="*/ 2449876 w 10836969"/>
              <a:gd name="connsiteY75" fmla="*/ 1117366 h 1527612"/>
              <a:gd name="connsiteX76" fmla="*/ 2449876 w 10836969"/>
              <a:gd name="connsiteY76" fmla="*/ 1262126 h 1527612"/>
              <a:gd name="connsiteX77" fmla="*/ 2287099 w 10836969"/>
              <a:gd name="connsiteY77" fmla="*/ 1262126 h 1527612"/>
              <a:gd name="connsiteX78" fmla="*/ 2201641 w 10836969"/>
              <a:gd name="connsiteY78" fmla="*/ 1192466 h 1527612"/>
              <a:gd name="connsiteX79" fmla="*/ 2017541 w 10836969"/>
              <a:gd name="connsiteY79" fmla="*/ 1280880 h 1527612"/>
              <a:gd name="connsiteX80" fmla="*/ 1725925 w 10836969"/>
              <a:gd name="connsiteY80" fmla="*/ 972363 h 1527612"/>
              <a:gd name="connsiteX81" fmla="*/ 1725926 w 10836969"/>
              <a:gd name="connsiteY81" fmla="*/ 745035 h 1527612"/>
              <a:gd name="connsiteX82" fmla="*/ 1725926 w 10836969"/>
              <a:gd name="connsiteY82" fmla="*/ 739198 h 1527612"/>
              <a:gd name="connsiteX83" fmla="*/ 1696056 w 10836969"/>
              <a:gd name="connsiteY83" fmla="*/ 715238 h 1527612"/>
              <a:gd name="connsiteX84" fmla="*/ 1666105 w 10836969"/>
              <a:gd name="connsiteY84" fmla="*/ 715238 h 1527612"/>
              <a:gd name="connsiteX85" fmla="*/ 3804627 w 10836969"/>
              <a:gd name="connsiteY85" fmla="*/ 556870 h 1527612"/>
              <a:gd name="connsiteX86" fmla="*/ 3838608 w 10836969"/>
              <a:gd name="connsiteY86" fmla="*/ 567799 h 1527612"/>
              <a:gd name="connsiteX87" fmla="*/ 3892813 w 10836969"/>
              <a:gd name="connsiteY87" fmla="*/ 702573 h 1527612"/>
              <a:gd name="connsiteX88" fmla="*/ 3860909 w 10836969"/>
              <a:gd name="connsiteY88" fmla="*/ 721246 h 1527612"/>
              <a:gd name="connsiteX89" fmla="*/ 3706759 w 10836969"/>
              <a:gd name="connsiteY89" fmla="*/ 638921 h 1527612"/>
              <a:gd name="connsiteX90" fmla="*/ 3704561 w 10836969"/>
              <a:gd name="connsiteY90" fmla="*/ 601980 h 1527612"/>
              <a:gd name="connsiteX91" fmla="*/ 3804627 w 10836969"/>
              <a:gd name="connsiteY91" fmla="*/ 556870 h 1527612"/>
              <a:gd name="connsiteX92" fmla="*/ 6344641 w 10836969"/>
              <a:gd name="connsiteY92" fmla="*/ 555377 h 1527612"/>
              <a:gd name="connsiteX93" fmla="*/ 6587667 w 10836969"/>
              <a:gd name="connsiteY93" fmla="*/ 698919 h 1527612"/>
              <a:gd name="connsiteX94" fmla="*/ 6587667 w 10836969"/>
              <a:gd name="connsiteY94" fmla="*/ 770771 h 1527612"/>
              <a:gd name="connsiteX95" fmla="*/ 6435634 w 10836969"/>
              <a:gd name="connsiteY95" fmla="*/ 770771 h 1527612"/>
              <a:gd name="connsiteX96" fmla="*/ 6435634 w 10836969"/>
              <a:gd name="connsiteY96" fmla="*/ 736672 h 1527612"/>
              <a:gd name="connsiteX97" fmla="*/ 6348711 w 10836969"/>
              <a:gd name="connsiteY97" fmla="*/ 687958 h 1527612"/>
              <a:gd name="connsiteX98" fmla="*/ 6245510 w 10836969"/>
              <a:gd name="connsiteY98" fmla="*/ 750230 h 1527612"/>
              <a:gd name="connsiteX99" fmla="*/ 6613793 w 10836969"/>
              <a:gd name="connsiteY99" fmla="*/ 1067597 h 1527612"/>
              <a:gd name="connsiteX100" fmla="*/ 6347653 w 10836969"/>
              <a:gd name="connsiteY100" fmla="*/ 1278688 h 1527612"/>
              <a:gd name="connsiteX101" fmla="*/ 6059863 w 10836969"/>
              <a:gd name="connsiteY101" fmla="*/ 1155443 h 1527612"/>
              <a:gd name="connsiteX102" fmla="*/ 6141252 w 10836969"/>
              <a:gd name="connsiteY102" fmla="*/ 1042997 h 1527612"/>
              <a:gd name="connsiteX103" fmla="*/ 6347571 w 10836969"/>
              <a:gd name="connsiteY103" fmla="*/ 1144564 h 1527612"/>
              <a:gd name="connsiteX104" fmla="*/ 6441249 w 10836969"/>
              <a:gd name="connsiteY104" fmla="*/ 1076852 h 1527612"/>
              <a:gd name="connsiteX105" fmla="*/ 6076059 w 10836969"/>
              <a:gd name="connsiteY105" fmla="*/ 757212 h 1527612"/>
              <a:gd name="connsiteX106" fmla="*/ 6344641 w 10836969"/>
              <a:gd name="connsiteY106" fmla="*/ 555377 h 1527612"/>
              <a:gd name="connsiteX107" fmla="*/ 494191 w 10836969"/>
              <a:gd name="connsiteY107" fmla="*/ 555134 h 1527612"/>
              <a:gd name="connsiteX108" fmla="*/ 735834 w 10836969"/>
              <a:gd name="connsiteY108" fmla="*/ 817861 h 1527612"/>
              <a:gd name="connsiteX109" fmla="*/ 735834 w 10836969"/>
              <a:gd name="connsiteY109" fmla="*/ 1087407 h 1527612"/>
              <a:gd name="connsiteX110" fmla="*/ 735850 w 10836969"/>
              <a:gd name="connsiteY110" fmla="*/ 1093426 h 1527612"/>
              <a:gd name="connsiteX111" fmla="*/ 765947 w 10836969"/>
              <a:gd name="connsiteY111" fmla="*/ 1117285 h 1527612"/>
              <a:gd name="connsiteX112" fmla="*/ 820315 w 10836969"/>
              <a:gd name="connsiteY112" fmla="*/ 1117285 h 1527612"/>
              <a:gd name="connsiteX113" fmla="*/ 820315 w 10836969"/>
              <a:gd name="connsiteY113" fmla="*/ 1262207 h 1527612"/>
              <a:gd name="connsiteX114" fmla="*/ 655585 w 10836969"/>
              <a:gd name="connsiteY114" fmla="*/ 1262207 h 1527612"/>
              <a:gd name="connsiteX115" fmla="*/ 563290 w 10836969"/>
              <a:gd name="connsiteY115" fmla="*/ 1170139 h 1527612"/>
              <a:gd name="connsiteX116" fmla="*/ 563290 w 10836969"/>
              <a:gd name="connsiteY116" fmla="*/ 853503 h 1527612"/>
              <a:gd name="connsiteX117" fmla="*/ 454718 w 10836969"/>
              <a:gd name="connsiteY117" fmla="*/ 712640 h 1527612"/>
              <a:gd name="connsiteX118" fmla="*/ 268664 w 10836969"/>
              <a:gd name="connsiteY118" fmla="*/ 853503 h 1527612"/>
              <a:gd name="connsiteX119" fmla="*/ 255072 w 10836969"/>
              <a:gd name="connsiteY119" fmla="*/ 945652 h 1527612"/>
              <a:gd name="connsiteX120" fmla="*/ 255072 w 10836969"/>
              <a:gd name="connsiteY120" fmla="*/ 1262288 h 1527612"/>
              <a:gd name="connsiteX121" fmla="*/ 84156 w 10836969"/>
              <a:gd name="connsiteY121" fmla="*/ 1262288 h 1527612"/>
              <a:gd name="connsiteX122" fmla="*/ 84156 w 10836969"/>
              <a:gd name="connsiteY122" fmla="*/ 747632 h 1527612"/>
              <a:gd name="connsiteX123" fmla="*/ 54286 w 10836969"/>
              <a:gd name="connsiteY123" fmla="*/ 717836 h 1527612"/>
              <a:gd name="connsiteX124" fmla="*/ 0 w 10836969"/>
              <a:gd name="connsiteY124" fmla="*/ 717836 h 1527612"/>
              <a:gd name="connsiteX125" fmla="*/ 0 w 10836969"/>
              <a:gd name="connsiteY125" fmla="*/ 571696 h 1527612"/>
              <a:gd name="connsiteX126" fmla="*/ 159115 w 10836969"/>
              <a:gd name="connsiteY126" fmla="*/ 571696 h 1527612"/>
              <a:gd name="connsiteX127" fmla="*/ 250026 w 10836969"/>
              <a:gd name="connsiteY127" fmla="*/ 648988 h 1527612"/>
              <a:gd name="connsiteX128" fmla="*/ 250026 w 10836969"/>
              <a:gd name="connsiteY128" fmla="*/ 668961 h 1527612"/>
              <a:gd name="connsiteX129" fmla="*/ 247340 w 10836969"/>
              <a:gd name="connsiteY129" fmla="*/ 698676 h 1527612"/>
              <a:gd name="connsiteX130" fmla="*/ 250026 w 10836969"/>
              <a:gd name="connsiteY130" fmla="*/ 698676 h 1527612"/>
              <a:gd name="connsiteX131" fmla="*/ 494191 w 10836969"/>
              <a:gd name="connsiteY131" fmla="*/ 555134 h 1527612"/>
              <a:gd name="connsiteX132" fmla="*/ 9180461 w 10836969"/>
              <a:gd name="connsiteY132" fmla="*/ 552374 h 1527612"/>
              <a:gd name="connsiteX133" fmla="*/ 9255827 w 10836969"/>
              <a:gd name="connsiteY133" fmla="*/ 563496 h 1527612"/>
              <a:gd name="connsiteX134" fmla="*/ 9255827 w 10836969"/>
              <a:gd name="connsiteY134" fmla="*/ 754128 h 1527612"/>
              <a:gd name="connsiteX135" fmla="*/ 9176718 w 10836969"/>
              <a:gd name="connsiteY135" fmla="*/ 733424 h 1527612"/>
              <a:gd name="connsiteX136" fmla="*/ 9032905 w 10836969"/>
              <a:gd name="connsiteY136" fmla="*/ 846114 h 1527612"/>
              <a:gd name="connsiteX137" fmla="*/ 9032905 w 10836969"/>
              <a:gd name="connsiteY137" fmla="*/ 1261963 h 1527612"/>
              <a:gd name="connsiteX138" fmla="*/ 8861989 w 10836969"/>
              <a:gd name="connsiteY138" fmla="*/ 1261963 h 1527612"/>
              <a:gd name="connsiteX139" fmla="*/ 8861989 w 10836969"/>
              <a:gd name="connsiteY139" fmla="*/ 571128 h 1527612"/>
              <a:gd name="connsiteX140" fmla="*/ 9027370 w 10836969"/>
              <a:gd name="connsiteY140" fmla="*/ 571128 h 1527612"/>
              <a:gd name="connsiteX141" fmla="*/ 9027370 w 10836969"/>
              <a:gd name="connsiteY141" fmla="*/ 662303 h 1527612"/>
              <a:gd name="connsiteX142" fmla="*/ 9180461 w 10836969"/>
              <a:gd name="connsiteY142" fmla="*/ 552374 h 1527612"/>
              <a:gd name="connsiteX143" fmla="*/ 10499363 w 10836969"/>
              <a:gd name="connsiteY143" fmla="*/ 552373 h 1527612"/>
              <a:gd name="connsiteX144" fmla="*/ 10836962 w 10836969"/>
              <a:gd name="connsiteY144" fmla="*/ 917154 h 1527612"/>
              <a:gd name="connsiteX145" fmla="*/ 10832893 w 10836969"/>
              <a:gd name="connsiteY145" fmla="*/ 977558 h 1527612"/>
              <a:gd name="connsiteX146" fmla="*/ 10319250 w 10836969"/>
              <a:gd name="connsiteY146" fmla="*/ 977558 h 1527612"/>
              <a:gd name="connsiteX147" fmla="*/ 10520931 w 10836969"/>
              <a:gd name="connsiteY147" fmla="*/ 1109003 h 1527612"/>
              <a:gd name="connsiteX148" fmla="*/ 10733436 w 10836969"/>
              <a:gd name="connsiteY148" fmla="*/ 1023187 h 1527612"/>
              <a:gd name="connsiteX149" fmla="*/ 10785769 w 10836969"/>
              <a:gd name="connsiteY149" fmla="*/ 1154631 h 1527612"/>
              <a:gd name="connsiteX150" fmla="*/ 10515477 w 10836969"/>
              <a:gd name="connsiteY150" fmla="*/ 1280717 h 1527612"/>
              <a:gd name="connsiteX151" fmla="*/ 10144346 w 10836969"/>
              <a:gd name="connsiteY151" fmla="*/ 917154 h 1527612"/>
              <a:gd name="connsiteX152" fmla="*/ 10499363 w 10836969"/>
              <a:gd name="connsiteY152" fmla="*/ 552373 h 1527612"/>
              <a:gd name="connsiteX153" fmla="*/ 7592409 w 10836969"/>
              <a:gd name="connsiteY153" fmla="*/ 552373 h 1527612"/>
              <a:gd name="connsiteX154" fmla="*/ 7943518 w 10836969"/>
              <a:gd name="connsiteY154" fmla="*/ 914718 h 1527612"/>
              <a:gd name="connsiteX155" fmla="*/ 7595013 w 10836969"/>
              <a:gd name="connsiteY155" fmla="*/ 1278363 h 1527612"/>
              <a:gd name="connsiteX156" fmla="*/ 7392681 w 10836969"/>
              <a:gd name="connsiteY156" fmla="*/ 1187431 h 1527612"/>
              <a:gd name="connsiteX157" fmla="*/ 7392681 w 10836969"/>
              <a:gd name="connsiteY157" fmla="*/ 1457871 h 1527612"/>
              <a:gd name="connsiteX158" fmla="*/ 7307874 w 10836969"/>
              <a:gd name="connsiteY158" fmla="*/ 1527612 h 1527612"/>
              <a:gd name="connsiteX159" fmla="*/ 7137691 w 10836969"/>
              <a:gd name="connsiteY159" fmla="*/ 1527612 h 1527612"/>
              <a:gd name="connsiteX160" fmla="*/ 7137691 w 10836969"/>
              <a:gd name="connsiteY160" fmla="*/ 1384071 h 1527612"/>
              <a:gd name="connsiteX161" fmla="*/ 7192872 w 10836969"/>
              <a:gd name="connsiteY161" fmla="*/ 1384071 h 1527612"/>
              <a:gd name="connsiteX162" fmla="*/ 7198636 w 10836969"/>
              <a:gd name="connsiteY162" fmla="*/ 1384063 h 1527612"/>
              <a:gd name="connsiteX163" fmla="*/ 7222416 w 10836969"/>
              <a:gd name="connsiteY163" fmla="*/ 1354518 h 1527612"/>
              <a:gd name="connsiteX164" fmla="*/ 7222416 w 10836969"/>
              <a:gd name="connsiteY164" fmla="*/ 571046 h 1527612"/>
              <a:gd name="connsiteX165" fmla="*/ 7387309 w 10836969"/>
              <a:gd name="connsiteY165" fmla="*/ 571046 h 1527612"/>
              <a:gd name="connsiteX166" fmla="*/ 7387309 w 10836969"/>
              <a:gd name="connsiteY166" fmla="*/ 643304 h 1527612"/>
              <a:gd name="connsiteX167" fmla="*/ 7592409 w 10836969"/>
              <a:gd name="connsiteY167" fmla="*/ 552373 h 1527612"/>
              <a:gd name="connsiteX168" fmla="*/ 5600587 w 10836969"/>
              <a:gd name="connsiteY168" fmla="*/ 551155 h 1527612"/>
              <a:gd name="connsiteX169" fmla="*/ 5740820 w 10836969"/>
              <a:gd name="connsiteY169" fmla="*/ 575512 h 1527612"/>
              <a:gd name="connsiteX170" fmla="*/ 5906363 w 10836969"/>
              <a:gd name="connsiteY170" fmla="*/ 828171 h 1527612"/>
              <a:gd name="connsiteX171" fmla="*/ 5906363 w 10836969"/>
              <a:gd name="connsiteY171" fmla="*/ 1086270 h 1527612"/>
              <a:gd name="connsiteX172" fmla="*/ 5906363 w 10836969"/>
              <a:gd name="connsiteY172" fmla="*/ 1092104 h 1527612"/>
              <a:gd name="connsiteX173" fmla="*/ 5936477 w 10836969"/>
              <a:gd name="connsiteY173" fmla="*/ 1116310 h 1527612"/>
              <a:gd name="connsiteX174" fmla="*/ 5989787 w 10836969"/>
              <a:gd name="connsiteY174" fmla="*/ 1116310 h 1527612"/>
              <a:gd name="connsiteX175" fmla="*/ 5989787 w 10836969"/>
              <a:gd name="connsiteY175" fmla="*/ 1262450 h 1527612"/>
              <a:gd name="connsiteX176" fmla="*/ 5831405 w 10836969"/>
              <a:gd name="connsiteY176" fmla="*/ 1262450 h 1527612"/>
              <a:gd name="connsiteX177" fmla="*/ 5740657 w 10836969"/>
              <a:gd name="connsiteY177" fmla="*/ 1201639 h 1527612"/>
              <a:gd name="connsiteX178" fmla="*/ 5550696 w 10836969"/>
              <a:gd name="connsiteY178" fmla="*/ 1280961 h 1527612"/>
              <a:gd name="connsiteX179" fmla="*/ 5297415 w 10836969"/>
              <a:gd name="connsiteY179" fmla="*/ 1053632 h 1527612"/>
              <a:gd name="connsiteX180" fmla="*/ 5568194 w 10836969"/>
              <a:gd name="connsiteY180" fmla="*/ 826304 h 1527612"/>
              <a:gd name="connsiteX181" fmla="*/ 5735285 w 10836969"/>
              <a:gd name="connsiteY181" fmla="*/ 875017 h 1527612"/>
              <a:gd name="connsiteX182" fmla="*/ 5735285 w 10836969"/>
              <a:gd name="connsiteY182" fmla="*/ 856262 h 1527612"/>
              <a:gd name="connsiteX183" fmla="*/ 5579019 w 10836969"/>
              <a:gd name="connsiteY183" fmla="*/ 723194 h 1527612"/>
              <a:gd name="connsiteX184" fmla="*/ 5375548 w 10836969"/>
              <a:gd name="connsiteY184" fmla="*/ 813232 h 1527612"/>
              <a:gd name="connsiteX185" fmla="*/ 5333795 w 10836969"/>
              <a:gd name="connsiteY185" fmla="*/ 673425 h 1527612"/>
              <a:gd name="connsiteX186" fmla="*/ 5600587 w 10836969"/>
              <a:gd name="connsiteY186" fmla="*/ 551155 h 1527612"/>
              <a:gd name="connsiteX187" fmla="*/ 8401166 w 10836969"/>
              <a:gd name="connsiteY187" fmla="*/ 551074 h 1527612"/>
              <a:gd name="connsiteX188" fmla="*/ 8738685 w 10836969"/>
              <a:gd name="connsiteY188" fmla="*/ 915936 h 1527612"/>
              <a:gd name="connsiteX189" fmla="*/ 8734615 w 10836969"/>
              <a:gd name="connsiteY189" fmla="*/ 976259 h 1527612"/>
              <a:gd name="connsiteX190" fmla="*/ 8220972 w 10836969"/>
              <a:gd name="connsiteY190" fmla="*/ 976259 h 1527612"/>
              <a:gd name="connsiteX191" fmla="*/ 8422652 w 10836969"/>
              <a:gd name="connsiteY191" fmla="*/ 1107704 h 1527612"/>
              <a:gd name="connsiteX192" fmla="*/ 8635158 w 10836969"/>
              <a:gd name="connsiteY192" fmla="*/ 1021888 h 1527612"/>
              <a:gd name="connsiteX193" fmla="*/ 8687572 w 10836969"/>
              <a:gd name="connsiteY193" fmla="*/ 1153332 h 1527612"/>
              <a:gd name="connsiteX194" fmla="*/ 8417281 w 10836969"/>
              <a:gd name="connsiteY194" fmla="*/ 1279418 h 1527612"/>
              <a:gd name="connsiteX195" fmla="*/ 8046149 w 10836969"/>
              <a:gd name="connsiteY195" fmla="*/ 915936 h 1527612"/>
              <a:gd name="connsiteX196" fmla="*/ 8401166 w 10836969"/>
              <a:gd name="connsiteY196" fmla="*/ 551074 h 1527612"/>
              <a:gd name="connsiteX197" fmla="*/ 1247442 w 10836969"/>
              <a:gd name="connsiteY197" fmla="*/ 550506 h 1527612"/>
              <a:gd name="connsiteX198" fmla="*/ 1585042 w 10836969"/>
              <a:gd name="connsiteY198" fmla="*/ 915855 h 1527612"/>
              <a:gd name="connsiteX199" fmla="*/ 1580972 w 10836969"/>
              <a:gd name="connsiteY199" fmla="*/ 976260 h 1527612"/>
              <a:gd name="connsiteX200" fmla="*/ 1067167 w 10836969"/>
              <a:gd name="connsiteY200" fmla="*/ 976260 h 1527612"/>
              <a:gd name="connsiteX201" fmla="*/ 1268929 w 10836969"/>
              <a:gd name="connsiteY201" fmla="*/ 1107704 h 1527612"/>
              <a:gd name="connsiteX202" fmla="*/ 1481434 w 10836969"/>
              <a:gd name="connsiteY202" fmla="*/ 1021888 h 1527612"/>
              <a:gd name="connsiteX203" fmla="*/ 1533929 w 10836969"/>
              <a:gd name="connsiteY203" fmla="*/ 1153333 h 1527612"/>
              <a:gd name="connsiteX204" fmla="*/ 1263557 w 10836969"/>
              <a:gd name="connsiteY204" fmla="*/ 1279500 h 1527612"/>
              <a:gd name="connsiteX205" fmla="*/ 892344 w 10836969"/>
              <a:gd name="connsiteY205" fmla="*/ 915855 h 1527612"/>
              <a:gd name="connsiteX206" fmla="*/ 1247442 w 10836969"/>
              <a:gd name="connsiteY206" fmla="*/ 550506 h 1527612"/>
              <a:gd name="connsiteX207" fmla="*/ 3833164 w 10836969"/>
              <a:gd name="connsiteY207" fmla="*/ 434213 h 1527612"/>
              <a:gd name="connsiteX208" fmla="*/ 3668017 w 10836969"/>
              <a:gd name="connsiteY208" fmla="*/ 479059 h 1527612"/>
              <a:gd name="connsiteX209" fmla="*/ 3473581 w 10836969"/>
              <a:gd name="connsiteY209" fmla="*/ 712721 h 1527612"/>
              <a:gd name="connsiteX210" fmla="*/ 3496614 w 10836969"/>
              <a:gd name="connsiteY210" fmla="*/ 1032442 h 1527612"/>
              <a:gd name="connsiteX211" fmla="*/ 3755591 w 10836969"/>
              <a:gd name="connsiteY211" fmla="*/ 1237768 h 1527612"/>
              <a:gd name="connsiteX212" fmla="*/ 4087819 w 10836969"/>
              <a:gd name="connsiteY212" fmla="*/ 1224778 h 1527612"/>
              <a:gd name="connsiteX213" fmla="*/ 4297638 w 10836969"/>
              <a:gd name="connsiteY213" fmla="*/ 985028 h 1527612"/>
              <a:gd name="connsiteX214" fmla="*/ 4275012 w 10836969"/>
              <a:gd name="connsiteY214" fmla="*/ 662708 h 1527612"/>
              <a:gd name="connsiteX215" fmla="*/ 4021080 w 10836969"/>
              <a:gd name="connsiteY215" fmla="*/ 461766 h 1527612"/>
              <a:gd name="connsiteX216" fmla="*/ 3833164 w 10836969"/>
              <a:gd name="connsiteY216" fmla="*/ 434213 h 1527612"/>
              <a:gd name="connsiteX217" fmla="*/ 4535863 w 10836969"/>
              <a:gd name="connsiteY217" fmla="*/ 417275 h 1527612"/>
              <a:gd name="connsiteX218" fmla="*/ 4680897 w 10836969"/>
              <a:gd name="connsiteY218" fmla="*/ 417275 h 1527612"/>
              <a:gd name="connsiteX219" fmla="*/ 4766681 w 10836969"/>
              <a:gd name="connsiteY219" fmla="*/ 487909 h 1527612"/>
              <a:gd name="connsiteX220" fmla="*/ 4766681 w 10836969"/>
              <a:gd name="connsiteY220" fmla="*/ 827603 h 1527612"/>
              <a:gd name="connsiteX221" fmla="*/ 5019473 w 10836969"/>
              <a:gd name="connsiteY221" fmla="*/ 571534 h 1527612"/>
              <a:gd name="connsiteX222" fmla="*/ 5247850 w 10836969"/>
              <a:gd name="connsiteY222" fmla="*/ 571534 h 1527612"/>
              <a:gd name="connsiteX223" fmla="*/ 4928237 w 10836969"/>
              <a:gd name="connsiteY223" fmla="*/ 896126 h 1527612"/>
              <a:gd name="connsiteX224" fmla="*/ 5277801 w 10836969"/>
              <a:gd name="connsiteY224" fmla="*/ 1262288 h 1527612"/>
              <a:gd name="connsiteX225" fmla="*/ 5047878 w 10836969"/>
              <a:gd name="connsiteY225" fmla="*/ 1262288 h 1527612"/>
              <a:gd name="connsiteX226" fmla="*/ 4766844 w 10836969"/>
              <a:gd name="connsiteY226" fmla="*/ 971226 h 1527612"/>
              <a:gd name="connsiteX227" fmla="*/ 4766844 w 10836969"/>
              <a:gd name="connsiteY227" fmla="*/ 1261963 h 1527612"/>
              <a:gd name="connsiteX228" fmla="*/ 4595928 w 10836969"/>
              <a:gd name="connsiteY228" fmla="*/ 1261963 h 1527612"/>
              <a:gd name="connsiteX229" fmla="*/ 4595927 w 10836969"/>
              <a:gd name="connsiteY229" fmla="*/ 592156 h 1527612"/>
              <a:gd name="connsiteX230" fmla="*/ 4595898 w 10836969"/>
              <a:gd name="connsiteY230" fmla="*/ 586863 h 1527612"/>
              <a:gd name="connsiteX231" fmla="*/ 4565976 w 10836969"/>
              <a:gd name="connsiteY231" fmla="*/ 562603 h 1527612"/>
              <a:gd name="connsiteX232" fmla="*/ 4535863 w 10836969"/>
              <a:gd name="connsiteY232" fmla="*/ 562603 h 1527612"/>
              <a:gd name="connsiteX233" fmla="*/ 9320042 w 10836969"/>
              <a:gd name="connsiteY233" fmla="*/ 336979 h 1527612"/>
              <a:gd name="connsiteX234" fmla="*/ 9480703 w 10836969"/>
              <a:gd name="connsiteY234" fmla="*/ 336979 h 1527612"/>
              <a:gd name="connsiteX235" fmla="*/ 9566324 w 10836969"/>
              <a:gd name="connsiteY235" fmla="*/ 407451 h 1527612"/>
              <a:gd name="connsiteX236" fmla="*/ 9566324 w 10836969"/>
              <a:gd name="connsiteY236" fmla="*/ 640869 h 1527612"/>
              <a:gd name="connsiteX237" fmla="*/ 9746518 w 10836969"/>
              <a:gd name="connsiteY237" fmla="*/ 552373 h 1527612"/>
              <a:gd name="connsiteX238" fmla="*/ 10041307 w 10836969"/>
              <a:gd name="connsiteY238" fmla="*/ 860890 h 1527612"/>
              <a:gd name="connsiteX239" fmla="*/ 10041307 w 10836969"/>
              <a:gd name="connsiteY239" fmla="*/ 1261963 h 1527612"/>
              <a:gd name="connsiteX240" fmla="*/ 9870391 w 10836969"/>
              <a:gd name="connsiteY240" fmla="*/ 1261963 h 1527612"/>
              <a:gd name="connsiteX241" fmla="*/ 9870391 w 10836969"/>
              <a:gd name="connsiteY241" fmla="*/ 889063 h 1527612"/>
              <a:gd name="connsiteX242" fmla="*/ 9721125 w 10836969"/>
              <a:gd name="connsiteY242" fmla="*/ 733424 h 1527612"/>
              <a:gd name="connsiteX243" fmla="*/ 9566487 w 10836969"/>
              <a:gd name="connsiteY243" fmla="*/ 838076 h 1527612"/>
              <a:gd name="connsiteX244" fmla="*/ 9566487 w 10836969"/>
              <a:gd name="connsiteY244" fmla="*/ 1261963 h 1527612"/>
              <a:gd name="connsiteX245" fmla="*/ 9395571 w 10836969"/>
              <a:gd name="connsiteY245" fmla="*/ 1261963 h 1527612"/>
              <a:gd name="connsiteX246" fmla="*/ 9395571 w 10836969"/>
              <a:gd name="connsiteY246" fmla="*/ 511860 h 1527612"/>
              <a:gd name="connsiteX247" fmla="*/ 9395571 w 10836969"/>
              <a:gd name="connsiteY247" fmla="*/ 506207 h 1527612"/>
              <a:gd name="connsiteX248" fmla="*/ 9365619 w 10836969"/>
              <a:gd name="connsiteY248" fmla="*/ 481982 h 1527612"/>
              <a:gd name="connsiteX249" fmla="*/ 9320042 w 10836969"/>
              <a:gd name="connsiteY249" fmla="*/ 481982 h 1527612"/>
              <a:gd name="connsiteX250" fmla="*/ 4300522 w 10836969"/>
              <a:gd name="connsiteY250" fmla="*/ 237178 h 1527612"/>
              <a:gd name="connsiteX251" fmla="*/ 4242620 w 10836969"/>
              <a:gd name="connsiteY251" fmla="*/ 242313 h 1527612"/>
              <a:gd name="connsiteX252" fmla="*/ 4102387 w 10836969"/>
              <a:gd name="connsiteY252" fmla="*/ 310836 h 1527612"/>
              <a:gd name="connsiteX253" fmla="*/ 4257026 w 10836969"/>
              <a:gd name="connsiteY253" fmla="*/ 334300 h 1527612"/>
              <a:gd name="connsiteX254" fmla="*/ 4397258 w 10836969"/>
              <a:gd name="connsiteY254" fmla="*/ 265858 h 1527612"/>
              <a:gd name="connsiteX255" fmla="*/ 4300522 w 10836969"/>
              <a:gd name="connsiteY255" fmla="*/ 237178 h 1527612"/>
              <a:gd name="connsiteX256" fmla="*/ 3734288 w 10836969"/>
              <a:gd name="connsiteY256" fmla="*/ 115912 h 1527612"/>
              <a:gd name="connsiteX257" fmla="*/ 3714652 w 10836969"/>
              <a:gd name="connsiteY257" fmla="*/ 124914 h 1527612"/>
              <a:gd name="connsiteX258" fmla="*/ 3815248 w 10836969"/>
              <a:gd name="connsiteY258" fmla="*/ 243937 h 1527612"/>
              <a:gd name="connsiteX259" fmla="*/ 3965899 w 10836969"/>
              <a:gd name="connsiteY259" fmla="*/ 284531 h 1527612"/>
              <a:gd name="connsiteX260" fmla="*/ 3865303 w 10836969"/>
              <a:gd name="connsiteY260" fmla="*/ 165508 h 1527612"/>
              <a:gd name="connsiteX261" fmla="*/ 3734288 w 10836969"/>
              <a:gd name="connsiteY261" fmla="*/ 115912 h 1527612"/>
              <a:gd name="connsiteX262" fmla="*/ 3730125 w 10836969"/>
              <a:gd name="connsiteY262" fmla="*/ 11 h 1527612"/>
              <a:gd name="connsiteX263" fmla="*/ 3781310 w 10836969"/>
              <a:gd name="connsiteY263" fmla="*/ 3293 h 1527612"/>
              <a:gd name="connsiteX264" fmla="*/ 4059577 w 10836969"/>
              <a:gd name="connsiteY264" fmla="*/ 199526 h 1527612"/>
              <a:gd name="connsiteX265" fmla="*/ 4243026 w 10836969"/>
              <a:gd name="connsiteY265" fmla="*/ 135875 h 1527612"/>
              <a:gd name="connsiteX266" fmla="*/ 4500784 w 10836969"/>
              <a:gd name="connsiteY266" fmla="*/ 233301 h 1527612"/>
              <a:gd name="connsiteX267" fmla="*/ 4440557 w 10836969"/>
              <a:gd name="connsiteY267" fmla="*/ 380577 h 1527612"/>
              <a:gd name="connsiteX268" fmla="*/ 4256211 w 10836969"/>
              <a:gd name="connsiteY268" fmla="*/ 442524 h 1527612"/>
              <a:gd name="connsiteX269" fmla="*/ 4390014 w 10836969"/>
              <a:gd name="connsiteY269" fmla="*/ 598975 h 1527612"/>
              <a:gd name="connsiteX270" fmla="*/ 4422570 w 10836969"/>
              <a:gd name="connsiteY270" fmla="*/ 1026272 h 1527612"/>
              <a:gd name="connsiteX271" fmla="*/ 4143407 w 10836969"/>
              <a:gd name="connsiteY271" fmla="*/ 1343720 h 1527612"/>
              <a:gd name="connsiteX272" fmla="*/ 3704560 w 10836969"/>
              <a:gd name="connsiteY272" fmla="*/ 1358983 h 1527612"/>
              <a:gd name="connsiteX273" fmla="*/ 3381204 w 10836969"/>
              <a:gd name="connsiteY273" fmla="*/ 1095282 h 1527612"/>
              <a:gd name="connsiteX274" fmla="*/ 3348649 w 10836969"/>
              <a:gd name="connsiteY274" fmla="*/ 671477 h 1527612"/>
              <a:gd name="connsiteX275" fmla="*/ 3627485 w 10836969"/>
              <a:gd name="connsiteY275" fmla="*/ 352486 h 1527612"/>
              <a:gd name="connsiteX276" fmla="*/ 3734999 w 10836969"/>
              <a:gd name="connsiteY276" fmla="*/ 316195 h 1527612"/>
              <a:gd name="connsiteX277" fmla="*/ 3717094 w 10836969"/>
              <a:gd name="connsiteY277" fmla="*/ 307264 h 1527612"/>
              <a:gd name="connsiteX278" fmla="*/ 3611289 w 10836969"/>
              <a:gd name="connsiteY278" fmla="*/ 204479 h 1527612"/>
              <a:gd name="connsiteX279" fmla="*/ 3600302 w 10836969"/>
              <a:gd name="connsiteY279" fmla="*/ 68731 h 1527612"/>
              <a:gd name="connsiteX280" fmla="*/ 3730125 w 10836969"/>
              <a:gd name="connsiteY280" fmla="*/ 11 h 15276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Lst>
            <a:rect l="l" t="t" r="r" b="b"/>
            <a:pathLst>
              <a:path w="10836969" h="1527612">
                <a:moveTo>
                  <a:pt x="5604738" y="966598"/>
                </a:moveTo>
                <a:cubicBezTo>
                  <a:pt x="5515862" y="966598"/>
                  <a:pt x="5470040" y="997531"/>
                  <a:pt x="5470040" y="1044539"/>
                </a:cubicBezTo>
                <a:cubicBezTo>
                  <a:pt x="5470040" y="1091547"/>
                  <a:pt x="5518547" y="1121100"/>
                  <a:pt x="5603436" y="1121100"/>
                </a:cubicBezTo>
                <a:cubicBezTo>
                  <a:pt x="5665372" y="1121100"/>
                  <a:pt x="5719170" y="1095769"/>
                  <a:pt x="5735448" y="1063294"/>
                </a:cubicBezTo>
                <a:lnTo>
                  <a:pt x="5735448" y="1013606"/>
                </a:lnTo>
                <a:cubicBezTo>
                  <a:pt x="5721937" y="988113"/>
                  <a:pt x="5668058" y="966598"/>
                  <a:pt x="5604738" y="966598"/>
                </a:cubicBezTo>
                <a:close/>
                <a:moveTo>
                  <a:pt x="3703014" y="838644"/>
                </a:moveTo>
                <a:cubicBezTo>
                  <a:pt x="3676644" y="904001"/>
                  <a:pt x="3720106" y="974148"/>
                  <a:pt x="3789286" y="1014743"/>
                </a:cubicBezTo>
                <a:cubicBezTo>
                  <a:pt x="3859606" y="1055905"/>
                  <a:pt x="3944901" y="1062482"/>
                  <a:pt x="3993164" y="1008410"/>
                </a:cubicBezTo>
                <a:close/>
                <a:moveTo>
                  <a:pt x="7572305" y="732856"/>
                </a:moveTo>
                <a:cubicBezTo>
                  <a:pt x="7487824" y="732856"/>
                  <a:pt x="7414086" y="772963"/>
                  <a:pt x="7392681" y="823787"/>
                </a:cubicBezTo>
                <a:lnTo>
                  <a:pt x="7392681" y="1006949"/>
                </a:lnTo>
                <a:cubicBezTo>
                  <a:pt x="7414086" y="1059072"/>
                  <a:pt x="7487824" y="1097880"/>
                  <a:pt x="7572305" y="1097880"/>
                </a:cubicBezTo>
                <a:cubicBezTo>
                  <a:pt x="7690237" y="1097880"/>
                  <a:pt x="7771952" y="1023024"/>
                  <a:pt x="7771952" y="914718"/>
                </a:cubicBezTo>
                <a:cubicBezTo>
                  <a:pt x="7771952" y="806413"/>
                  <a:pt x="7690237" y="732856"/>
                  <a:pt x="7572305" y="732856"/>
                </a:cubicBezTo>
                <a:close/>
                <a:moveTo>
                  <a:pt x="10499363" y="725386"/>
                </a:moveTo>
                <a:cubicBezTo>
                  <a:pt x="10414637" y="725386"/>
                  <a:pt x="10340655" y="764276"/>
                  <a:pt x="10325843" y="838076"/>
                </a:cubicBezTo>
                <a:lnTo>
                  <a:pt x="10662140" y="838076"/>
                </a:lnTo>
                <a:cubicBezTo>
                  <a:pt x="10651315" y="765981"/>
                  <a:pt x="10582704" y="725386"/>
                  <a:pt x="10499363" y="725386"/>
                </a:cubicBezTo>
                <a:close/>
                <a:moveTo>
                  <a:pt x="8401166" y="724087"/>
                </a:moveTo>
                <a:cubicBezTo>
                  <a:pt x="8316441" y="724087"/>
                  <a:pt x="8242458" y="762977"/>
                  <a:pt x="8227646" y="836777"/>
                </a:cubicBezTo>
                <a:lnTo>
                  <a:pt x="8563943" y="836777"/>
                </a:lnTo>
                <a:cubicBezTo>
                  <a:pt x="8553118" y="764682"/>
                  <a:pt x="8484508" y="724087"/>
                  <a:pt x="8401166" y="724087"/>
                </a:cubicBezTo>
                <a:close/>
                <a:moveTo>
                  <a:pt x="1247442" y="724006"/>
                </a:moveTo>
                <a:cubicBezTo>
                  <a:pt x="1162635" y="724006"/>
                  <a:pt x="1088897" y="762652"/>
                  <a:pt x="1073922" y="836696"/>
                </a:cubicBezTo>
                <a:lnTo>
                  <a:pt x="1410219" y="836696"/>
                </a:lnTo>
                <a:cubicBezTo>
                  <a:pt x="1399394" y="764601"/>
                  <a:pt x="1330784" y="724006"/>
                  <a:pt x="1247442" y="724006"/>
                </a:cubicBezTo>
                <a:close/>
                <a:moveTo>
                  <a:pt x="4101044" y="712914"/>
                </a:moveTo>
                <a:cubicBezTo>
                  <a:pt x="4112689" y="714381"/>
                  <a:pt x="4124139" y="718019"/>
                  <a:pt x="4135025" y="723844"/>
                </a:cubicBezTo>
                <a:lnTo>
                  <a:pt x="4135024" y="723844"/>
                </a:lnTo>
                <a:cubicBezTo>
                  <a:pt x="4182818" y="750285"/>
                  <a:pt x="4205423" y="806574"/>
                  <a:pt x="4189148" y="858618"/>
                </a:cubicBezTo>
                <a:cubicBezTo>
                  <a:pt x="4184590" y="874206"/>
                  <a:pt x="4168719" y="883380"/>
                  <a:pt x="4157244" y="877291"/>
                </a:cubicBezTo>
                <a:lnTo>
                  <a:pt x="4003175" y="794966"/>
                </a:lnTo>
                <a:cubicBezTo>
                  <a:pt x="3991781" y="788876"/>
                  <a:pt x="3990560" y="770528"/>
                  <a:pt x="4000978" y="757944"/>
                </a:cubicBezTo>
                <a:cubicBezTo>
                  <a:pt x="4029423" y="723662"/>
                  <a:pt x="4066109" y="708515"/>
                  <a:pt x="4101044" y="712914"/>
                </a:cubicBezTo>
                <a:close/>
                <a:moveTo>
                  <a:pt x="3663772" y="710162"/>
                </a:moveTo>
                <a:cubicBezTo>
                  <a:pt x="3671113" y="711097"/>
                  <a:pt x="3678391" y="713483"/>
                  <a:pt x="3685190" y="717430"/>
                </a:cubicBezTo>
                <a:lnTo>
                  <a:pt x="4108817" y="962863"/>
                </a:lnTo>
                <a:lnTo>
                  <a:pt x="4108818" y="962863"/>
                </a:lnTo>
                <a:cubicBezTo>
                  <a:pt x="4112857" y="965167"/>
                  <a:pt x="4116598" y="967955"/>
                  <a:pt x="4119958" y="971167"/>
                </a:cubicBezTo>
                <a:cubicBezTo>
                  <a:pt x="4142676" y="992883"/>
                  <a:pt x="4143446" y="1028859"/>
                  <a:pt x="4121677" y="1051521"/>
                </a:cubicBezTo>
                <a:cubicBezTo>
                  <a:pt x="4028975" y="1144401"/>
                  <a:pt x="3890615" y="1187025"/>
                  <a:pt x="3744115" y="1101290"/>
                </a:cubicBezTo>
                <a:cubicBezTo>
                  <a:pt x="3609092" y="1022293"/>
                  <a:pt x="3565793" y="880781"/>
                  <a:pt x="3601767" y="750879"/>
                </a:cubicBezTo>
                <a:cubicBezTo>
                  <a:pt x="3603066" y="746361"/>
                  <a:pt x="3604922" y="742021"/>
                  <a:pt x="3607292" y="737959"/>
                </a:cubicBezTo>
                <a:cubicBezTo>
                  <a:pt x="3619163" y="717614"/>
                  <a:pt x="3641748" y="707357"/>
                  <a:pt x="3663772" y="710162"/>
                </a:cubicBezTo>
                <a:close/>
                <a:moveTo>
                  <a:pt x="3107332" y="571453"/>
                </a:moveTo>
                <a:lnTo>
                  <a:pt x="3224532" y="571453"/>
                </a:lnTo>
                <a:lnTo>
                  <a:pt x="3224532" y="718080"/>
                </a:lnTo>
                <a:lnTo>
                  <a:pt x="3195964" y="718080"/>
                </a:lnTo>
                <a:cubicBezTo>
                  <a:pt x="3176918" y="718080"/>
                  <a:pt x="3167397" y="722058"/>
                  <a:pt x="3159584" y="742680"/>
                </a:cubicBezTo>
                <a:lnTo>
                  <a:pt x="2944555" y="1262288"/>
                </a:lnTo>
                <a:lnTo>
                  <a:pt x="2786254" y="1262288"/>
                </a:lnTo>
                <a:lnTo>
                  <a:pt x="2571144" y="742680"/>
                </a:lnTo>
                <a:cubicBezTo>
                  <a:pt x="2563006" y="722383"/>
                  <a:pt x="2553483" y="718323"/>
                  <a:pt x="2534438" y="718323"/>
                </a:cubicBezTo>
                <a:lnTo>
                  <a:pt x="2505871" y="718323"/>
                </a:lnTo>
                <a:lnTo>
                  <a:pt x="2505871" y="571697"/>
                </a:lnTo>
                <a:lnTo>
                  <a:pt x="2614118" y="571697"/>
                </a:lnTo>
                <a:cubicBezTo>
                  <a:pt x="2662951" y="571697"/>
                  <a:pt x="2690542" y="589152"/>
                  <a:pt x="2711784" y="636648"/>
                </a:cubicBezTo>
                <a:lnTo>
                  <a:pt x="2845750" y="982512"/>
                </a:lnTo>
                <a:cubicBezTo>
                  <a:pt x="2852817" y="1000677"/>
                  <a:pt x="2857813" y="1019577"/>
                  <a:pt x="2860643" y="1038857"/>
                </a:cubicBezTo>
                <a:lnTo>
                  <a:pt x="2865119" y="1038857"/>
                </a:lnTo>
                <a:cubicBezTo>
                  <a:pt x="2868372" y="1019675"/>
                  <a:pt x="2873835" y="1000931"/>
                  <a:pt x="2881398" y="982999"/>
                </a:cubicBezTo>
                <a:lnTo>
                  <a:pt x="3016177" y="636404"/>
                </a:lnTo>
                <a:cubicBezTo>
                  <a:pt x="3034082" y="589152"/>
                  <a:pt x="3058498" y="571453"/>
                  <a:pt x="3107332" y="571453"/>
                </a:cubicBezTo>
                <a:close/>
                <a:moveTo>
                  <a:pt x="1666105" y="571453"/>
                </a:moveTo>
                <a:lnTo>
                  <a:pt x="1810976" y="571453"/>
                </a:lnTo>
                <a:cubicBezTo>
                  <a:pt x="1873402" y="571453"/>
                  <a:pt x="1896516" y="601331"/>
                  <a:pt x="1896516" y="641925"/>
                </a:cubicBezTo>
                <a:lnTo>
                  <a:pt x="1896516" y="944434"/>
                </a:lnTo>
                <a:cubicBezTo>
                  <a:pt x="1896516" y="1043647"/>
                  <a:pt x="1959755" y="1099911"/>
                  <a:pt x="2043015" y="1099911"/>
                </a:cubicBezTo>
                <a:cubicBezTo>
                  <a:pt x="2115614" y="1099911"/>
                  <a:pt x="2184143" y="1055744"/>
                  <a:pt x="2196188" y="995421"/>
                </a:cubicBezTo>
                <a:lnTo>
                  <a:pt x="2196188" y="571859"/>
                </a:lnTo>
                <a:lnTo>
                  <a:pt x="2367104" y="571859"/>
                </a:lnTo>
                <a:lnTo>
                  <a:pt x="2367104" y="1087570"/>
                </a:lnTo>
                <a:cubicBezTo>
                  <a:pt x="2366907" y="1089449"/>
                  <a:pt x="2366907" y="1091344"/>
                  <a:pt x="2367104" y="1093224"/>
                </a:cubicBezTo>
                <a:cubicBezTo>
                  <a:pt x="2368668" y="1108119"/>
                  <a:pt x="2382041" y="1118928"/>
                  <a:pt x="2396974" y="1117366"/>
                </a:cubicBezTo>
                <a:lnTo>
                  <a:pt x="2449876" y="1117366"/>
                </a:lnTo>
                <a:lnTo>
                  <a:pt x="2449876" y="1262126"/>
                </a:lnTo>
                <a:lnTo>
                  <a:pt x="2287099" y="1262126"/>
                </a:lnTo>
                <a:cubicBezTo>
                  <a:pt x="2225081" y="1262126"/>
                  <a:pt x="2201641" y="1232654"/>
                  <a:pt x="2201641" y="1192466"/>
                </a:cubicBezTo>
                <a:cubicBezTo>
                  <a:pt x="2182759" y="1243371"/>
                  <a:pt x="2116916" y="1280880"/>
                  <a:pt x="2017541" y="1280880"/>
                </a:cubicBezTo>
                <a:cubicBezTo>
                  <a:pt x="1875111" y="1280880"/>
                  <a:pt x="1725925" y="1186864"/>
                  <a:pt x="1725925" y="972363"/>
                </a:cubicBezTo>
                <a:lnTo>
                  <a:pt x="1725926" y="745035"/>
                </a:lnTo>
                <a:cubicBezTo>
                  <a:pt x="1726137" y="743095"/>
                  <a:pt x="1726137" y="741138"/>
                  <a:pt x="1725926" y="739198"/>
                </a:cubicBezTo>
                <a:cubicBezTo>
                  <a:pt x="1724309" y="724354"/>
                  <a:pt x="1710937" y="713627"/>
                  <a:pt x="1696056" y="715238"/>
                </a:cubicBezTo>
                <a:lnTo>
                  <a:pt x="1666105" y="715238"/>
                </a:lnTo>
                <a:close/>
                <a:moveTo>
                  <a:pt x="3804627" y="556870"/>
                </a:moveTo>
                <a:cubicBezTo>
                  <a:pt x="3816272" y="558336"/>
                  <a:pt x="3827722" y="561974"/>
                  <a:pt x="3838608" y="567799"/>
                </a:cubicBezTo>
                <a:cubicBezTo>
                  <a:pt x="3886432" y="594214"/>
                  <a:pt x="3909074" y="650510"/>
                  <a:pt x="3892813" y="702573"/>
                </a:cubicBezTo>
                <a:cubicBezTo>
                  <a:pt x="3888255" y="718242"/>
                  <a:pt x="3872384" y="727335"/>
                  <a:pt x="3860909" y="721246"/>
                </a:cubicBezTo>
                <a:lnTo>
                  <a:pt x="3706759" y="638921"/>
                </a:lnTo>
                <a:cubicBezTo>
                  <a:pt x="3695364" y="632750"/>
                  <a:pt x="3694143" y="614564"/>
                  <a:pt x="3704561" y="601980"/>
                </a:cubicBezTo>
                <a:cubicBezTo>
                  <a:pt x="3733006" y="567637"/>
                  <a:pt x="3769692" y="552475"/>
                  <a:pt x="3804627" y="556870"/>
                </a:cubicBezTo>
                <a:close/>
                <a:moveTo>
                  <a:pt x="6344641" y="555377"/>
                </a:moveTo>
                <a:cubicBezTo>
                  <a:pt x="6438320" y="555377"/>
                  <a:pt x="6587667" y="586553"/>
                  <a:pt x="6587667" y="698919"/>
                </a:cubicBezTo>
                <a:lnTo>
                  <a:pt x="6587667" y="770771"/>
                </a:lnTo>
                <a:lnTo>
                  <a:pt x="6435634" y="770771"/>
                </a:lnTo>
                <a:lnTo>
                  <a:pt x="6435634" y="736672"/>
                </a:lnTo>
                <a:cubicBezTo>
                  <a:pt x="6435634" y="704196"/>
                  <a:pt x="6386719" y="687958"/>
                  <a:pt x="6348711" y="687958"/>
                </a:cubicBezTo>
                <a:cubicBezTo>
                  <a:pt x="6287588" y="687958"/>
                  <a:pt x="6245510" y="709636"/>
                  <a:pt x="6245510" y="750230"/>
                </a:cubicBezTo>
                <a:cubicBezTo>
                  <a:pt x="6245510" y="858617"/>
                  <a:pt x="6613467" y="836940"/>
                  <a:pt x="6613793" y="1067597"/>
                </a:cubicBezTo>
                <a:cubicBezTo>
                  <a:pt x="6613793" y="1197499"/>
                  <a:pt x="6498384" y="1278688"/>
                  <a:pt x="6347653" y="1278688"/>
                </a:cubicBezTo>
                <a:cubicBezTo>
                  <a:pt x="6157529" y="1278688"/>
                  <a:pt x="6059863" y="1155443"/>
                  <a:pt x="6059863" y="1155443"/>
                </a:cubicBezTo>
                <a:lnTo>
                  <a:pt x="6141252" y="1042997"/>
                </a:lnTo>
                <a:cubicBezTo>
                  <a:pt x="6141252" y="1042997"/>
                  <a:pt x="6229476" y="1144564"/>
                  <a:pt x="6347571" y="1144564"/>
                </a:cubicBezTo>
                <a:cubicBezTo>
                  <a:pt x="6400555" y="1144564"/>
                  <a:pt x="6441249" y="1122886"/>
                  <a:pt x="6441249" y="1076852"/>
                </a:cubicBezTo>
                <a:cubicBezTo>
                  <a:pt x="6441249" y="979345"/>
                  <a:pt x="6076059" y="980725"/>
                  <a:pt x="6076059" y="757212"/>
                </a:cubicBezTo>
                <a:cubicBezTo>
                  <a:pt x="6076059" y="619029"/>
                  <a:pt x="6200747" y="555377"/>
                  <a:pt x="6344641" y="555377"/>
                </a:cubicBezTo>
                <a:close/>
                <a:moveTo>
                  <a:pt x="494191" y="555134"/>
                </a:moveTo>
                <a:cubicBezTo>
                  <a:pt x="647608" y="555134"/>
                  <a:pt x="735834" y="635024"/>
                  <a:pt x="735834" y="817861"/>
                </a:cubicBezTo>
                <a:lnTo>
                  <a:pt x="735834" y="1087407"/>
                </a:lnTo>
                <a:cubicBezTo>
                  <a:pt x="735615" y="1089408"/>
                  <a:pt x="735621" y="1091426"/>
                  <a:pt x="735850" y="1093426"/>
                </a:cubicBezTo>
                <a:cubicBezTo>
                  <a:pt x="737556" y="1108305"/>
                  <a:pt x="751032" y="1118987"/>
                  <a:pt x="765947" y="1117285"/>
                </a:cubicBezTo>
                <a:lnTo>
                  <a:pt x="820315" y="1117285"/>
                </a:lnTo>
                <a:lnTo>
                  <a:pt x="820315" y="1262207"/>
                </a:lnTo>
                <a:lnTo>
                  <a:pt x="655585" y="1262207"/>
                </a:lnTo>
                <a:cubicBezTo>
                  <a:pt x="590392" y="1262207"/>
                  <a:pt x="563290" y="1235090"/>
                  <a:pt x="563290" y="1170139"/>
                </a:cubicBezTo>
                <a:lnTo>
                  <a:pt x="563290" y="853503"/>
                </a:lnTo>
                <a:cubicBezTo>
                  <a:pt x="563290" y="769472"/>
                  <a:pt x="541559" y="712640"/>
                  <a:pt x="454718" y="712640"/>
                </a:cubicBezTo>
                <a:cubicBezTo>
                  <a:pt x="362342" y="712640"/>
                  <a:pt x="293080" y="770852"/>
                  <a:pt x="268664" y="853503"/>
                </a:cubicBezTo>
                <a:cubicBezTo>
                  <a:pt x="259201" y="883291"/>
                  <a:pt x="254611" y="914407"/>
                  <a:pt x="255072" y="945652"/>
                </a:cubicBezTo>
                <a:lnTo>
                  <a:pt x="255072" y="1262288"/>
                </a:lnTo>
                <a:lnTo>
                  <a:pt x="84156" y="1262288"/>
                </a:lnTo>
                <a:lnTo>
                  <a:pt x="84156" y="747632"/>
                </a:lnTo>
                <a:cubicBezTo>
                  <a:pt x="84156" y="727335"/>
                  <a:pt x="73331" y="717836"/>
                  <a:pt x="54286" y="717836"/>
                </a:cubicBezTo>
                <a:lnTo>
                  <a:pt x="0" y="717836"/>
                </a:lnTo>
                <a:lnTo>
                  <a:pt x="0" y="571696"/>
                </a:lnTo>
                <a:lnTo>
                  <a:pt x="159115" y="571696"/>
                </a:lnTo>
                <a:cubicBezTo>
                  <a:pt x="220156" y="571696"/>
                  <a:pt x="250026" y="600275"/>
                  <a:pt x="250026" y="648988"/>
                </a:cubicBezTo>
                <a:lnTo>
                  <a:pt x="250026" y="668961"/>
                </a:lnTo>
                <a:cubicBezTo>
                  <a:pt x="249905" y="678920"/>
                  <a:pt x="249007" y="688855"/>
                  <a:pt x="247340" y="698676"/>
                </a:cubicBezTo>
                <a:lnTo>
                  <a:pt x="250026" y="698676"/>
                </a:lnTo>
                <a:cubicBezTo>
                  <a:pt x="279651" y="640463"/>
                  <a:pt x="354366" y="555134"/>
                  <a:pt x="494191" y="555134"/>
                </a:cubicBezTo>
                <a:close/>
                <a:moveTo>
                  <a:pt x="9180461" y="552374"/>
                </a:moveTo>
                <a:cubicBezTo>
                  <a:pt x="9206044" y="551623"/>
                  <a:pt x="9231559" y="555389"/>
                  <a:pt x="9255827" y="563496"/>
                </a:cubicBezTo>
                <a:lnTo>
                  <a:pt x="9255827" y="754128"/>
                </a:lnTo>
                <a:cubicBezTo>
                  <a:pt x="9232061" y="739642"/>
                  <a:pt x="9204552" y="732443"/>
                  <a:pt x="9176718" y="733424"/>
                </a:cubicBezTo>
                <a:cubicBezTo>
                  <a:pt x="9097445" y="733424"/>
                  <a:pt x="9046333" y="783031"/>
                  <a:pt x="9032905" y="846114"/>
                </a:cubicBezTo>
                <a:lnTo>
                  <a:pt x="9032905" y="1261963"/>
                </a:lnTo>
                <a:lnTo>
                  <a:pt x="8861989" y="1261963"/>
                </a:lnTo>
                <a:lnTo>
                  <a:pt x="8861989" y="571128"/>
                </a:lnTo>
                <a:lnTo>
                  <a:pt x="9027370" y="571128"/>
                </a:lnTo>
                <a:lnTo>
                  <a:pt x="9027370" y="662303"/>
                </a:lnTo>
                <a:cubicBezTo>
                  <a:pt x="9047554" y="597920"/>
                  <a:pt x="9102736" y="552374"/>
                  <a:pt x="9180461" y="552374"/>
                </a:cubicBezTo>
                <a:close/>
                <a:moveTo>
                  <a:pt x="10499363" y="552373"/>
                </a:moveTo>
                <a:cubicBezTo>
                  <a:pt x="10703729" y="552373"/>
                  <a:pt x="10836881" y="724006"/>
                  <a:pt x="10836962" y="917154"/>
                </a:cubicBezTo>
                <a:cubicBezTo>
                  <a:pt x="10837085" y="937361"/>
                  <a:pt x="10835725" y="957550"/>
                  <a:pt x="10832893" y="977558"/>
                </a:cubicBezTo>
                <a:lnTo>
                  <a:pt x="10319250" y="977558"/>
                </a:lnTo>
                <a:cubicBezTo>
                  <a:pt x="10335365" y="1067434"/>
                  <a:pt x="10416021" y="1109003"/>
                  <a:pt x="10520931" y="1109003"/>
                </a:cubicBezTo>
                <a:cubicBezTo>
                  <a:pt x="10606958" y="1109003"/>
                  <a:pt x="10694369" y="1075472"/>
                  <a:pt x="10733436" y="1023187"/>
                </a:cubicBezTo>
                <a:lnTo>
                  <a:pt x="10785769" y="1154631"/>
                </a:lnTo>
                <a:cubicBezTo>
                  <a:pt x="10742715" y="1225671"/>
                  <a:pt x="10643258" y="1280717"/>
                  <a:pt x="10515477" y="1280717"/>
                </a:cubicBezTo>
                <a:cubicBezTo>
                  <a:pt x="10304356" y="1280717"/>
                  <a:pt x="10144346" y="1141235"/>
                  <a:pt x="10144346" y="917154"/>
                </a:cubicBezTo>
                <a:cubicBezTo>
                  <a:pt x="10144346" y="721327"/>
                  <a:pt x="10281485" y="552373"/>
                  <a:pt x="10499363" y="552373"/>
                </a:cubicBezTo>
                <a:close/>
                <a:moveTo>
                  <a:pt x="7592409" y="552373"/>
                </a:moveTo>
                <a:cubicBezTo>
                  <a:pt x="7777324" y="552373"/>
                  <a:pt x="7943518" y="699487"/>
                  <a:pt x="7943518" y="914718"/>
                </a:cubicBezTo>
                <a:cubicBezTo>
                  <a:pt x="7943518" y="1129950"/>
                  <a:pt x="7778707" y="1278363"/>
                  <a:pt x="7595013" y="1278363"/>
                </a:cubicBezTo>
                <a:cubicBezTo>
                  <a:pt x="7493196" y="1278363"/>
                  <a:pt x="7415470" y="1239636"/>
                  <a:pt x="7392681" y="1187431"/>
                </a:cubicBezTo>
                <a:lnTo>
                  <a:pt x="7392681" y="1457871"/>
                </a:lnTo>
                <a:cubicBezTo>
                  <a:pt x="7392681" y="1498060"/>
                  <a:pt x="7369811" y="1527612"/>
                  <a:pt x="7307874" y="1527612"/>
                </a:cubicBezTo>
                <a:lnTo>
                  <a:pt x="7137691" y="1527612"/>
                </a:lnTo>
                <a:lnTo>
                  <a:pt x="7137691" y="1384071"/>
                </a:lnTo>
                <a:lnTo>
                  <a:pt x="7192872" y="1384071"/>
                </a:lnTo>
                <a:cubicBezTo>
                  <a:pt x="7194788" y="1384274"/>
                  <a:pt x="7196721" y="1384271"/>
                  <a:pt x="7198636" y="1384063"/>
                </a:cubicBezTo>
                <a:cubicBezTo>
                  <a:pt x="7213381" y="1382455"/>
                  <a:pt x="7224028" y="1369227"/>
                  <a:pt x="7222416" y="1354518"/>
                </a:cubicBezTo>
                <a:lnTo>
                  <a:pt x="7222416" y="571046"/>
                </a:lnTo>
                <a:lnTo>
                  <a:pt x="7387309" y="571046"/>
                </a:lnTo>
                <a:lnTo>
                  <a:pt x="7387309" y="643304"/>
                </a:lnTo>
                <a:cubicBezTo>
                  <a:pt x="7410098" y="592480"/>
                  <a:pt x="7490510" y="552373"/>
                  <a:pt x="7592409" y="552373"/>
                </a:cubicBezTo>
                <a:close/>
                <a:moveTo>
                  <a:pt x="5600587" y="551155"/>
                </a:moveTo>
                <a:cubicBezTo>
                  <a:pt x="5648440" y="550540"/>
                  <a:pt x="5695991" y="558799"/>
                  <a:pt x="5740820" y="575512"/>
                </a:cubicBezTo>
                <a:cubicBezTo>
                  <a:pt x="5843125" y="615132"/>
                  <a:pt x="5906363" y="702491"/>
                  <a:pt x="5906363" y="828171"/>
                </a:cubicBezTo>
                <a:lnTo>
                  <a:pt x="5906363" y="1086270"/>
                </a:lnTo>
                <a:cubicBezTo>
                  <a:pt x="5906154" y="1088209"/>
                  <a:pt x="5906154" y="1090165"/>
                  <a:pt x="5906363" y="1092104"/>
                </a:cubicBezTo>
                <a:cubicBezTo>
                  <a:pt x="5907978" y="1107083"/>
                  <a:pt x="5921461" y="1117921"/>
                  <a:pt x="5936477" y="1116310"/>
                </a:cubicBezTo>
                <a:lnTo>
                  <a:pt x="5989787" y="1116310"/>
                </a:lnTo>
                <a:lnTo>
                  <a:pt x="5989787" y="1262450"/>
                </a:lnTo>
                <a:lnTo>
                  <a:pt x="5831405" y="1262450"/>
                </a:lnTo>
                <a:cubicBezTo>
                  <a:pt x="5773782" y="1262450"/>
                  <a:pt x="5745133" y="1237281"/>
                  <a:pt x="5740657" y="1201639"/>
                </a:cubicBezTo>
                <a:cubicBezTo>
                  <a:pt x="5706962" y="1252707"/>
                  <a:pt x="5624841" y="1280961"/>
                  <a:pt x="5550696" y="1280961"/>
                </a:cubicBezTo>
                <a:cubicBezTo>
                  <a:pt x="5405255" y="1280961"/>
                  <a:pt x="5297415" y="1193358"/>
                  <a:pt x="5297415" y="1053632"/>
                </a:cubicBezTo>
                <a:cubicBezTo>
                  <a:pt x="5297415" y="906924"/>
                  <a:pt x="5426741" y="826304"/>
                  <a:pt x="5568194" y="826304"/>
                </a:cubicBezTo>
                <a:cubicBezTo>
                  <a:pt x="5657152" y="826304"/>
                  <a:pt x="5716403" y="852203"/>
                  <a:pt x="5735285" y="875017"/>
                </a:cubicBezTo>
                <a:lnTo>
                  <a:pt x="5735285" y="856262"/>
                </a:lnTo>
                <a:cubicBezTo>
                  <a:pt x="5735285" y="776941"/>
                  <a:pt x="5681406" y="723194"/>
                  <a:pt x="5579019" y="723194"/>
                </a:cubicBezTo>
                <a:cubicBezTo>
                  <a:pt x="5491445" y="723194"/>
                  <a:pt x="5416242" y="762165"/>
                  <a:pt x="5375548" y="813232"/>
                </a:cubicBezTo>
                <a:lnTo>
                  <a:pt x="5333795" y="673425"/>
                </a:lnTo>
                <a:cubicBezTo>
                  <a:pt x="5384989" y="595484"/>
                  <a:pt x="5492747" y="551155"/>
                  <a:pt x="5600587" y="551155"/>
                </a:cubicBezTo>
                <a:close/>
                <a:moveTo>
                  <a:pt x="8401166" y="551074"/>
                </a:moveTo>
                <a:cubicBezTo>
                  <a:pt x="8605533" y="551074"/>
                  <a:pt x="8738685" y="722788"/>
                  <a:pt x="8738685" y="915936"/>
                </a:cubicBezTo>
                <a:cubicBezTo>
                  <a:pt x="8738807" y="936116"/>
                  <a:pt x="8737447" y="956278"/>
                  <a:pt x="8734615" y="976259"/>
                </a:cubicBezTo>
                <a:lnTo>
                  <a:pt x="8220972" y="976259"/>
                </a:lnTo>
                <a:cubicBezTo>
                  <a:pt x="8237087" y="1066135"/>
                  <a:pt x="8317742" y="1107704"/>
                  <a:pt x="8422652" y="1107704"/>
                </a:cubicBezTo>
                <a:cubicBezTo>
                  <a:pt x="8508681" y="1107704"/>
                  <a:pt x="8596092" y="1074173"/>
                  <a:pt x="8635158" y="1021888"/>
                </a:cubicBezTo>
                <a:lnTo>
                  <a:pt x="8687572" y="1153332"/>
                </a:lnTo>
                <a:cubicBezTo>
                  <a:pt x="8644518" y="1224454"/>
                  <a:pt x="8545061" y="1279418"/>
                  <a:pt x="8417281" y="1279418"/>
                </a:cubicBezTo>
                <a:cubicBezTo>
                  <a:pt x="8206159" y="1279418"/>
                  <a:pt x="8046149" y="1139936"/>
                  <a:pt x="8046149" y="915936"/>
                </a:cubicBezTo>
                <a:cubicBezTo>
                  <a:pt x="8046149" y="720109"/>
                  <a:pt x="8183289" y="551074"/>
                  <a:pt x="8401166" y="551074"/>
                </a:cubicBezTo>
                <a:close/>
                <a:moveTo>
                  <a:pt x="1247442" y="550506"/>
                </a:moveTo>
                <a:cubicBezTo>
                  <a:pt x="1451890" y="550506"/>
                  <a:pt x="1585042" y="722626"/>
                  <a:pt x="1585042" y="915855"/>
                </a:cubicBezTo>
                <a:cubicBezTo>
                  <a:pt x="1585160" y="936062"/>
                  <a:pt x="1583800" y="956251"/>
                  <a:pt x="1580972" y="976260"/>
                </a:cubicBezTo>
                <a:lnTo>
                  <a:pt x="1067167" y="976260"/>
                </a:lnTo>
                <a:cubicBezTo>
                  <a:pt x="1083281" y="1066136"/>
                  <a:pt x="1164019" y="1107704"/>
                  <a:pt x="1268929" y="1107704"/>
                </a:cubicBezTo>
                <a:cubicBezTo>
                  <a:pt x="1355038" y="1107704"/>
                  <a:pt x="1442449" y="1074173"/>
                  <a:pt x="1481434" y="1021888"/>
                </a:cubicBezTo>
                <a:lnTo>
                  <a:pt x="1533929" y="1153333"/>
                </a:lnTo>
                <a:cubicBezTo>
                  <a:pt x="1490875" y="1224454"/>
                  <a:pt x="1391337" y="1279500"/>
                  <a:pt x="1263557" y="1279500"/>
                </a:cubicBezTo>
                <a:cubicBezTo>
                  <a:pt x="1052354" y="1279500"/>
                  <a:pt x="892344" y="1139936"/>
                  <a:pt x="892344" y="915855"/>
                </a:cubicBezTo>
                <a:cubicBezTo>
                  <a:pt x="892344" y="719541"/>
                  <a:pt x="1029484" y="550506"/>
                  <a:pt x="1247442" y="550506"/>
                </a:cubicBezTo>
                <a:close/>
                <a:moveTo>
                  <a:pt x="3833164" y="434213"/>
                </a:moveTo>
                <a:cubicBezTo>
                  <a:pt x="3773557" y="437714"/>
                  <a:pt x="3717745" y="453282"/>
                  <a:pt x="3668017" y="479059"/>
                </a:cubicBezTo>
                <a:cubicBezTo>
                  <a:pt x="3578571" y="525418"/>
                  <a:pt x="3509066" y="605957"/>
                  <a:pt x="3473581" y="712721"/>
                </a:cubicBezTo>
                <a:cubicBezTo>
                  <a:pt x="3436060" y="825654"/>
                  <a:pt x="3444036" y="936233"/>
                  <a:pt x="3496614" y="1032442"/>
                </a:cubicBezTo>
                <a:cubicBezTo>
                  <a:pt x="3548050" y="1126702"/>
                  <a:pt x="3640996" y="1199853"/>
                  <a:pt x="3755591" y="1237768"/>
                </a:cubicBezTo>
                <a:cubicBezTo>
                  <a:pt x="3870186" y="1275683"/>
                  <a:pt x="3988199" y="1271056"/>
                  <a:pt x="4087819" y="1224778"/>
                </a:cubicBezTo>
                <a:cubicBezTo>
                  <a:pt x="4188153" y="1177465"/>
                  <a:pt x="4264186" y="1090586"/>
                  <a:pt x="4297638" y="985028"/>
                </a:cubicBezTo>
                <a:cubicBezTo>
                  <a:pt x="4336298" y="869577"/>
                  <a:pt x="4328159" y="758105"/>
                  <a:pt x="4275012" y="662708"/>
                </a:cubicBezTo>
                <a:cubicBezTo>
                  <a:pt x="4225691" y="574131"/>
                  <a:pt x="4139826" y="502929"/>
                  <a:pt x="4021080" y="461766"/>
                </a:cubicBezTo>
                <a:cubicBezTo>
                  <a:pt x="3956173" y="439277"/>
                  <a:pt x="3892771" y="430712"/>
                  <a:pt x="3833164" y="434213"/>
                </a:cubicBezTo>
                <a:close/>
                <a:moveTo>
                  <a:pt x="4535863" y="417275"/>
                </a:moveTo>
                <a:lnTo>
                  <a:pt x="4680897" y="417275"/>
                </a:lnTo>
                <a:cubicBezTo>
                  <a:pt x="4743485" y="417275"/>
                  <a:pt x="4766681" y="447315"/>
                  <a:pt x="4766681" y="487909"/>
                </a:cubicBezTo>
                <a:lnTo>
                  <a:pt x="4766681" y="827603"/>
                </a:lnTo>
                <a:lnTo>
                  <a:pt x="5019473" y="571534"/>
                </a:lnTo>
                <a:lnTo>
                  <a:pt x="5247850" y="571534"/>
                </a:lnTo>
                <a:lnTo>
                  <a:pt x="4928237" y="896126"/>
                </a:lnTo>
                <a:lnTo>
                  <a:pt x="5277801" y="1262288"/>
                </a:lnTo>
                <a:lnTo>
                  <a:pt x="5047878" y="1262288"/>
                </a:lnTo>
                <a:lnTo>
                  <a:pt x="4766844" y="971226"/>
                </a:lnTo>
                <a:lnTo>
                  <a:pt x="4766844" y="1261963"/>
                </a:lnTo>
                <a:lnTo>
                  <a:pt x="4595928" y="1261963"/>
                </a:lnTo>
                <a:lnTo>
                  <a:pt x="4595927" y="592156"/>
                </a:lnTo>
                <a:cubicBezTo>
                  <a:pt x="4596090" y="590395"/>
                  <a:pt x="4596081" y="588622"/>
                  <a:pt x="4595898" y="586863"/>
                </a:cubicBezTo>
                <a:cubicBezTo>
                  <a:pt x="4594352" y="571921"/>
                  <a:pt x="4580955" y="561060"/>
                  <a:pt x="4565976" y="562603"/>
                </a:cubicBezTo>
                <a:lnTo>
                  <a:pt x="4535863" y="562603"/>
                </a:lnTo>
                <a:close/>
                <a:moveTo>
                  <a:pt x="9320042" y="336979"/>
                </a:moveTo>
                <a:lnTo>
                  <a:pt x="9480703" y="336979"/>
                </a:lnTo>
                <a:cubicBezTo>
                  <a:pt x="9543210" y="336979"/>
                  <a:pt x="9566324" y="366856"/>
                  <a:pt x="9566324" y="407451"/>
                </a:cubicBezTo>
                <a:lnTo>
                  <a:pt x="9566324" y="640869"/>
                </a:lnTo>
                <a:cubicBezTo>
                  <a:pt x="9585125" y="589882"/>
                  <a:pt x="9646980" y="552373"/>
                  <a:pt x="9746518" y="552373"/>
                </a:cubicBezTo>
                <a:cubicBezTo>
                  <a:pt x="9889029" y="552373"/>
                  <a:pt x="10040982" y="646227"/>
                  <a:pt x="10041307" y="860890"/>
                </a:cubicBezTo>
                <a:lnTo>
                  <a:pt x="10041307" y="1261963"/>
                </a:lnTo>
                <a:lnTo>
                  <a:pt x="9870391" y="1261963"/>
                </a:lnTo>
                <a:lnTo>
                  <a:pt x="9870391" y="889063"/>
                </a:lnTo>
                <a:cubicBezTo>
                  <a:pt x="9870391" y="789769"/>
                  <a:pt x="9804467" y="733424"/>
                  <a:pt x="9721125" y="733424"/>
                </a:cubicBezTo>
                <a:cubicBezTo>
                  <a:pt x="9648526" y="733424"/>
                  <a:pt x="9578613" y="777672"/>
                  <a:pt x="9566487" y="838076"/>
                </a:cubicBezTo>
                <a:lnTo>
                  <a:pt x="9566487" y="1261963"/>
                </a:lnTo>
                <a:lnTo>
                  <a:pt x="9395571" y="1261963"/>
                </a:lnTo>
                <a:lnTo>
                  <a:pt x="9395571" y="511860"/>
                </a:lnTo>
                <a:cubicBezTo>
                  <a:pt x="9395768" y="509980"/>
                  <a:pt x="9395768" y="508086"/>
                  <a:pt x="9395571" y="506207"/>
                </a:cubicBezTo>
                <a:cubicBezTo>
                  <a:pt x="9394005" y="491267"/>
                  <a:pt x="9380596" y="480421"/>
                  <a:pt x="9365619" y="481982"/>
                </a:cubicBezTo>
                <a:lnTo>
                  <a:pt x="9320042" y="481982"/>
                </a:lnTo>
                <a:close/>
                <a:moveTo>
                  <a:pt x="4300522" y="237178"/>
                </a:moveTo>
                <a:cubicBezTo>
                  <a:pt x="4282541" y="237538"/>
                  <a:pt x="4262967" y="239207"/>
                  <a:pt x="4242620" y="242313"/>
                </a:cubicBezTo>
                <a:cubicBezTo>
                  <a:pt x="4161313" y="254735"/>
                  <a:pt x="4098074" y="285505"/>
                  <a:pt x="4102387" y="310836"/>
                </a:cubicBezTo>
                <a:cubicBezTo>
                  <a:pt x="4106701" y="336167"/>
                  <a:pt x="4175719" y="346722"/>
                  <a:pt x="4257026" y="334300"/>
                </a:cubicBezTo>
                <a:cubicBezTo>
                  <a:pt x="4338333" y="321878"/>
                  <a:pt x="4401490" y="291270"/>
                  <a:pt x="4397258" y="265858"/>
                </a:cubicBezTo>
                <a:cubicBezTo>
                  <a:pt x="4394083" y="246799"/>
                  <a:pt x="4354467" y="236097"/>
                  <a:pt x="4300522" y="237178"/>
                </a:cubicBezTo>
                <a:close/>
                <a:moveTo>
                  <a:pt x="3734288" y="115912"/>
                </a:moveTo>
                <a:cubicBezTo>
                  <a:pt x="3724927" y="116567"/>
                  <a:pt x="3718111" y="119495"/>
                  <a:pt x="3714652" y="124914"/>
                </a:cubicBezTo>
                <a:cubicBezTo>
                  <a:pt x="3700816" y="146591"/>
                  <a:pt x="3745987" y="199770"/>
                  <a:pt x="3815248" y="243937"/>
                </a:cubicBezTo>
                <a:cubicBezTo>
                  <a:pt x="3884510" y="288103"/>
                  <a:pt x="3952063" y="306127"/>
                  <a:pt x="3965899" y="284531"/>
                </a:cubicBezTo>
                <a:cubicBezTo>
                  <a:pt x="3979735" y="262935"/>
                  <a:pt x="3934564" y="209594"/>
                  <a:pt x="3865303" y="165508"/>
                </a:cubicBezTo>
                <a:cubicBezTo>
                  <a:pt x="3813356" y="132444"/>
                  <a:pt x="3762371" y="113949"/>
                  <a:pt x="3734288" y="115912"/>
                </a:cubicBezTo>
                <a:close/>
                <a:moveTo>
                  <a:pt x="3730125" y="11"/>
                </a:moveTo>
                <a:cubicBezTo>
                  <a:pt x="3747106" y="-142"/>
                  <a:pt x="3764361" y="1263"/>
                  <a:pt x="3781310" y="3293"/>
                </a:cubicBezTo>
                <a:cubicBezTo>
                  <a:pt x="3906078" y="17664"/>
                  <a:pt x="4018883" y="109245"/>
                  <a:pt x="4059577" y="199526"/>
                </a:cubicBezTo>
                <a:cubicBezTo>
                  <a:pt x="4114855" y="164207"/>
                  <a:pt x="4177708" y="142399"/>
                  <a:pt x="4243026" y="135875"/>
                </a:cubicBezTo>
                <a:cubicBezTo>
                  <a:pt x="4343867" y="127268"/>
                  <a:pt x="4480763" y="143344"/>
                  <a:pt x="4500784" y="233301"/>
                </a:cubicBezTo>
                <a:cubicBezTo>
                  <a:pt x="4515271" y="297927"/>
                  <a:pt x="4486622" y="346559"/>
                  <a:pt x="4440557" y="380577"/>
                </a:cubicBezTo>
                <a:cubicBezTo>
                  <a:pt x="4388956" y="418817"/>
                  <a:pt x="4315462" y="438627"/>
                  <a:pt x="4256211" y="442524"/>
                </a:cubicBezTo>
                <a:cubicBezTo>
                  <a:pt x="4310570" y="485516"/>
                  <a:pt x="4356017" y="538655"/>
                  <a:pt x="4390014" y="598975"/>
                </a:cubicBezTo>
                <a:cubicBezTo>
                  <a:pt x="4461474" y="727335"/>
                  <a:pt x="4472705" y="875098"/>
                  <a:pt x="4422570" y="1026272"/>
                </a:cubicBezTo>
                <a:cubicBezTo>
                  <a:pt x="4375039" y="1169407"/>
                  <a:pt x="4275908" y="1282179"/>
                  <a:pt x="4143407" y="1343720"/>
                </a:cubicBezTo>
                <a:cubicBezTo>
                  <a:pt x="4013267" y="1404124"/>
                  <a:pt x="3859198" y="1411918"/>
                  <a:pt x="3704560" y="1358983"/>
                </a:cubicBezTo>
                <a:cubicBezTo>
                  <a:pt x="3559282" y="1309296"/>
                  <a:pt x="3446315" y="1213818"/>
                  <a:pt x="3381204" y="1095282"/>
                </a:cubicBezTo>
                <a:cubicBezTo>
                  <a:pt x="3311536" y="968140"/>
                  <a:pt x="3299816" y="817617"/>
                  <a:pt x="3348649" y="671477"/>
                </a:cubicBezTo>
                <a:cubicBezTo>
                  <a:pt x="3396587" y="526961"/>
                  <a:pt x="3495637" y="413621"/>
                  <a:pt x="3627485" y="352486"/>
                </a:cubicBezTo>
                <a:cubicBezTo>
                  <a:pt x="3661902" y="336545"/>
                  <a:pt x="3697951" y="324377"/>
                  <a:pt x="3734999" y="316195"/>
                </a:cubicBezTo>
                <a:cubicBezTo>
                  <a:pt x="3728895" y="313272"/>
                  <a:pt x="3722873" y="310349"/>
                  <a:pt x="3717094" y="307264"/>
                </a:cubicBezTo>
                <a:cubicBezTo>
                  <a:pt x="3673621" y="282556"/>
                  <a:pt x="3637201" y="247175"/>
                  <a:pt x="3611289" y="204479"/>
                </a:cubicBezTo>
                <a:cubicBezTo>
                  <a:pt x="3589640" y="167863"/>
                  <a:pt x="3579222" y="105835"/>
                  <a:pt x="3600302" y="68731"/>
                </a:cubicBezTo>
                <a:cubicBezTo>
                  <a:pt x="3630700" y="14964"/>
                  <a:pt x="3679182" y="472"/>
                  <a:pt x="3730125" y="11"/>
                </a:cubicBezTo>
                <a:close/>
              </a:path>
            </a:pathLst>
          </a:custGeom>
          <a:solidFill>
            <a:schemeClr val="tx1"/>
          </a:solidFill>
          <a:ln w="8139" cap="flat">
            <a:noFill/>
            <a:prstDash val="solid"/>
            <a:miter/>
          </a:ln>
        </p:spPr>
        <p:txBody>
          <a:bodyPr rtlCol="0" anchor="ctr"/>
          <a:lstStyle/>
          <a:p>
            <a:endParaRPr lang="en-FI"/>
          </a:p>
        </p:txBody>
      </p:sp>
      <p:grpSp>
        <p:nvGrpSpPr>
          <p:cNvPr id="10" name="Graphic 6">
            <a:extLst>
              <a:ext uri="{FF2B5EF4-FFF2-40B4-BE49-F238E27FC236}">
                <a16:creationId xmlns:a16="http://schemas.microsoft.com/office/drawing/2014/main" id="{29838487-938C-7F43-A480-F91A8E792346}"/>
              </a:ext>
            </a:extLst>
          </p:cNvPr>
          <p:cNvGrpSpPr/>
          <p:nvPr userDrawn="1"/>
        </p:nvGrpSpPr>
        <p:grpSpPr>
          <a:xfrm>
            <a:off x="10262258" y="6327613"/>
            <a:ext cx="1305854" cy="317834"/>
            <a:chOff x="-8379918" y="-2906540"/>
            <a:chExt cx="5762217" cy="1402475"/>
          </a:xfrm>
          <a:solidFill>
            <a:schemeClr val="tx1"/>
          </a:solidFill>
        </p:grpSpPr>
        <p:sp>
          <p:nvSpPr>
            <p:cNvPr id="11" name="Graphic 6">
              <a:extLst>
                <a:ext uri="{FF2B5EF4-FFF2-40B4-BE49-F238E27FC236}">
                  <a16:creationId xmlns:a16="http://schemas.microsoft.com/office/drawing/2014/main" id="{88F9BF7A-BDB6-B14E-92E8-7F5E708A11A7}"/>
                </a:ext>
              </a:extLst>
            </p:cNvPr>
            <p:cNvSpPr/>
            <p:nvPr/>
          </p:nvSpPr>
          <p:spPr>
            <a:xfrm>
              <a:off x="-8009734" y="-2906540"/>
              <a:ext cx="720277" cy="271521"/>
            </a:xfrm>
            <a:custGeom>
              <a:avLst/>
              <a:gdLst>
                <a:gd name="connsiteX0" fmla="*/ 485009 w 720277"/>
                <a:gd name="connsiteY0" fmla="*/ 11907 h 271521"/>
                <a:gd name="connsiteX1" fmla="*/ 235173 w 720277"/>
                <a:gd name="connsiteY1" fmla="*/ 11907 h 271521"/>
                <a:gd name="connsiteX2" fmla="*/ 113969 w 720277"/>
                <a:gd name="connsiteY2" fmla="*/ 47840 h 271521"/>
                <a:gd name="connsiteX3" fmla="*/ 0 w 720277"/>
                <a:gd name="connsiteY3" fmla="*/ 107729 h 271521"/>
                <a:gd name="connsiteX4" fmla="*/ 108351 w 720277"/>
                <a:gd name="connsiteY4" fmla="*/ 271521 h 271521"/>
                <a:gd name="connsiteX5" fmla="*/ 187853 w 720277"/>
                <a:gd name="connsiteY5" fmla="*/ 229694 h 271521"/>
                <a:gd name="connsiteX6" fmla="*/ 272591 w 720277"/>
                <a:gd name="connsiteY6" fmla="*/ 204598 h 271521"/>
                <a:gd name="connsiteX7" fmla="*/ 447591 w 720277"/>
                <a:gd name="connsiteY7" fmla="*/ 204598 h 271521"/>
                <a:gd name="connsiteX8" fmla="*/ 532424 w 720277"/>
                <a:gd name="connsiteY8" fmla="*/ 229694 h 271521"/>
                <a:gd name="connsiteX9" fmla="*/ 611926 w 720277"/>
                <a:gd name="connsiteY9" fmla="*/ 271521 h 271521"/>
                <a:gd name="connsiteX10" fmla="*/ 720277 w 720277"/>
                <a:gd name="connsiteY10" fmla="*/ 107729 h 271521"/>
                <a:gd name="connsiteX11" fmla="*/ 606309 w 720277"/>
                <a:gd name="connsiteY11" fmla="*/ 47840 h 271521"/>
                <a:gd name="connsiteX12" fmla="*/ 485009 w 720277"/>
                <a:gd name="connsiteY12" fmla="*/ 11907 h 2715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720277" h="271521">
                  <a:moveTo>
                    <a:pt x="485009" y="11907"/>
                  </a:moveTo>
                  <a:cubicBezTo>
                    <a:pt x="403032" y="-3969"/>
                    <a:pt x="317246" y="-3969"/>
                    <a:pt x="235173" y="11907"/>
                  </a:cubicBezTo>
                  <a:cubicBezTo>
                    <a:pt x="193756" y="19892"/>
                    <a:pt x="152910" y="32060"/>
                    <a:pt x="113969" y="47840"/>
                  </a:cubicBezTo>
                  <a:cubicBezTo>
                    <a:pt x="74170" y="63906"/>
                    <a:pt x="35800" y="84059"/>
                    <a:pt x="0" y="107729"/>
                  </a:cubicBezTo>
                  <a:lnTo>
                    <a:pt x="108351" y="271521"/>
                  </a:lnTo>
                  <a:cubicBezTo>
                    <a:pt x="133297" y="255075"/>
                    <a:pt x="160051" y="241006"/>
                    <a:pt x="187853" y="229694"/>
                  </a:cubicBezTo>
                  <a:cubicBezTo>
                    <a:pt x="215084" y="218762"/>
                    <a:pt x="243647" y="210206"/>
                    <a:pt x="272591" y="204598"/>
                  </a:cubicBezTo>
                  <a:cubicBezTo>
                    <a:pt x="330099" y="193570"/>
                    <a:pt x="390273" y="193570"/>
                    <a:pt x="447591" y="204598"/>
                  </a:cubicBezTo>
                  <a:cubicBezTo>
                    <a:pt x="476535" y="210206"/>
                    <a:pt x="505194" y="218667"/>
                    <a:pt x="532424" y="229694"/>
                  </a:cubicBezTo>
                  <a:cubicBezTo>
                    <a:pt x="560131" y="241006"/>
                    <a:pt x="586886" y="254980"/>
                    <a:pt x="611926" y="271521"/>
                  </a:cubicBezTo>
                  <a:lnTo>
                    <a:pt x="720277" y="107729"/>
                  </a:lnTo>
                  <a:cubicBezTo>
                    <a:pt x="684382" y="84059"/>
                    <a:pt x="646107" y="63906"/>
                    <a:pt x="606309" y="47840"/>
                  </a:cubicBezTo>
                  <a:cubicBezTo>
                    <a:pt x="567367" y="32060"/>
                    <a:pt x="526521" y="19892"/>
                    <a:pt x="485009" y="11907"/>
                  </a:cubicBezTo>
                  <a:close/>
                </a:path>
              </a:pathLst>
            </a:custGeom>
            <a:grpFill/>
            <a:ln w="9514" cap="flat">
              <a:noFill/>
              <a:prstDash val="solid"/>
              <a:miter/>
            </a:ln>
          </p:spPr>
          <p:txBody>
            <a:bodyPr rtlCol="0" anchor="ctr"/>
            <a:lstStyle/>
            <a:p>
              <a:endParaRPr lang="en-FI"/>
            </a:p>
          </p:txBody>
        </p:sp>
        <p:sp>
          <p:nvSpPr>
            <p:cNvPr id="12" name="Graphic 6">
              <a:extLst>
                <a:ext uri="{FF2B5EF4-FFF2-40B4-BE49-F238E27FC236}">
                  <a16:creationId xmlns:a16="http://schemas.microsoft.com/office/drawing/2014/main" id="{6BE8985E-1F9F-EF4C-BF2A-5F247E59489C}"/>
                </a:ext>
              </a:extLst>
            </p:cNvPr>
            <p:cNvSpPr/>
            <p:nvPr/>
          </p:nvSpPr>
          <p:spPr>
            <a:xfrm>
              <a:off x="-8379918" y="-2575795"/>
              <a:ext cx="1073417" cy="1071730"/>
            </a:xfrm>
            <a:custGeom>
              <a:avLst/>
              <a:gdLst>
                <a:gd name="connsiteX0" fmla="*/ 1073132 w 1073417"/>
                <a:gd name="connsiteY0" fmla="*/ 341843 h 1071730"/>
                <a:gd name="connsiteX1" fmla="*/ 730751 w 1073417"/>
                <a:gd name="connsiteY1" fmla="*/ 0 h 1071730"/>
                <a:gd name="connsiteX2" fmla="*/ 388369 w 1073417"/>
                <a:gd name="connsiteY2" fmla="*/ 341843 h 1071730"/>
                <a:gd name="connsiteX3" fmla="*/ 386655 w 1073417"/>
                <a:gd name="connsiteY3" fmla="*/ 386047 h 1071730"/>
                <a:gd name="connsiteX4" fmla="*/ 386179 w 1073417"/>
                <a:gd name="connsiteY4" fmla="*/ 385572 h 1071730"/>
                <a:gd name="connsiteX5" fmla="*/ 342382 w 1073417"/>
                <a:gd name="connsiteY5" fmla="*/ 387663 h 1071730"/>
                <a:gd name="connsiteX6" fmla="*/ 0 w 1073417"/>
                <a:gd name="connsiteY6" fmla="*/ 729507 h 1071730"/>
                <a:gd name="connsiteX7" fmla="*/ 342382 w 1073417"/>
                <a:gd name="connsiteY7" fmla="*/ 1071350 h 1071730"/>
                <a:gd name="connsiteX8" fmla="*/ 1073418 w 1073417"/>
                <a:gd name="connsiteY8" fmla="*/ 1071731 h 1071730"/>
                <a:gd name="connsiteX9" fmla="*/ 1073323 w 1073417"/>
                <a:gd name="connsiteY9" fmla="*/ 1071635 h 1071730"/>
                <a:gd name="connsiteX10" fmla="*/ 1073418 w 1073417"/>
                <a:gd name="connsiteY10" fmla="*/ 1071731 h 1071730"/>
                <a:gd name="connsiteX11" fmla="*/ 1073132 w 1073417"/>
                <a:gd name="connsiteY11" fmla="*/ 341843 h 1071730"/>
                <a:gd name="connsiteX12" fmla="*/ 837959 w 1073417"/>
                <a:gd name="connsiteY12" fmla="*/ 844342 h 1071730"/>
                <a:gd name="connsiteX13" fmla="*/ 377324 w 1073417"/>
                <a:gd name="connsiteY13" fmla="*/ 844342 h 1071730"/>
                <a:gd name="connsiteX14" fmla="*/ 245361 w 1073417"/>
                <a:gd name="connsiteY14" fmla="*/ 710684 h 1071730"/>
                <a:gd name="connsiteX15" fmla="*/ 377324 w 1073417"/>
                <a:gd name="connsiteY15" fmla="*/ 578928 h 1071730"/>
                <a:gd name="connsiteX16" fmla="*/ 572128 w 1073417"/>
                <a:gd name="connsiteY16" fmla="*/ 578928 h 1071730"/>
                <a:gd name="connsiteX17" fmla="*/ 572033 w 1073417"/>
                <a:gd name="connsiteY17" fmla="*/ 578833 h 1071730"/>
                <a:gd name="connsiteX18" fmla="*/ 572128 w 1073417"/>
                <a:gd name="connsiteY18" fmla="*/ 578928 h 1071730"/>
                <a:gd name="connsiteX19" fmla="*/ 572128 w 1073417"/>
                <a:gd name="connsiteY19" fmla="*/ 376541 h 1071730"/>
                <a:gd name="connsiteX20" fmla="*/ 704091 w 1073417"/>
                <a:gd name="connsiteY20" fmla="*/ 244785 h 1071730"/>
                <a:gd name="connsiteX21" fmla="*/ 837959 w 1073417"/>
                <a:gd name="connsiteY21" fmla="*/ 376541 h 1071730"/>
                <a:gd name="connsiteX22" fmla="*/ 838530 w 1073417"/>
                <a:gd name="connsiteY22" fmla="*/ 844817 h 1071730"/>
                <a:gd name="connsiteX23" fmla="*/ 837959 w 1073417"/>
                <a:gd name="connsiteY23" fmla="*/ 844342 h 10717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1073417" h="1071730">
                  <a:moveTo>
                    <a:pt x="1073132" y="341843"/>
                  </a:moveTo>
                  <a:cubicBezTo>
                    <a:pt x="1073132" y="153050"/>
                    <a:pt x="919841" y="0"/>
                    <a:pt x="730751" y="0"/>
                  </a:cubicBezTo>
                  <a:cubicBezTo>
                    <a:pt x="541660" y="0"/>
                    <a:pt x="388369" y="153050"/>
                    <a:pt x="388369" y="341843"/>
                  </a:cubicBezTo>
                  <a:lnTo>
                    <a:pt x="386655" y="386047"/>
                  </a:lnTo>
                  <a:lnTo>
                    <a:pt x="386179" y="385572"/>
                  </a:lnTo>
                  <a:lnTo>
                    <a:pt x="342382" y="387663"/>
                  </a:lnTo>
                  <a:cubicBezTo>
                    <a:pt x="153291" y="387663"/>
                    <a:pt x="0" y="540713"/>
                    <a:pt x="0" y="729507"/>
                  </a:cubicBezTo>
                  <a:cubicBezTo>
                    <a:pt x="0" y="918300"/>
                    <a:pt x="153291" y="1071350"/>
                    <a:pt x="342382" y="1071350"/>
                  </a:cubicBezTo>
                  <a:lnTo>
                    <a:pt x="1073418" y="1071731"/>
                  </a:lnTo>
                  <a:lnTo>
                    <a:pt x="1073323" y="1071635"/>
                  </a:lnTo>
                  <a:lnTo>
                    <a:pt x="1073418" y="1071731"/>
                  </a:lnTo>
                  <a:lnTo>
                    <a:pt x="1073132" y="341843"/>
                  </a:lnTo>
                  <a:close/>
                  <a:moveTo>
                    <a:pt x="837959" y="844342"/>
                  </a:moveTo>
                  <a:lnTo>
                    <a:pt x="377324" y="844342"/>
                  </a:lnTo>
                  <a:cubicBezTo>
                    <a:pt x="304487" y="844342"/>
                    <a:pt x="245361" y="783407"/>
                    <a:pt x="245361" y="710684"/>
                  </a:cubicBezTo>
                  <a:cubicBezTo>
                    <a:pt x="245361" y="637962"/>
                    <a:pt x="304487" y="578928"/>
                    <a:pt x="377324" y="578928"/>
                  </a:cubicBezTo>
                  <a:lnTo>
                    <a:pt x="572128" y="578928"/>
                  </a:lnTo>
                  <a:lnTo>
                    <a:pt x="572033" y="578833"/>
                  </a:lnTo>
                  <a:lnTo>
                    <a:pt x="572128" y="578928"/>
                  </a:lnTo>
                  <a:lnTo>
                    <a:pt x="572128" y="376541"/>
                  </a:lnTo>
                  <a:cubicBezTo>
                    <a:pt x="572128" y="303819"/>
                    <a:pt x="631159" y="244785"/>
                    <a:pt x="704091" y="244785"/>
                  </a:cubicBezTo>
                  <a:cubicBezTo>
                    <a:pt x="776928" y="244785"/>
                    <a:pt x="837959" y="303819"/>
                    <a:pt x="837959" y="376541"/>
                  </a:cubicBezTo>
                  <a:lnTo>
                    <a:pt x="838530" y="844817"/>
                  </a:lnTo>
                  <a:lnTo>
                    <a:pt x="837959" y="844342"/>
                  </a:lnTo>
                  <a:close/>
                </a:path>
              </a:pathLst>
            </a:custGeom>
            <a:grpFill/>
            <a:ln w="9514" cap="flat">
              <a:noFill/>
              <a:prstDash val="solid"/>
              <a:miter/>
            </a:ln>
          </p:spPr>
          <p:txBody>
            <a:bodyPr rtlCol="0" anchor="ctr"/>
            <a:lstStyle/>
            <a:p>
              <a:endParaRPr lang="en-FI"/>
            </a:p>
          </p:txBody>
        </p:sp>
        <p:sp>
          <p:nvSpPr>
            <p:cNvPr id="13" name="Graphic 6">
              <a:extLst>
                <a:ext uri="{FF2B5EF4-FFF2-40B4-BE49-F238E27FC236}">
                  <a16:creationId xmlns:a16="http://schemas.microsoft.com/office/drawing/2014/main" id="{6E086F60-EAD5-BD44-8D8D-7911B42A8AC1}"/>
                </a:ext>
              </a:extLst>
            </p:cNvPr>
            <p:cNvSpPr/>
            <p:nvPr/>
          </p:nvSpPr>
          <p:spPr>
            <a:xfrm>
              <a:off x="-6953645" y="-2135277"/>
              <a:ext cx="243456" cy="411143"/>
            </a:xfrm>
            <a:custGeom>
              <a:avLst/>
              <a:gdLst>
                <a:gd name="connsiteX0" fmla="*/ 188329 w 243456"/>
                <a:gd name="connsiteY0" fmla="*/ 196779 h 411143"/>
                <a:gd name="connsiteX1" fmla="*/ 113207 w 243456"/>
                <a:gd name="connsiteY1" fmla="*/ 135654 h 411143"/>
                <a:gd name="connsiteX2" fmla="*/ 86738 w 243456"/>
                <a:gd name="connsiteY2" fmla="*/ 101431 h 411143"/>
                <a:gd name="connsiteX3" fmla="*/ 123680 w 243456"/>
                <a:gd name="connsiteY3" fmla="*/ 78331 h 411143"/>
                <a:gd name="connsiteX4" fmla="*/ 213655 w 243456"/>
                <a:gd name="connsiteY4" fmla="*/ 121299 h 411143"/>
                <a:gd name="connsiteX5" fmla="*/ 228032 w 243456"/>
                <a:gd name="connsiteY5" fmla="*/ 52950 h 411143"/>
                <a:gd name="connsiteX6" fmla="*/ 123109 w 243456"/>
                <a:gd name="connsiteY6" fmla="*/ 0 h 411143"/>
                <a:gd name="connsiteX7" fmla="*/ 13234 w 243456"/>
                <a:gd name="connsiteY7" fmla="*/ 98104 h 411143"/>
                <a:gd name="connsiteX8" fmla="*/ 51890 w 243456"/>
                <a:gd name="connsiteY8" fmla="*/ 179668 h 411143"/>
                <a:gd name="connsiteX9" fmla="*/ 141294 w 243456"/>
                <a:gd name="connsiteY9" fmla="*/ 256288 h 411143"/>
                <a:gd name="connsiteX10" fmla="*/ 169953 w 243456"/>
                <a:gd name="connsiteY10" fmla="*/ 300396 h 411143"/>
                <a:gd name="connsiteX11" fmla="*/ 126917 w 243456"/>
                <a:gd name="connsiteY11" fmla="*/ 332908 h 411143"/>
                <a:gd name="connsiteX12" fmla="*/ 21518 w 243456"/>
                <a:gd name="connsiteY12" fmla="*/ 275015 h 411143"/>
                <a:gd name="connsiteX13" fmla="*/ 0 w 243456"/>
                <a:gd name="connsiteY13" fmla="*/ 343365 h 411143"/>
                <a:gd name="connsiteX14" fmla="*/ 123109 w 243456"/>
                <a:gd name="connsiteY14" fmla="*/ 411144 h 411143"/>
                <a:gd name="connsiteX15" fmla="*/ 243456 w 243456"/>
                <a:gd name="connsiteY15" fmla="*/ 299256 h 411143"/>
                <a:gd name="connsiteX16" fmla="*/ 188329 w 243456"/>
                <a:gd name="connsiteY16" fmla="*/ 196779 h 4111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43456" h="411143">
                  <a:moveTo>
                    <a:pt x="188329" y="196779"/>
                  </a:moveTo>
                  <a:cubicBezTo>
                    <a:pt x="166811" y="177481"/>
                    <a:pt x="144151" y="160370"/>
                    <a:pt x="113207" y="135654"/>
                  </a:cubicBezTo>
                  <a:cubicBezTo>
                    <a:pt x="101591" y="126243"/>
                    <a:pt x="86738" y="113599"/>
                    <a:pt x="86738" y="101431"/>
                  </a:cubicBezTo>
                  <a:cubicBezTo>
                    <a:pt x="86738" y="83275"/>
                    <a:pt x="106637" y="78331"/>
                    <a:pt x="123680" y="78331"/>
                  </a:cubicBezTo>
                  <a:cubicBezTo>
                    <a:pt x="154624" y="78331"/>
                    <a:pt x="190519" y="94872"/>
                    <a:pt x="213655" y="121299"/>
                  </a:cubicBezTo>
                  <a:lnTo>
                    <a:pt x="228032" y="52950"/>
                  </a:lnTo>
                  <a:cubicBezTo>
                    <a:pt x="211465" y="26522"/>
                    <a:pt x="171762" y="0"/>
                    <a:pt x="123109" y="0"/>
                  </a:cubicBezTo>
                  <a:cubicBezTo>
                    <a:pt x="62935" y="0"/>
                    <a:pt x="13234" y="35268"/>
                    <a:pt x="13234" y="98104"/>
                  </a:cubicBezTo>
                  <a:cubicBezTo>
                    <a:pt x="13234" y="133372"/>
                    <a:pt x="31991" y="158754"/>
                    <a:pt x="51890" y="179668"/>
                  </a:cubicBezTo>
                  <a:cubicBezTo>
                    <a:pt x="73979" y="202768"/>
                    <a:pt x="103781" y="225392"/>
                    <a:pt x="141294" y="256288"/>
                  </a:cubicBezTo>
                  <a:cubicBezTo>
                    <a:pt x="159480" y="271688"/>
                    <a:pt x="169953" y="283285"/>
                    <a:pt x="169953" y="300396"/>
                  </a:cubicBezTo>
                  <a:cubicBezTo>
                    <a:pt x="169953" y="322451"/>
                    <a:pt x="151196" y="332908"/>
                    <a:pt x="126917" y="332908"/>
                  </a:cubicBezTo>
                  <a:cubicBezTo>
                    <a:pt x="88261" y="332908"/>
                    <a:pt x="45226" y="308667"/>
                    <a:pt x="21518" y="275015"/>
                  </a:cubicBezTo>
                  <a:lnTo>
                    <a:pt x="0" y="343365"/>
                  </a:lnTo>
                  <a:cubicBezTo>
                    <a:pt x="13234" y="375876"/>
                    <a:pt x="62935" y="411144"/>
                    <a:pt x="123109" y="411144"/>
                  </a:cubicBezTo>
                  <a:cubicBezTo>
                    <a:pt x="193756" y="411144"/>
                    <a:pt x="243456" y="366465"/>
                    <a:pt x="243456" y="299256"/>
                  </a:cubicBezTo>
                  <a:cubicBezTo>
                    <a:pt x="243456" y="253626"/>
                    <a:pt x="218702" y="223301"/>
                    <a:pt x="188329" y="196779"/>
                  </a:cubicBezTo>
                  <a:close/>
                </a:path>
              </a:pathLst>
            </a:custGeom>
            <a:grpFill/>
            <a:ln w="9514" cap="flat">
              <a:noFill/>
              <a:prstDash val="solid"/>
              <a:miter/>
            </a:ln>
          </p:spPr>
          <p:txBody>
            <a:bodyPr rtlCol="0" anchor="ctr"/>
            <a:lstStyle/>
            <a:p>
              <a:endParaRPr lang="en-FI"/>
            </a:p>
          </p:txBody>
        </p:sp>
        <p:sp>
          <p:nvSpPr>
            <p:cNvPr id="14" name="Graphic 6">
              <a:extLst>
                <a:ext uri="{FF2B5EF4-FFF2-40B4-BE49-F238E27FC236}">
                  <a16:creationId xmlns:a16="http://schemas.microsoft.com/office/drawing/2014/main" id="{4515E641-8A84-B143-BC3B-1E8BF6445084}"/>
                </a:ext>
              </a:extLst>
            </p:cNvPr>
            <p:cNvSpPr/>
            <p:nvPr/>
          </p:nvSpPr>
          <p:spPr>
            <a:xfrm>
              <a:off x="-6609169" y="-2127482"/>
              <a:ext cx="322958" cy="395743"/>
            </a:xfrm>
            <a:custGeom>
              <a:avLst/>
              <a:gdLst>
                <a:gd name="connsiteX0" fmla="*/ 160622 w 322958"/>
                <a:gd name="connsiteY0" fmla="*/ 146586 h 395743"/>
                <a:gd name="connsiteX1" fmla="*/ 80073 w 322958"/>
                <a:gd name="connsiteY1" fmla="*/ 0 h 395743"/>
                <a:gd name="connsiteX2" fmla="*/ 0 w 322958"/>
                <a:gd name="connsiteY2" fmla="*/ 0 h 395743"/>
                <a:gd name="connsiteX3" fmla="*/ 125870 w 322958"/>
                <a:gd name="connsiteY3" fmla="*/ 230336 h 395743"/>
                <a:gd name="connsiteX4" fmla="*/ 125870 w 322958"/>
                <a:gd name="connsiteY4" fmla="*/ 395744 h 395743"/>
                <a:gd name="connsiteX5" fmla="*/ 198231 w 322958"/>
                <a:gd name="connsiteY5" fmla="*/ 395744 h 395743"/>
                <a:gd name="connsiteX6" fmla="*/ 198231 w 322958"/>
                <a:gd name="connsiteY6" fmla="*/ 230336 h 395743"/>
                <a:gd name="connsiteX7" fmla="*/ 322959 w 322958"/>
                <a:gd name="connsiteY7" fmla="*/ 0 h 395743"/>
                <a:gd name="connsiteX8" fmla="*/ 241267 w 322958"/>
                <a:gd name="connsiteY8" fmla="*/ 0 h 3957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22958" h="395743">
                  <a:moveTo>
                    <a:pt x="160622" y="146586"/>
                  </a:moveTo>
                  <a:lnTo>
                    <a:pt x="80073" y="0"/>
                  </a:lnTo>
                  <a:lnTo>
                    <a:pt x="0" y="0"/>
                  </a:lnTo>
                  <a:lnTo>
                    <a:pt x="125870" y="230336"/>
                  </a:lnTo>
                  <a:lnTo>
                    <a:pt x="125870" y="395744"/>
                  </a:lnTo>
                  <a:lnTo>
                    <a:pt x="198231" y="395744"/>
                  </a:lnTo>
                  <a:lnTo>
                    <a:pt x="198231" y="230336"/>
                  </a:lnTo>
                  <a:lnTo>
                    <a:pt x="322959" y="0"/>
                  </a:lnTo>
                  <a:lnTo>
                    <a:pt x="241267" y="0"/>
                  </a:lnTo>
                  <a:close/>
                </a:path>
              </a:pathLst>
            </a:custGeom>
            <a:grpFill/>
            <a:ln w="9514" cap="flat">
              <a:noFill/>
              <a:prstDash val="solid"/>
              <a:miter/>
            </a:ln>
          </p:spPr>
          <p:txBody>
            <a:bodyPr rtlCol="0" anchor="ctr"/>
            <a:lstStyle/>
            <a:p>
              <a:endParaRPr lang="en-FI"/>
            </a:p>
          </p:txBody>
        </p:sp>
        <p:sp>
          <p:nvSpPr>
            <p:cNvPr id="15" name="Graphic 6">
              <a:extLst>
                <a:ext uri="{FF2B5EF4-FFF2-40B4-BE49-F238E27FC236}">
                  <a16:creationId xmlns:a16="http://schemas.microsoft.com/office/drawing/2014/main" id="{D1540429-40F5-6744-8E0D-12827ECEAE08}"/>
                </a:ext>
              </a:extLst>
            </p:cNvPr>
            <p:cNvSpPr/>
            <p:nvPr/>
          </p:nvSpPr>
          <p:spPr>
            <a:xfrm>
              <a:off x="-6148248" y="-2127482"/>
              <a:ext cx="339525" cy="395743"/>
            </a:xfrm>
            <a:custGeom>
              <a:avLst/>
              <a:gdLst>
                <a:gd name="connsiteX0" fmla="*/ 124251 w 339525"/>
                <a:gd name="connsiteY0" fmla="*/ 0 h 395743"/>
                <a:gd name="connsiteX1" fmla="*/ 0 w 339525"/>
                <a:gd name="connsiteY1" fmla="*/ 0 h 395743"/>
                <a:gd name="connsiteX2" fmla="*/ 0 w 339525"/>
                <a:gd name="connsiteY2" fmla="*/ 395744 h 395743"/>
                <a:gd name="connsiteX3" fmla="*/ 124251 w 339525"/>
                <a:gd name="connsiteY3" fmla="*/ 395744 h 395743"/>
                <a:gd name="connsiteX4" fmla="*/ 339525 w 339525"/>
                <a:gd name="connsiteY4" fmla="*/ 197824 h 395743"/>
                <a:gd name="connsiteX5" fmla="*/ 124251 w 339525"/>
                <a:gd name="connsiteY5" fmla="*/ 0 h 395743"/>
                <a:gd name="connsiteX6" fmla="*/ 145198 w 339525"/>
                <a:gd name="connsiteY6" fmla="*/ 317412 h 395743"/>
                <a:gd name="connsiteX7" fmla="*/ 72361 w 339525"/>
                <a:gd name="connsiteY7" fmla="*/ 317412 h 395743"/>
                <a:gd name="connsiteX8" fmla="*/ 72361 w 339525"/>
                <a:gd name="connsiteY8" fmla="*/ 78236 h 395743"/>
                <a:gd name="connsiteX9" fmla="*/ 145198 w 339525"/>
                <a:gd name="connsiteY9" fmla="*/ 78236 h 395743"/>
                <a:gd name="connsiteX10" fmla="*/ 265546 w 339525"/>
                <a:gd name="connsiteY10" fmla="*/ 197824 h 395743"/>
                <a:gd name="connsiteX11" fmla="*/ 145198 w 339525"/>
                <a:gd name="connsiteY11" fmla="*/ 317412 h 3957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39525" h="395743">
                  <a:moveTo>
                    <a:pt x="124251" y="0"/>
                  </a:moveTo>
                  <a:lnTo>
                    <a:pt x="0" y="0"/>
                  </a:lnTo>
                  <a:lnTo>
                    <a:pt x="0" y="395744"/>
                  </a:lnTo>
                  <a:lnTo>
                    <a:pt x="124251" y="395744"/>
                  </a:lnTo>
                  <a:cubicBezTo>
                    <a:pt x="247360" y="395744"/>
                    <a:pt x="339525" y="322451"/>
                    <a:pt x="339525" y="197824"/>
                  </a:cubicBezTo>
                  <a:cubicBezTo>
                    <a:pt x="339525" y="71582"/>
                    <a:pt x="248979" y="0"/>
                    <a:pt x="124251" y="0"/>
                  </a:cubicBezTo>
                  <a:close/>
                  <a:moveTo>
                    <a:pt x="145198" y="317412"/>
                  </a:moveTo>
                  <a:lnTo>
                    <a:pt x="72361" y="317412"/>
                  </a:lnTo>
                  <a:lnTo>
                    <a:pt x="72361" y="78236"/>
                  </a:lnTo>
                  <a:lnTo>
                    <a:pt x="145198" y="78236"/>
                  </a:lnTo>
                  <a:cubicBezTo>
                    <a:pt x="215845" y="78236"/>
                    <a:pt x="265546" y="130615"/>
                    <a:pt x="265546" y="197824"/>
                  </a:cubicBezTo>
                  <a:cubicBezTo>
                    <a:pt x="265546" y="270072"/>
                    <a:pt x="213084" y="317412"/>
                    <a:pt x="145198" y="317412"/>
                  </a:cubicBezTo>
                  <a:close/>
                </a:path>
              </a:pathLst>
            </a:custGeom>
            <a:grpFill/>
            <a:ln w="9514" cap="flat">
              <a:noFill/>
              <a:prstDash val="solid"/>
              <a:miter/>
            </a:ln>
          </p:spPr>
          <p:txBody>
            <a:bodyPr rtlCol="0" anchor="ctr"/>
            <a:lstStyle/>
            <a:p>
              <a:endParaRPr lang="en-FI"/>
            </a:p>
          </p:txBody>
        </p:sp>
        <p:sp>
          <p:nvSpPr>
            <p:cNvPr id="16" name="Graphic 6">
              <a:extLst>
                <a:ext uri="{FF2B5EF4-FFF2-40B4-BE49-F238E27FC236}">
                  <a16:creationId xmlns:a16="http://schemas.microsoft.com/office/drawing/2014/main" id="{E9CA8921-FD44-1F44-91C2-429C5A4E9791}"/>
                </a:ext>
              </a:extLst>
            </p:cNvPr>
            <p:cNvSpPr/>
            <p:nvPr/>
          </p:nvSpPr>
          <p:spPr>
            <a:xfrm>
              <a:off x="-5497952" y="-2238229"/>
              <a:ext cx="79406" cy="79281"/>
            </a:xfrm>
            <a:custGeom>
              <a:avLst/>
              <a:gdLst>
                <a:gd name="connsiteX0" fmla="*/ 39703 w 79406"/>
                <a:gd name="connsiteY0" fmla="*/ 79282 h 79281"/>
                <a:gd name="connsiteX1" fmla="*/ 79407 w 79406"/>
                <a:gd name="connsiteY1" fmla="*/ 39641 h 79281"/>
                <a:gd name="connsiteX2" fmla="*/ 39703 w 79406"/>
                <a:gd name="connsiteY2" fmla="*/ 0 h 79281"/>
                <a:gd name="connsiteX3" fmla="*/ 0 w 79406"/>
                <a:gd name="connsiteY3" fmla="*/ 39641 h 79281"/>
                <a:gd name="connsiteX4" fmla="*/ 39703 w 79406"/>
                <a:gd name="connsiteY4" fmla="*/ 79282 h 7928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9406" h="79281">
                  <a:moveTo>
                    <a:pt x="39703" y="79282"/>
                  </a:moveTo>
                  <a:cubicBezTo>
                    <a:pt x="61793" y="79282"/>
                    <a:pt x="79407" y="62171"/>
                    <a:pt x="79407" y="39641"/>
                  </a:cubicBezTo>
                  <a:cubicBezTo>
                    <a:pt x="79407" y="17587"/>
                    <a:pt x="61697" y="0"/>
                    <a:pt x="39703" y="0"/>
                  </a:cubicBezTo>
                  <a:cubicBezTo>
                    <a:pt x="17043" y="0"/>
                    <a:pt x="0" y="17682"/>
                    <a:pt x="0" y="39641"/>
                  </a:cubicBezTo>
                  <a:cubicBezTo>
                    <a:pt x="0" y="62171"/>
                    <a:pt x="17138" y="79282"/>
                    <a:pt x="39703" y="79282"/>
                  </a:cubicBezTo>
                  <a:close/>
                </a:path>
              </a:pathLst>
            </a:custGeom>
            <a:grpFill/>
            <a:ln w="9514" cap="flat">
              <a:noFill/>
              <a:prstDash val="solid"/>
              <a:miter/>
            </a:ln>
          </p:spPr>
          <p:txBody>
            <a:bodyPr rtlCol="0" anchor="ctr"/>
            <a:lstStyle/>
            <a:p>
              <a:endParaRPr lang="en-FI"/>
            </a:p>
          </p:txBody>
        </p:sp>
        <p:sp>
          <p:nvSpPr>
            <p:cNvPr id="17" name="Graphic 6">
              <a:extLst>
                <a:ext uri="{FF2B5EF4-FFF2-40B4-BE49-F238E27FC236}">
                  <a16:creationId xmlns:a16="http://schemas.microsoft.com/office/drawing/2014/main" id="{12A7B39C-44AD-A445-AA49-18C61042555E}"/>
                </a:ext>
              </a:extLst>
            </p:cNvPr>
            <p:cNvSpPr/>
            <p:nvPr/>
          </p:nvSpPr>
          <p:spPr>
            <a:xfrm>
              <a:off x="-5613825" y="-2238229"/>
              <a:ext cx="79406" cy="79281"/>
            </a:xfrm>
            <a:custGeom>
              <a:avLst/>
              <a:gdLst>
                <a:gd name="connsiteX0" fmla="*/ 39704 w 79406"/>
                <a:gd name="connsiteY0" fmla="*/ 79282 h 79281"/>
                <a:gd name="connsiteX1" fmla="*/ 79407 w 79406"/>
                <a:gd name="connsiteY1" fmla="*/ 39641 h 79281"/>
                <a:gd name="connsiteX2" fmla="*/ 39704 w 79406"/>
                <a:gd name="connsiteY2" fmla="*/ 0 h 79281"/>
                <a:gd name="connsiteX3" fmla="*/ 0 w 79406"/>
                <a:gd name="connsiteY3" fmla="*/ 39641 h 79281"/>
                <a:gd name="connsiteX4" fmla="*/ 39704 w 79406"/>
                <a:gd name="connsiteY4" fmla="*/ 79282 h 7928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9406" h="79281">
                  <a:moveTo>
                    <a:pt x="39704" y="79282"/>
                  </a:moveTo>
                  <a:cubicBezTo>
                    <a:pt x="62364" y="79282"/>
                    <a:pt x="79407" y="62171"/>
                    <a:pt x="79407" y="39641"/>
                  </a:cubicBezTo>
                  <a:cubicBezTo>
                    <a:pt x="79407" y="17587"/>
                    <a:pt x="62269" y="0"/>
                    <a:pt x="39704" y="0"/>
                  </a:cubicBezTo>
                  <a:cubicBezTo>
                    <a:pt x="17614" y="0"/>
                    <a:pt x="0" y="17682"/>
                    <a:pt x="0" y="39641"/>
                  </a:cubicBezTo>
                  <a:cubicBezTo>
                    <a:pt x="-95" y="62171"/>
                    <a:pt x="17614" y="79282"/>
                    <a:pt x="39704" y="79282"/>
                  </a:cubicBezTo>
                  <a:close/>
                </a:path>
              </a:pathLst>
            </a:custGeom>
            <a:grpFill/>
            <a:ln w="9514" cap="flat">
              <a:noFill/>
              <a:prstDash val="solid"/>
              <a:miter/>
            </a:ln>
          </p:spPr>
          <p:txBody>
            <a:bodyPr rtlCol="0" anchor="ctr"/>
            <a:lstStyle/>
            <a:p>
              <a:endParaRPr lang="en-FI"/>
            </a:p>
          </p:txBody>
        </p:sp>
        <p:sp>
          <p:nvSpPr>
            <p:cNvPr id="18" name="Graphic 6">
              <a:extLst>
                <a:ext uri="{FF2B5EF4-FFF2-40B4-BE49-F238E27FC236}">
                  <a16:creationId xmlns:a16="http://schemas.microsoft.com/office/drawing/2014/main" id="{F8B8E166-6079-CD42-8AB9-EAD61E6F5D3C}"/>
                </a:ext>
              </a:extLst>
            </p:cNvPr>
            <p:cNvSpPr/>
            <p:nvPr/>
          </p:nvSpPr>
          <p:spPr>
            <a:xfrm>
              <a:off x="-5708846" y="-2127482"/>
              <a:ext cx="383513" cy="395743"/>
            </a:xfrm>
            <a:custGeom>
              <a:avLst/>
              <a:gdLst>
                <a:gd name="connsiteX0" fmla="*/ 156243 w 383513"/>
                <a:gd name="connsiteY0" fmla="*/ 0 h 395743"/>
                <a:gd name="connsiteX1" fmla="*/ 0 w 383513"/>
                <a:gd name="connsiteY1" fmla="*/ 395744 h 395743"/>
                <a:gd name="connsiteX2" fmla="*/ 77788 w 383513"/>
                <a:gd name="connsiteY2" fmla="*/ 395744 h 395743"/>
                <a:gd name="connsiteX3" fmla="*/ 109779 w 383513"/>
                <a:gd name="connsiteY3" fmla="*/ 314751 h 395743"/>
                <a:gd name="connsiteX4" fmla="*/ 275353 w 383513"/>
                <a:gd name="connsiteY4" fmla="*/ 314751 h 395743"/>
                <a:gd name="connsiteX5" fmla="*/ 307344 w 383513"/>
                <a:gd name="connsiteY5" fmla="*/ 395744 h 395743"/>
                <a:gd name="connsiteX6" fmla="*/ 383513 w 383513"/>
                <a:gd name="connsiteY6" fmla="*/ 395744 h 395743"/>
                <a:gd name="connsiteX7" fmla="*/ 227271 w 383513"/>
                <a:gd name="connsiteY7" fmla="*/ 0 h 395743"/>
                <a:gd name="connsiteX8" fmla="*/ 156243 w 383513"/>
                <a:gd name="connsiteY8" fmla="*/ 0 h 395743"/>
                <a:gd name="connsiteX9" fmla="*/ 139676 w 383513"/>
                <a:gd name="connsiteY9" fmla="*/ 238036 h 395743"/>
                <a:gd name="connsiteX10" fmla="*/ 192709 w 383513"/>
                <a:gd name="connsiteY10" fmla="*/ 104663 h 395743"/>
                <a:gd name="connsiteX11" fmla="*/ 245170 w 383513"/>
                <a:gd name="connsiteY11" fmla="*/ 238036 h 395743"/>
                <a:gd name="connsiteX12" fmla="*/ 139676 w 383513"/>
                <a:gd name="connsiteY12" fmla="*/ 238036 h 3957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83513" h="395743">
                  <a:moveTo>
                    <a:pt x="156243" y="0"/>
                  </a:moveTo>
                  <a:lnTo>
                    <a:pt x="0" y="395744"/>
                  </a:lnTo>
                  <a:lnTo>
                    <a:pt x="77788" y="395744"/>
                  </a:lnTo>
                  <a:lnTo>
                    <a:pt x="109779" y="314751"/>
                  </a:lnTo>
                  <a:lnTo>
                    <a:pt x="275353" y="314751"/>
                  </a:lnTo>
                  <a:lnTo>
                    <a:pt x="307344" y="395744"/>
                  </a:lnTo>
                  <a:lnTo>
                    <a:pt x="383513" y="395744"/>
                  </a:lnTo>
                  <a:lnTo>
                    <a:pt x="227271" y="0"/>
                  </a:lnTo>
                  <a:lnTo>
                    <a:pt x="156243" y="0"/>
                  </a:lnTo>
                  <a:close/>
                  <a:moveTo>
                    <a:pt x="139676" y="238036"/>
                  </a:moveTo>
                  <a:lnTo>
                    <a:pt x="192709" y="104663"/>
                  </a:lnTo>
                  <a:lnTo>
                    <a:pt x="245170" y="238036"/>
                  </a:lnTo>
                  <a:lnTo>
                    <a:pt x="139676" y="238036"/>
                  </a:lnTo>
                  <a:close/>
                </a:path>
              </a:pathLst>
            </a:custGeom>
            <a:grpFill/>
            <a:ln w="9514" cap="flat">
              <a:noFill/>
              <a:prstDash val="solid"/>
              <a:miter/>
            </a:ln>
          </p:spPr>
          <p:txBody>
            <a:bodyPr rtlCol="0" anchor="ctr"/>
            <a:lstStyle/>
            <a:p>
              <a:endParaRPr lang="en-FI"/>
            </a:p>
          </p:txBody>
        </p:sp>
        <p:sp>
          <p:nvSpPr>
            <p:cNvPr id="19" name="Graphic 6">
              <a:extLst>
                <a:ext uri="{FF2B5EF4-FFF2-40B4-BE49-F238E27FC236}">
                  <a16:creationId xmlns:a16="http://schemas.microsoft.com/office/drawing/2014/main" id="{0E5960AE-2FBE-8143-8664-238A9ADFA534}"/>
                </a:ext>
              </a:extLst>
            </p:cNvPr>
            <p:cNvSpPr/>
            <p:nvPr/>
          </p:nvSpPr>
          <p:spPr>
            <a:xfrm>
              <a:off x="-5186609" y="-2127482"/>
              <a:ext cx="328956" cy="395743"/>
            </a:xfrm>
            <a:custGeom>
              <a:avLst/>
              <a:gdLst>
                <a:gd name="connsiteX0" fmla="*/ 256691 w 328956"/>
                <a:gd name="connsiteY0" fmla="*/ 268360 h 395743"/>
                <a:gd name="connsiteX1" fmla="*/ 72266 w 328956"/>
                <a:gd name="connsiteY1" fmla="*/ 0 h 395743"/>
                <a:gd name="connsiteX2" fmla="*/ 0 w 328956"/>
                <a:gd name="connsiteY2" fmla="*/ 0 h 395743"/>
                <a:gd name="connsiteX3" fmla="*/ 0 w 328956"/>
                <a:gd name="connsiteY3" fmla="*/ 395744 h 395743"/>
                <a:gd name="connsiteX4" fmla="*/ 72266 w 328956"/>
                <a:gd name="connsiteY4" fmla="*/ 395744 h 395743"/>
                <a:gd name="connsiteX5" fmla="*/ 72266 w 328956"/>
                <a:gd name="connsiteY5" fmla="*/ 128904 h 395743"/>
                <a:gd name="connsiteX6" fmla="*/ 256120 w 328956"/>
                <a:gd name="connsiteY6" fmla="*/ 395744 h 395743"/>
                <a:gd name="connsiteX7" fmla="*/ 328957 w 328956"/>
                <a:gd name="connsiteY7" fmla="*/ 395744 h 395743"/>
                <a:gd name="connsiteX8" fmla="*/ 328957 w 328956"/>
                <a:gd name="connsiteY8" fmla="*/ 0 h 395743"/>
                <a:gd name="connsiteX9" fmla="*/ 256691 w 328956"/>
                <a:gd name="connsiteY9" fmla="*/ 0 h 3957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28956" h="395743">
                  <a:moveTo>
                    <a:pt x="256691" y="268360"/>
                  </a:moveTo>
                  <a:lnTo>
                    <a:pt x="72266" y="0"/>
                  </a:lnTo>
                  <a:lnTo>
                    <a:pt x="0" y="0"/>
                  </a:lnTo>
                  <a:lnTo>
                    <a:pt x="0" y="395744"/>
                  </a:lnTo>
                  <a:lnTo>
                    <a:pt x="72266" y="395744"/>
                  </a:lnTo>
                  <a:lnTo>
                    <a:pt x="72266" y="128904"/>
                  </a:lnTo>
                  <a:lnTo>
                    <a:pt x="256120" y="395744"/>
                  </a:lnTo>
                  <a:lnTo>
                    <a:pt x="328957" y="395744"/>
                  </a:lnTo>
                  <a:lnTo>
                    <a:pt x="328957" y="0"/>
                  </a:lnTo>
                  <a:lnTo>
                    <a:pt x="256691" y="0"/>
                  </a:lnTo>
                  <a:close/>
                </a:path>
              </a:pathLst>
            </a:custGeom>
            <a:grpFill/>
            <a:ln w="9514" cap="flat">
              <a:noFill/>
              <a:prstDash val="solid"/>
              <a:miter/>
            </a:ln>
          </p:spPr>
          <p:txBody>
            <a:bodyPr rtlCol="0" anchor="ctr"/>
            <a:lstStyle/>
            <a:p>
              <a:endParaRPr lang="en-FI"/>
            </a:p>
          </p:txBody>
        </p:sp>
        <p:sp>
          <p:nvSpPr>
            <p:cNvPr id="20" name="Graphic 6">
              <a:extLst>
                <a:ext uri="{FF2B5EF4-FFF2-40B4-BE49-F238E27FC236}">
                  <a16:creationId xmlns:a16="http://schemas.microsoft.com/office/drawing/2014/main" id="{E189DC04-BFF8-AD45-B283-5DFE72C040EC}"/>
                </a:ext>
              </a:extLst>
            </p:cNvPr>
            <p:cNvSpPr/>
            <p:nvPr/>
          </p:nvSpPr>
          <p:spPr>
            <a:xfrm>
              <a:off x="-4675513" y="-2127482"/>
              <a:ext cx="209751" cy="395743"/>
            </a:xfrm>
            <a:custGeom>
              <a:avLst/>
              <a:gdLst>
                <a:gd name="connsiteX0" fmla="*/ 72361 w 209751"/>
                <a:gd name="connsiteY0" fmla="*/ 0 h 395743"/>
                <a:gd name="connsiteX1" fmla="*/ 0 w 209751"/>
                <a:gd name="connsiteY1" fmla="*/ 0 h 395743"/>
                <a:gd name="connsiteX2" fmla="*/ 0 w 209751"/>
                <a:gd name="connsiteY2" fmla="*/ 395744 h 395743"/>
                <a:gd name="connsiteX3" fmla="*/ 209752 w 209751"/>
                <a:gd name="connsiteY3" fmla="*/ 395744 h 395743"/>
                <a:gd name="connsiteX4" fmla="*/ 209752 w 209751"/>
                <a:gd name="connsiteY4" fmla="*/ 317412 h 395743"/>
                <a:gd name="connsiteX5" fmla="*/ 72361 w 209751"/>
                <a:gd name="connsiteY5" fmla="*/ 317412 h 3957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9751" h="395743">
                  <a:moveTo>
                    <a:pt x="72361" y="0"/>
                  </a:moveTo>
                  <a:lnTo>
                    <a:pt x="0" y="0"/>
                  </a:lnTo>
                  <a:lnTo>
                    <a:pt x="0" y="395744"/>
                  </a:lnTo>
                  <a:lnTo>
                    <a:pt x="209752" y="395744"/>
                  </a:lnTo>
                  <a:lnTo>
                    <a:pt x="209752" y="317412"/>
                  </a:lnTo>
                  <a:lnTo>
                    <a:pt x="72361" y="317412"/>
                  </a:lnTo>
                  <a:close/>
                </a:path>
              </a:pathLst>
            </a:custGeom>
            <a:grpFill/>
            <a:ln w="9514" cap="flat">
              <a:noFill/>
              <a:prstDash val="solid"/>
              <a:miter/>
            </a:ln>
          </p:spPr>
          <p:txBody>
            <a:bodyPr rtlCol="0" anchor="ctr"/>
            <a:lstStyle/>
            <a:p>
              <a:endParaRPr lang="en-FI"/>
            </a:p>
          </p:txBody>
        </p:sp>
        <p:sp>
          <p:nvSpPr>
            <p:cNvPr id="21" name="Graphic 6">
              <a:extLst>
                <a:ext uri="{FF2B5EF4-FFF2-40B4-BE49-F238E27FC236}">
                  <a16:creationId xmlns:a16="http://schemas.microsoft.com/office/drawing/2014/main" id="{8DC1B241-DA5F-D344-A22E-47422BF33113}"/>
                </a:ext>
              </a:extLst>
            </p:cNvPr>
            <p:cNvSpPr/>
            <p:nvPr/>
          </p:nvSpPr>
          <p:spPr>
            <a:xfrm>
              <a:off x="-4319420" y="-2127482"/>
              <a:ext cx="72360" cy="395743"/>
            </a:xfrm>
            <a:custGeom>
              <a:avLst/>
              <a:gdLst>
                <a:gd name="connsiteX0" fmla="*/ 0 w 72360"/>
                <a:gd name="connsiteY0" fmla="*/ 0 h 395743"/>
                <a:gd name="connsiteX1" fmla="*/ 72361 w 72360"/>
                <a:gd name="connsiteY1" fmla="*/ 0 h 395743"/>
                <a:gd name="connsiteX2" fmla="*/ 72361 w 72360"/>
                <a:gd name="connsiteY2" fmla="*/ 395744 h 395743"/>
                <a:gd name="connsiteX3" fmla="*/ 0 w 72360"/>
                <a:gd name="connsiteY3" fmla="*/ 395744 h 395743"/>
              </a:gdLst>
              <a:ahLst/>
              <a:cxnLst>
                <a:cxn ang="0">
                  <a:pos x="connsiteX0" y="connsiteY0"/>
                </a:cxn>
                <a:cxn ang="0">
                  <a:pos x="connsiteX1" y="connsiteY1"/>
                </a:cxn>
                <a:cxn ang="0">
                  <a:pos x="connsiteX2" y="connsiteY2"/>
                </a:cxn>
                <a:cxn ang="0">
                  <a:pos x="connsiteX3" y="connsiteY3"/>
                </a:cxn>
              </a:cxnLst>
              <a:rect l="l" t="t" r="r" b="b"/>
              <a:pathLst>
                <a:path w="72360" h="395743">
                  <a:moveTo>
                    <a:pt x="0" y="0"/>
                  </a:moveTo>
                  <a:lnTo>
                    <a:pt x="72361" y="0"/>
                  </a:lnTo>
                  <a:lnTo>
                    <a:pt x="72361" y="395744"/>
                  </a:lnTo>
                  <a:lnTo>
                    <a:pt x="0" y="395744"/>
                  </a:lnTo>
                  <a:close/>
                </a:path>
              </a:pathLst>
            </a:custGeom>
            <a:grpFill/>
            <a:ln w="9514" cap="flat">
              <a:noFill/>
              <a:prstDash val="solid"/>
              <a:miter/>
            </a:ln>
          </p:spPr>
          <p:txBody>
            <a:bodyPr rtlCol="0" anchor="ctr"/>
            <a:lstStyle/>
            <a:p>
              <a:endParaRPr lang="en-FI"/>
            </a:p>
          </p:txBody>
        </p:sp>
        <p:sp>
          <p:nvSpPr>
            <p:cNvPr id="22" name="Graphic 6">
              <a:extLst>
                <a:ext uri="{FF2B5EF4-FFF2-40B4-BE49-F238E27FC236}">
                  <a16:creationId xmlns:a16="http://schemas.microsoft.com/office/drawing/2014/main" id="{8EFBD9FB-7BA0-FF43-9ED4-E06782A77439}"/>
                </a:ext>
              </a:extLst>
            </p:cNvPr>
            <p:cNvSpPr/>
            <p:nvPr/>
          </p:nvSpPr>
          <p:spPr>
            <a:xfrm>
              <a:off x="-4065014" y="-2127482"/>
              <a:ext cx="72360" cy="395743"/>
            </a:xfrm>
            <a:custGeom>
              <a:avLst/>
              <a:gdLst>
                <a:gd name="connsiteX0" fmla="*/ 0 w 72360"/>
                <a:gd name="connsiteY0" fmla="*/ 0 h 395743"/>
                <a:gd name="connsiteX1" fmla="*/ 72361 w 72360"/>
                <a:gd name="connsiteY1" fmla="*/ 0 h 395743"/>
                <a:gd name="connsiteX2" fmla="*/ 72361 w 72360"/>
                <a:gd name="connsiteY2" fmla="*/ 395744 h 395743"/>
                <a:gd name="connsiteX3" fmla="*/ 0 w 72360"/>
                <a:gd name="connsiteY3" fmla="*/ 395744 h 395743"/>
              </a:gdLst>
              <a:ahLst/>
              <a:cxnLst>
                <a:cxn ang="0">
                  <a:pos x="connsiteX0" y="connsiteY0"/>
                </a:cxn>
                <a:cxn ang="0">
                  <a:pos x="connsiteX1" y="connsiteY1"/>
                </a:cxn>
                <a:cxn ang="0">
                  <a:pos x="connsiteX2" y="connsiteY2"/>
                </a:cxn>
                <a:cxn ang="0">
                  <a:pos x="connsiteX3" y="connsiteY3"/>
                </a:cxn>
              </a:cxnLst>
              <a:rect l="l" t="t" r="r" b="b"/>
              <a:pathLst>
                <a:path w="72360" h="395743">
                  <a:moveTo>
                    <a:pt x="0" y="0"/>
                  </a:moveTo>
                  <a:lnTo>
                    <a:pt x="72361" y="0"/>
                  </a:lnTo>
                  <a:lnTo>
                    <a:pt x="72361" y="395744"/>
                  </a:lnTo>
                  <a:lnTo>
                    <a:pt x="0" y="395744"/>
                  </a:lnTo>
                  <a:close/>
                </a:path>
              </a:pathLst>
            </a:custGeom>
            <a:grpFill/>
            <a:ln w="9514" cap="flat">
              <a:noFill/>
              <a:prstDash val="solid"/>
              <a:miter/>
            </a:ln>
          </p:spPr>
          <p:txBody>
            <a:bodyPr rtlCol="0" anchor="ctr"/>
            <a:lstStyle/>
            <a:p>
              <a:endParaRPr lang="en-FI"/>
            </a:p>
          </p:txBody>
        </p:sp>
        <p:sp>
          <p:nvSpPr>
            <p:cNvPr id="23" name="Graphic 6">
              <a:extLst>
                <a:ext uri="{FF2B5EF4-FFF2-40B4-BE49-F238E27FC236}">
                  <a16:creationId xmlns:a16="http://schemas.microsoft.com/office/drawing/2014/main" id="{1213EF99-ABB2-454A-8823-DE569E9A1C0C}"/>
                </a:ext>
              </a:extLst>
            </p:cNvPr>
            <p:cNvSpPr/>
            <p:nvPr/>
          </p:nvSpPr>
          <p:spPr>
            <a:xfrm>
              <a:off x="-3850312" y="-2127482"/>
              <a:ext cx="305344" cy="395743"/>
            </a:xfrm>
            <a:custGeom>
              <a:avLst/>
              <a:gdLst>
                <a:gd name="connsiteX0" fmla="*/ 0 w 305344"/>
                <a:gd name="connsiteY0" fmla="*/ 77095 h 395743"/>
                <a:gd name="connsiteX1" fmla="*/ 116539 w 305344"/>
                <a:gd name="connsiteY1" fmla="*/ 77095 h 395743"/>
                <a:gd name="connsiteX2" fmla="*/ 116539 w 305344"/>
                <a:gd name="connsiteY2" fmla="*/ 395744 h 395743"/>
                <a:gd name="connsiteX3" fmla="*/ 188805 w 305344"/>
                <a:gd name="connsiteY3" fmla="*/ 395744 h 395743"/>
                <a:gd name="connsiteX4" fmla="*/ 188805 w 305344"/>
                <a:gd name="connsiteY4" fmla="*/ 77095 h 395743"/>
                <a:gd name="connsiteX5" fmla="*/ 305344 w 305344"/>
                <a:gd name="connsiteY5" fmla="*/ 77095 h 395743"/>
                <a:gd name="connsiteX6" fmla="*/ 305344 w 305344"/>
                <a:gd name="connsiteY6" fmla="*/ 0 h 395743"/>
                <a:gd name="connsiteX7" fmla="*/ 0 w 305344"/>
                <a:gd name="connsiteY7" fmla="*/ 0 h 3957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05344" h="395743">
                  <a:moveTo>
                    <a:pt x="0" y="77095"/>
                  </a:moveTo>
                  <a:lnTo>
                    <a:pt x="116539" y="77095"/>
                  </a:lnTo>
                  <a:lnTo>
                    <a:pt x="116539" y="395744"/>
                  </a:lnTo>
                  <a:lnTo>
                    <a:pt x="188805" y="395744"/>
                  </a:lnTo>
                  <a:lnTo>
                    <a:pt x="188805" y="77095"/>
                  </a:lnTo>
                  <a:lnTo>
                    <a:pt x="305344" y="77095"/>
                  </a:lnTo>
                  <a:lnTo>
                    <a:pt x="305344" y="0"/>
                  </a:lnTo>
                  <a:lnTo>
                    <a:pt x="0" y="0"/>
                  </a:lnTo>
                  <a:close/>
                </a:path>
              </a:pathLst>
            </a:custGeom>
            <a:grpFill/>
            <a:ln w="9514" cap="flat">
              <a:noFill/>
              <a:prstDash val="solid"/>
              <a:miter/>
            </a:ln>
          </p:spPr>
          <p:txBody>
            <a:bodyPr rtlCol="0" anchor="ctr"/>
            <a:lstStyle/>
            <a:p>
              <a:endParaRPr lang="en-FI"/>
            </a:p>
          </p:txBody>
        </p:sp>
        <p:sp>
          <p:nvSpPr>
            <p:cNvPr id="24" name="Graphic 6">
              <a:extLst>
                <a:ext uri="{FF2B5EF4-FFF2-40B4-BE49-F238E27FC236}">
                  <a16:creationId xmlns:a16="http://schemas.microsoft.com/office/drawing/2014/main" id="{493C6949-C4FB-9E49-86EF-67EE02B1F2C5}"/>
                </a:ext>
              </a:extLst>
            </p:cNvPr>
            <p:cNvSpPr/>
            <p:nvPr/>
          </p:nvSpPr>
          <p:spPr>
            <a:xfrm>
              <a:off x="-3442329" y="-2127482"/>
              <a:ext cx="305248" cy="395743"/>
            </a:xfrm>
            <a:custGeom>
              <a:avLst/>
              <a:gdLst>
                <a:gd name="connsiteX0" fmla="*/ 0 w 305248"/>
                <a:gd name="connsiteY0" fmla="*/ 77095 h 395743"/>
                <a:gd name="connsiteX1" fmla="*/ 116444 w 305248"/>
                <a:gd name="connsiteY1" fmla="*/ 77095 h 395743"/>
                <a:gd name="connsiteX2" fmla="*/ 116444 w 305248"/>
                <a:gd name="connsiteY2" fmla="*/ 395744 h 395743"/>
                <a:gd name="connsiteX3" fmla="*/ 188805 w 305248"/>
                <a:gd name="connsiteY3" fmla="*/ 395744 h 395743"/>
                <a:gd name="connsiteX4" fmla="*/ 188805 w 305248"/>
                <a:gd name="connsiteY4" fmla="*/ 77095 h 395743"/>
                <a:gd name="connsiteX5" fmla="*/ 305249 w 305248"/>
                <a:gd name="connsiteY5" fmla="*/ 77095 h 395743"/>
                <a:gd name="connsiteX6" fmla="*/ 305249 w 305248"/>
                <a:gd name="connsiteY6" fmla="*/ 0 h 395743"/>
                <a:gd name="connsiteX7" fmla="*/ 0 w 305248"/>
                <a:gd name="connsiteY7" fmla="*/ 0 h 3957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05248" h="395743">
                  <a:moveTo>
                    <a:pt x="0" y="77095"/>
                  </a:moveTo>
                  <a:lnTo>
                    <a:pt x="116444" y="77095"/>
                  </a:lnTo>
                  <a:lnTo>
                    <a:pt x="116444" y="395744"/>
                  </a:lnTo>
                  <a:lnTo>
                    <a:pt x="188805" y="395744"/>
                  </a:lnTo>
                  <a:lnTo>
                    <a:pt x="188805" y="77095"/>
                  </a:lnTo>
                  <a:lnTo>
                    <a:pt x="305249" y="77095"/>
                  </a:lnTo>
                  <a:lnTo>
                    <a:pt x="305249" y="0"/>
                  </a:lnTo>
                  <a:lnTo>
                    <a:pt x="0" y="0"/>
                  </a:lnTo>
                  <a:close/>
                </a:path>
              </a:pathLst>
            </a:custGeom>
            <a:grpFill/>
            <a:ln w="9514" cap="flat">
              <a:noFill/>
              <a:prstDash val="solid"/>
              <a:miter/>
            </a:ln>
          </p:spPr>
          <p:txBody>
            <a:bodyPr rtlCol="0" anchor="ctr"/>
            <a:lstStyle/>
            <a:p>
              <a:endParaRPr lang="en-FI"/>
            </a:p>
          </p:txBody>
        </p:sp>
        <p:sp>
          <p:nvSpPr>
            <p:cNvPr id="25" name="Graphic 6">
              <a:extLst>
                <a:ext uri="{FF2B5EF4-FFF2-40B4-BE49-F238E27FC236}">
                  <a16:creationId xmlns:a16="http://schemas.microsoft.com/office/drawing/2014/main" id="{A093B9EF-BB48-7C4D-863F-EA2DECB24122}"/>
                </a:ext>
              </a:extLst>
            </p:cNvPr>
            <p:cNvSpPr/>
            <p:nvPr/>
          </p:nvSpPr>
          <p:spPr>
            <a:xfrm>
              <a:off x="-3026159" y="-2135277"/>
              <a:ext cx="408458" cy="411238"/>
            </a:xfrm>
            <a:custGeom>
              <a:avLst/>
              <a:gdLst>
                <a:gd name="connsiteX0" fmla="*/ 204229 w 408458"/>
                <a:gd name="connsiteY0" fmla="*/ 0 h 411238"/>
                <a:gd name="connsiteX1" fmla="*/ 0 w 408458"/>
                <a:gd name="connsiteY1" fmla="*/ 205619 h 411238"/>
                <a:gd name="connsiteX2" fmla="*/ 204229 w 408458"/>
                <a:gd name="connsiteY2" fmla="*/ 411239 h 411238"/>
                <a:gd name="connsiteX3" fmla="*/ 408459 w 408458"/>
                <a:gd name="connsiteY3" fmla="*/ 205619 h 411238"/>
                <a:gd name="connsiteX4" fmla="*/ 204229 w 408458"/>
                <a:gd name="connsiteY4" fmla="*/ 0 h 411238"/>
                <a:gd name="connsiteX5" fmla="*/ 204229 w 408458"/>
                <a:gd name="connsiteY5" fmla="*/ 332908 h 411238"/>
                <a:gd name="connsiteX6" fmla="*/ 73980 w 408458"/>
                <a:gd name="connsiteY6" fmla="*/ 205619 h 411238"/>
                <a:gd name="connsiteX7" fmla="*/ 204229 w 408458"/>
                <a:gd name="connsiteY7" fmla="*/ 78331 h 411238"/>
                <a:gd name="connsiteX8" fmla="*/ 334003 w 408458"/>
                <a:gd name="connsiteY8" fmla="*/ 205619 h 411238"/>
                <a:gd name="connsiteX9" fmla="*/ 204229 w 408458"/>
                <a:gd name="connsiteY9" fmla="*/ 332908 h 4112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08458" h="411238">
                  <a:moveTo>
                    <a:pt x="204229" y="0"/>
                  </a:moveTo>
                  <a:cubicBezTo>
                    <a:pt x="93784" y="0"/>
                    <a:pt x="0" y="88218"/>
                    <a:pt x="0" y="205619"/>
                  </a:cubicBezTo>
                  <a:cubicBezTo>
                    <a:pt x="0" y="323021"/>
                    <a:pt x="93879" y="411239"/>
                    <a:pt x="204229" y="411239"/>
                  </a:cubicBezTo>
                  <a:cubicBezTo>
                    <a:pt x="314580" y="411239"/>
                    <a:pt x="408459" y="323021"/>
                    <a:pt x="408459" y="205619"/>
                  </a:cubicBezTo>
                  <a:cubicBezTo>
                    <a:pt x="408554" y="86031"/>
                    <a:pt x="314675" y="0"/>
                    <a:pt x="204229" y="0"/>
                  </a:cubicBezTo>
                  <a:close/>
                  <a:moveTo>
                    <a:pt x="204229" y="332908"/>
                  </a:moveTo>
                  <a:cubicBezTo>
                    <a:pt x="130821" y="332908"/>
                    <a:pt x="73980" y="281669"/>
                    <a:pt x="73980" y="205619"/>
                  </a:cubicBezTo>
                  <a:cubicBezTo>
                    <a:pt x="73980" y="129570"/>
                    <a:pt x="130821" y="78331"/>
                    <a:pt x="204229" y="78331"/>
                  </a:cubicBezTo>
                  <a:cubicBezTo>
                    <a:pt x="277638" y="78331"/>
                    <a:pt x="334003" y="129570"/>
                    <a:pt x="334003" y="205619"/>
                  </a:cubicBezTo>
                  <a:cubicBezTo>
                    <a:pt x="334003" y="281669"/>
                    <a:pt x="277733" y="332908"/>
                    <a:pt x="204229" y="332908"/>
                  </a:cubicBezTo>
                  <a:close/>
                </a:path>
              </a:pathLst>
            </a:custGeom>
            <a:grpFill/>
            <a:ln w="9514" cap="flat">
              <a:noFill/>
              <a:prstDash val="solid"/>
              <a:miter/>
            </a:ln>
          </p:spPr>
          <p:txBody>
            <a:bodyPr rtlCol="0" anchor="ctr"/>
            <a:lstStyle/>
            <a:p>
              <a:endParaRPr lang="en-FI"/>
            </a:p>
          </p:txBody>
        </p:sp>
      </p:grpSp>
    </p:spTree>
    <p:extLst>
      <p:ext uri="{BB962C8B-B14F-4D97-AF65-F5344CB8AC3E}">
        <p14:creationId xmlns:p14="http://schemas.microsoft.com/office/powerpoint/2010/main" val="1123889010"/>
      </p:ext>
    </p:extLst>
  </p:cSld>
  <p:clrMapOvr>
    <a:overrideClrMapping bg1="dk1" tx1="lt1" bg2="dk2" tx2="lt2" accent1="accent1" accent2="accent2" accent3="accent3" accent4="accent4" accent5="accent5" accent6="accent6" hlink="hlink" folHlink="folHlink"/>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userDrawn="1">
  <p:cSld name="Tyhjä pohja">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lvl1pPr>
              <a:defRPr/>
            </a:lvl1pPr>
          </a:lstStyle>
          <a:p>
            <a:r>
              <a:rPr lang="de-DE"/>
              <a:t>© </a:t>
            </a:r>
            <a:r>
              <a:rPr lang="de-DE" err="1"/>
              <a:t>Neuvokas</a:t>
            </a:r>
            <a:r>
              <a:rPr lang="de-DE"/>
              <a:t> </a:t>
            </a:r>
            <a:r>
              <a:rPr lang="de-DE" err="1"/>
              <a:t>perhe</a:t>
            </a:r>
            <a:r>
              <a:rPr lang="de-DE"/>
              <a:t> on </a:t>
            </a:r>
            <a:r>
              <a:rPr lang="de-DE" err="1"/>
              <a:t>osa</a:t>
            </a:r>
            <a:r>
              <a:rPr lang="de-DE"/>
              <a:t> </a:t>
            </a:r>
            <a:r>
              <a:rPr lang="de-DE" err="1"/>
              <a:t>Sydänliiton</a:t>
            </a:r>
            <a:r>
              <a:rPr lang="de-DE"/>
              <a:t> </a:t>
            </a:r>
            <a:r>
              <a:rPr lang="de-DE" err="1"/>
              <a:t>toimintaa</a:t>
            </a:r>
            <a:endParaRPr lang="fi-FI"/>
          </a:p>
        </p:txBody>
      </p:sp>
    </p:spTree>
    <p:extLst>
      <p:ext uri="{BB962C8B-B14F-4D97-AF65-F5344CB8AC3E}">
        <p14:creationId xmlns:p14="http://schemas.microsoft.com/office/powerpoint/2010/main" val="7702297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9.xml><?xml version="1.0" encoding="utf-8"?>
<p:sldLayout xmlns:a="http://schemas.openxmlformats.org/drawingml/2006/main" xmlns:r="http://schemas.openxmlformats.org/officeDocument/2006/relationships" xmlns:p="http://schemas.openxmlformats.org/presentationml/2006/main" showMasterSp="0" userDrawn="1">
  <p:cSld name="Kuvatekstillinen sisältö">
    <p:spTree>
      <p:nvGrpSpPr>
        <p:cNvPr id="1" name=""/>
        <p:cNvGrpSpPr/>
        <p:nvPr/>
      </p:nvGrpSpPr>
      <p:grpSpPr>
        <a:xfrm>
          <a:off x="0" y="0"/>
          <a:ext cx="0" cy="0"/>
          <a:chOff x="0" y="0"/>
          <a:chExt cx="0" cy="0"/>
        </a:xfrm>
      </p:grpSpPr>
      <p:sp>
        <p:nvSpPr>
          <p:cNvPr id="4" name="Graphic 2">
            <a:extLst>
              <a:ext uri="{FF2B5EF4-FFF2-40B4-BE49-F238E27FC236}">
                <a16:creationId xmlns:a16="http://schemas.microsoft.com/office/drawing/2014/main" id="{0C9242DE-A231-5C4E-87DB-63A16B14C6EE}"/>
              </a:ext>
            </a:extLst>
          </p:cNvPr>
          <p:cNvSpPr>
            <a:spLocks noChangeAspect="1"/>
          </p:cNvSpPr>
          <p:nvPr/>
        </p:nvSpPr>
        <p:spPr>
          <a:xfrm>
            <a:off x="626243" y="6342880"/>
            <a:ext cx="1872000" cy="302644"/>
          </a:xfrm>
          <a:custGeom>
            <a:avLst/>
            <a:gdLst>
              <a:gd name="connsiteX0" fmla="*/ 3016259 w 10837043"/>
              <a:gd name="connsiteY0" fmla="*/ 861046 h 1752011"/>
              <a:gd name="connsiteX1" fmla="*/ 2881479 w 10837043"/>
              <a:gd name="connsiteY1" fmla="*/ 1207641 h 1752011"/>
              <a:gd name="connsiteX2" fmla="*/ 2865202 w 10837043"/>
              <a:gd name="connsiteY2" fmla="*/ 1263499 h 1752011"/>
              <a:gd name="connsiteX3" fmla="*/ 2860725 w 10837043"/>
              <a:gd name="connsiteY3" fmla="*/ 1263499 h 1752011"/>
              <a:gd name="connsiteX4" fmla="*/ 2845831 w 10837043"/>
              <a:gd name="connsiteY4" fmla="*/ 1207154 h 1752011"/>
              <a:gd name="connsiteX5" fmla="*/ 2711784 w 10837043"/>
              <a:gd name="connsiteY5" fmla="*/ 861046 h 1752011"/>
              <a:gd name="connsiteX6" fmla="*/ 2614118 w 10837043"/>
              <a:gd name="connsiteY6" fmla="*/ 796095 h 1752011"/>
              <a:gd name="connsiteX7" fmla="*/ 2505871 w 10837043"/>
              <a:gd name="connsiteY7" fmla="*/ 796095 h 1752011"/>
              <a:gd name="connsiteX8" fmla="*/ 2505871 w 10837043"/>
              <a:gd name="connsiteY8" fmla="*/ 942722 h 1752011"/>
              <a:gd name="connsiteX9" fmla="*/ 2534438 w 10837043"/>
              <a:gd name="connsiteY9" fmla="*/ 942722 h 1752011"/>
              <a:gd name="connsiteX10" fmla="*/ 2571226 w 10837043"/>
              <a:gd name="connsiteY10" fmla="*/ 967079 h 1752011"/>
              <a:gd name="connsiteX11" fmla="*/ 2786255 w 10837043"/>
              <a:gd name="connsiteY11" fmla="*/ 1486687 h 1752011"/>
              <a:gd name="connsiteX12" fmla="*/ 2944555 w 10837043"/>
              <a:gd name="connsiteY12" fmla="*/ 1486687 h 1752011"/>
              <a:gd name="connsiteX13" fmla="*/ 3159584 w 10837043"/>
              <a:gd name="connsiteY13" fmla="*/ 967079 h 1752011"/>
              <a:gd name="connsiteX14" fmla="*/ 3196371 w 10837043"/>
              <a:gd name="connsiteY14" fmla="*/ 942722 h 1752011"/>
              <a:gd name="connsiteX15" fmla="*/ 3224939 w 10837043"/>
              <a:gd name="connsiteY15" fmla="*/ 942722 h 1752011"/>
              <a:gd name="connsiteX16" fmla="*/ 3224939 w 10837043"/>
              <a:gd name="connsiteY16" fmla="*/ 795852 h 1752011"/>
              <a:gd name="connsiteX17" fmla="*/ 3107332 w 10837043"/>
              <a:gd name="connsiteY17" fmla="*/ 795852 h 1752011"/>
              <a:gd name="connsiteX18" fmla="*/ 3016259 w 10837043"/>
              <a:gd name="connsiteY18" fmla="*/ 861046 h 1752011"/>
              <a:gd name="connsiteX19" fmla="*/ 2367104 w 10837043"/>
              <a:gd name="connsiteY19" fmla="*/ 1311806 h 1752011"/>
              <a:gd name="connsiteX20" fmla="*/ 2367104 w 10837043"/>
              <a:gd name="connsiteY20" fmla="*/ 1311806 h 1752011"/>
              <a:gd name="connsiteX21" fmla="*/ 2367104 w 10837043"/>
              <a:gd name="connsiteY21" fmla="*/ 796258 h 1752011"/>
              <a:gd name="connsiteX22" fmla="*/ 2196188 w 10837043"/>
              <a:gd name="connsiteY22" fmla="*/ 796258 h 1752011"/>
              <a:gd name="connsiteX23" fmla="*/ 2196188 w 10837043"/>
              <a:gd name="connsiteY23" fmla="*/ 1219819 h 1752011"/>
              <a:gd name="connsiteX24" fmla="*/ 2043015 w 10837043"/>
              <a:gd name="connsiteY24" fmla="*/ 1324309 h 1752011"/>
              <a:gd name="connsiteX25" fmla="*/ 1896515 w 10837043"/>
              <a:gd name="connsiteY25" fmla="*/ 1168833 h 1752011"/>
              <a:gd name="connsiteX26" fmla="*/ 1896515 w 10837043"/>
              <a:gd name="connsiteY26" fmla="*/ 866324 h 1752011"/>
              <a:gd name="connsiteX27" fmla="*/ 1896515 w 10837043"/>
              <a:gd name="connsiteY27" fmla="*/ 866324 h 1752011"/>
              <a:gd name="connsiteX28" fmla="*/ 1810976 w 10837043"/>
              <a:gd name="connsiteY28" fmla="*/ 795852 h 1752011"/>
              <a:gd name="connsiteX29" fmla="*/ 1666105 w 10837043"/>
              <a:gd name="connsiteY29" fmla="*/ 795852 h 1752011"/>
              <a:gd name="connsiteX30" fmla="*/ 1666105 w 10837043"/>
              <a:gd name="connsiteY30" fmla="*/ 939637 h 1752011"/>
              <a:gd name="connsiteX31" fmla="*/ 1696055 w 10837043"/>
              <a:gd name="connsiteY31" fmla="*/ 939637 h 1752011"/>
              <a:gd name="connsiteX32" fmla="*/ 1725925 w 10837043"/>
              <a:gd name="connsiteY32" fmla="*/ 963597 h 1752011"/>
              <a:gd name="connsiteX33" fmla="*/ 1725925 w 10837043"/>
              <a:gd name="connsiteY33" fmla="*/ 969433 h 1752011"/>
              <a:gd name="connsiteX34" fmla="*/ 1725925 w 10837043"/>
              <a:gd name="connsiteY34" fmla="*/ 1196762 h 1752011"/>
              <a:gd name="connsiteX35" fmla="*/ 2017540 w 10837043"/>
              <a:gd name="connsiteY35" fmla="*/ 1505279 h 1752011"/>
              <a:gd name="connsiteX36" fmla="*/ 2201641 w 10837043"/>
              <a:gd name="connsiteY36" fmla="*/ 1416865 h 1752011"/>
              <a:gd name="connsiteX37" fmla="*/ 2201641 w 10837043"/>
              <a:gd name="connsiteY37" fmla="*/ 1416865 h 1752011"/>
              <a:gd name="connsiteX38" fmla="*/ 2201641 w 10837043"/>
              <a:gd name="connsiteY38" fmla="*/ 1416865 h 1752011"/>
              <a:gd name="connsiteX39" fmla="*/ 2287099 w 10837043"/>
              <a:gd name="connsiteY39" fmla="*/ 1486525 h 1752011"/>
              <a:gd name="connsiteX40" fmla="*/ 2449876 w 10837043"/>
              <a:gd name="connsiteY40" fmla="*/ 1486525 h 1752011"/>
              <a:gd name="connsiteX41" fmla="*/ 2449876 w 10837043"/>
              <a:gd name="connsiteY41" fmla="*/ 1341765 h 1752011"/>
              <a:gd name="connsiteX42" fmla="*/ 2396973 w 10837043"/>
              <a:gd name="connsiteY42" fmla="*/ 1341765 h 1752011"/>
              <a:gd name="connsiteX43" fmla="*/ 2367088 w 10837043"/>
              <a:gd name="connsiteY43" fmla="*/ 1317642 h 1752011"/>
              <a:gd name="connsiteX44" fmla="*/ 2367104 w 10837043"/>
              <a:gd name="connsiteY44" fmla="*/ 1311806 h 1752011"/>
              <a:gd name="connsiteX45" fmla="*/ 735834 w 10837043"/>
              <a:gd name="connsiteY45" fmla="*/ 1311806 h 1752011"/>
              <a:gd name="connsiteX46" fmla="*/ 735834 w 10837043"/>
              <a:gd name="connsiteY46" fmla="*/ 1042260 h 1752011"/>
              <a:gd name="connsiteX47" fmla="*/ 494191 w 10837043"/>
              <a:gd name="connsiteY47" fmla="*/ 779533 h 1752011"/>
              <a:gd name="connsiteX48" fmla="*/ 250026 w 10837043"/>
              <a:gd name="connsiteY48" fmla="*/ 923075 h 1752011"/>
              <a:gd name="connsiteX49" fmla="*/ 247340 w 10837043"/>
              <a:gd name="connsiteY49" fmla="*/ 923075 h 1752011"/>
              <a:gd name="connsiteX50" fmla="*/ 250026 w 10837043"/>
              <a:gd name="connsiteY50" fmla="*/ 893359 h 1752011"/>
              <a:gd name="connsiteX51" fmla="*/ 250026 w 10837043"/>
              <a:gd name="connsiteY51" fmla="*/ 873387 h 1752011"/>
              <a:gd name="connsiteX52" fmla="*/ 159115 w 10837043"/>
              <a:gd name="connsiteY52" fmla="*/ 796095 h 1752011"/>
              <a:gd name="connsiteX53" fmla="*/ 0 w 10837043"/>
              <a:gd name="connsiteY53" fmla="*/ 796095 h 1752011"/>
              <a:gd name="connsiteX54" fmla="*/ 0 w 10837043"/>
              <a:gd name="connsiteY54" fmla="*/ 942235 h 1752011"/>
              <a:gd name="connsiteX55" fmla="*/ 54286 w 10837043"/>
              <a:gd name="connsiteY55" fmla="*/ 942235 h 1752011"/>
              <a:gd name="connsiteX56" fmla="*/ 84156 w 10837043"/>
              <a:gd name="connsiteY56" fmla="*/ 972031 h 1752011"/>
              <a:gd name="connsiteX57" fmla="*/ 84156 w 10837043"/>
              <a:gd name="connsiteY57" fmla="*/ 1486687 h 1752011"/>
              <a:gd name="connsiteX58" fmla="*/ 255072 w 10837043"/>
              <a:gd name="connsiteY58" fmla="*/ 1486687 h 1752011"/>
              <a:gd name="connsiteX59" fmla="*/ 255072 w 10837043"/>
              <a:gd name="connsiteY59" fmla="*/ 1170051 h 1752011"/>
              <a:gd name="connsiteX60" fmla="*/ 268664 w 10837043"/>
              <a:gd name="connsiteY60" fmla="*/ 1077901 h 1752011"/>
              <a:gd name="connsiteX61" fmla="*/ 454718 w 10837043"/>
              <a:gd name="connsiteY61" fmla="*/ 937039 h 1752011"/>
              <a:gd name="connsiteX62" fmla="*/ 563290 w 10837043"/>
              <a:gd name="connsiteY62" fmla="*/ 1077902 h 1752011"/>
              <a:gd name="connsiteX63" fmla="*/ 563290 w 10837043"/>
              <a:gd name="connsiteY63" fmla="*/ 1394538 h 1752011"/>
              <a:gd name="connsiteX64" fmla="*/ 655585 w 10837043"/>
              <a:gd name="connsiteY64" fmla="*/ 1486606 h 1752011"/>
              <a:gd name="connsiteX65" fmla="*/ 820315 w 10837043"/>
              <a:gd name="connsiteY65" fmla="*/ 1486606 h 1752011"/>
              <a:gd name="connsiteX66" fmla="*/ 820315 w 10837043"/>
              <a:gd name="connsiteY66" fmla="*/ 1341684 h 1752011"/>
              <a:gd name="connsiteX67" fmla="*/ 765947 w 10837043"/>
              <a:gd name="connsiteY67" fmla="*/ 1341684 h 1752011"/>
              <a:gd name="connsiteX68" fmla="*/ 735850 w 10837043"/>
              <a:gd name="connsiteY68" fmla="*/ 1317825 h 1752011"/>
              <a:gd name="connsiteX69" fmla="*/ 735834 w 10837043"/>
              <a:gd name="connsiteY69" fmla="*/ 1311806 h 1752011"/>
              <a:gd name="connsiteX70" fmla="*/ 1247442 w 10837043"/>
              <a:gd name="connsiteY70" fmla="*/ 775230 h 1752011"/>
              <a:gd name="connsiteX71" fmla="*/ 892344 w 10837043"/>
              <a:gd name="connsiteY71" fmla="*/ 1140579 h 1752011"/>
              <a:gd name="connsiteX72" fmla="*/ 1263557 w 10837043"/>
              <a:gd name="connsiteY72" fmla="*/ 1504224 h 1752011"/>
              <a:gd name="connsiteX73" fmla="*/ 1533929 w 10837043"/>
              <a:gd name="connsiteY73" fmla="*/ 1378056 h 1752011"/>
              <a:gd name="connsiteX74" fmla="*/ 1481434 w 10837043"/>
              <a:gd name="connsiteY74" fmla="*/ 1246612 h 1752011"/>
              <a:gd name="connsiteX75" fmla="*/ 1268928 w 10837043"/>
              <a:gd name="connsiteY75" fmla="*/ 1332428 h 1752011"/>
              <a:gd name="connsiteX76" fmla="*/ 1067166 w 10837043"/>
              <a:gd name="connsiteY76" fmla="*/ 1200984 h 1752011"/>
              <a:gd name="connsiteX77" fmla="*/ 1580972 w 10837043"/>
              <a:gd name="connsiteY77" fmla="*/ 1200984 h 1752011"/>
              <a:gd name="connsiteX78" fmla="*/ 1585041 w 10837043"/>
              <a:gd name="connsiteY78" fmla="*/ 1140579 h 1752011"/>
              <a:gd name="connsiteX79" fmla="*/ 1247442 w 10837043"/>
              <a:gd name="connsiteY79" fmla="*/ 775311 h 1752011"/>
              <a:gd name="connsiteX80" fmla="*/ 1073922 w 10837043"/>
              <a:gd name="connsiteY80" fmla="*/ 1061014 h 1752011"/>
              <a:gd name="connsiteX81" fmla="*/ 1247442 w 10837043"/>
              <a:gd name="connsiteY81" fmla="*/ 948324 h 1752011"/>
              <a:gd name="connsiteX82" fmla="*/ 1410219 w 10837043"/>
              <a:gd name="connsiteY82" fmla="*/ 1061014 h 1752011"/>
              <a:gd name="connsiteX83" fmla="*/ 9027370 w 10837043"/>
              <a:gd name="connsiteY83" fmla="*/ 886621 h 1752011"/>
              <a:gd name="connsiteX84" fmla="*/ 9027370 w 10837043"/>
              <a:gd name="connsiteY84" fmla="*/ 795527 h 1752011"/>
              <a:gd name="connsiteX85" fmla="*/ 8861989 w 10837043"/>
              <a:gd name="connsiteY85" fmla="*/ 795527 h 1752011"/>
              <a:gd name="connsiteX86" fmla="*/ 8861989 w 10837043"/>
              <a:gd name="connsiteY86" fmla="*/ 1486362 h 1752011"/>
              <a:gd name="connsiteX87" fmla="*/ 9032905 w 10837043"/>
              <a:gd name="connsiteY87" fmla="*/ 1486362 h 1752011"/>
              <a:gd name="connsiteX88" fmla="*/ 9032905 w 10837043"/>
              <a:gd name="connsiteY88" fmla="*/ 1070513 h 1752011"/>
              <a:gd name="connsiteX89" fmla="*/ 9176718 w 10837043"/>
              <a:gd name="connsiteY89" fmla="*/ 957823 h 1752011"/>
              <a:gd name="connsiteX90" fmla="*/ 9255827 w 10837043"/>
              <a:gd name="connsiteY90" fmla="*/ 978526 h 1752011"/>
              <a:gd name="connsiteX91" fmla="*/ 9255827 w 10837043"/>
              <a:gd name="connsiteY91" fmla="*/ 787895 h 1752011"/>
              <a:gd name="connsiteX92" fmla="*/ 9180462 w 10837043"/>
              <a:gd name="connsiteY92" fmla="*/ 776772 h 1752011"/>
              <a:gd name="connsiteX93" fmla="*/ 9027370 w 10837043"/>
              <a:gd name="connsiteY93" fmla="*/ 886702 h 1752011"/>
              <a:gd name="connsiteX94" fmla="*/ 5906365 w 10837043"/>
              <a:gd name="connsiteY94" fmla="*/ 1310670 h 1752011"/>
              <a:gd name="connsiteX95" fmla="*/ 5906365 w 10837043"/>
              <a:gd name="connsiteY95" fmla="*/ 1310670 h 1752011"/>
              <a:gd name="connsiteX96" fmla="*/ 5906365 w 10837043"/>
              <a:gd name="connsiteY96" fmla="*/ 1052571 h 1752011"/>
              <a:gd name="connsiteX97" fmla="*/ 5740821 w 10837043"/>
              <a:gd name="connsiteY97" fmla="*/ 799911 h 1752011"/>
              <a:gd name="connsiteX98" fmla="*/ 5600589 w 10837043"/>
              <a:gd name="connsiteY98" fmla="*/ 775555 h 1752011"/>
              <a:gd name="connsiteX99" fmla="*/ 5333797 w 10837043"/>
              <a:gd name="connsiteY99" fmla="*/ 897825 h 1752011"/>
              <a:gd name="connsiteX100" fmla="*/ 5375549 w 10837043"/>
              <a:gd name="connsiteY100" fmla="*/ 1037632 h 1752011"/>
              <a:gd name="connsiteX101" fmla="*/ 5579020 w 10837043"/>
              <a:gd name="connsiteY101" fmla="*/ 947594 h 1752011"/>
              <a:gd name="connsiteX102" fmla="*/ 5735286 w 10837043"/>
              <a:gd name="connsiteY102" fmla="*/ 1080662 h 1752011"/>
              <a:gd name="connsiteX103" fmla="*/ 5735286 w 10837043"/>
              <a:gd name="connsiteY103" fmla="*/ 1099417 h 1752011"/>
              <a:gd name="connsiteX104" fmla="*/ 5568196 w 10837043"/>
              <a:gd name="connsiteY104" fmla="*/ 1050703 h 1752011"/>
              <a:gd name="connsiteX105" fmla="*/ 5297416 w 10837043"/>
              <a:gd name="connsiteY105" fmla="*/ 1278032 h 1752011"/>
              <a:gd name="connsiteX106" fmla="*/ 5550697 w 10837043"/>
              <a:gd name="connsiteY106" fmla="*/ 1505360 h 1752011"/>
              <a:gd name="connsiteX107" fmla="*/ 5740658 w 10837043"/>
              <a:gd name="connsiteY107" fmla="*/ 1426039 h 1752011"/>
              <a:gd name="connsiteX108" fmla="*/ 5740658 w 10837043"/>
              <a:gd name="connsiteY108" fmla="*/ 1426039 h 1752011"/>
              <a:gd name="connsiteX109" fmla="*/ 5831406 w 10837043"/>
              <a:gd name="connsiteY109" fmla="*/ 1486849 h 1752011"/>
              <a:gd name="connsiteX110" fmla="*/ 5989788 w 10837043"/>
              <a:gd name="connsiteY110" fmla="*/ 1486849 h 1752011"/>
              <a:gd name="connsiteX111" fmla="*/ 5989788 w 10837043"/>
              <a:gd name="connsiteY111" fmla="*/ 1340710 h 1752011"/>
              <a:gd name="connsiteX112" fmla="*/ 5936479 w 10837043"/>
              <a:gd name="connsiteY112" fmla="*/ 1340710 h 1752011"/>
              <a:gd name="connsiteX113" fmla="*/ 5906365 w 10837043"/>
              <a:gd name="connsiteY113" fmla="*/ 1316503 h 1752011"/>
              <a:gd name="connsiteX114" fmla="*/ 5906365 w 10837043"/>
              <a:gd name="connsiteY114" fmla="*/ 1310670 h 1752011"/>
              <a:gd name="connsiteX115" fmla="*/ 5735449 w 10837043"/>
              <a:gd name="connsiteY115" fmla="*/ 1287693 h 1752011"/>
              <a:gd name="connsiteX116" fmla="*/ 5603437 w 10837043"/>
              <a:gd name="connsiteY116" fmla="*/ 1345500 h 1752011"/>
              <a:gd name="connsiteX117" fmla="*/ 5470041 w 10837043"/>
              <a:gd name="connsiteY117" fmla="*/ 1268939 h 1752011"/>
              <a:gd name="connsiteX118" fmla="*/ 5604739 w 10837043"/>
              <a:gd name="connsiteY118" fmla="*/ 1190997 h 1752011"/>
              <a:gd name="connsiteX119" fmla="*/ 5735449 w 10837043"/>
              <a:gd name="connsiteY119" fmla="*/ 1238006 h 1752011"/>
              <a:gd name="connsiteX120" fmla="*/ 6245674 w 10837043"/>
              <a:gd name="connsiteY120" fmla="*/ 974629 h 1752011"/>
              <a:gd name="connsiteX121" fmla="*/ 6348875 w 10837043"/>
              <a:gd name="connsiteY121" fmla="*/ 912358 h 1752011"/>
              <a:gd name="connsiteX122" fmla="*/ 6435797 w 10837043"/>
              <a:gd name="connsiteY122" fmla="*/ 961071 h 1752011"/>
              <a:gd name="connsiteX123" fmla="*/ 6435797 w 10837043"/>
              <a:gd name="connsiteY123" fmla="*/ 995170 h 1752011"/>
              <a:gd name="connsiteX124" fmla="*/ 6587831 w 10837043"/>
              <a:gd name="connsiteY124" fmla="*/ 995170 h 1752011"/>
              <a:gd name="connsiteX125" fmla="*/ 6587831 w 10837043"/>
              <a:gd name="connsiteY125" fmla="*/ 923318 h 1752011"/>
              <a:gd name="connsiteX126" fmla="*/ 6344805 w 10837043"/>
              <a:gd name="connsiteY126" fmla="*/ 779776 h 1752011"/>
              <a:gd name="connsiteX127" fmla="*/ 6076223 w 10837043"/>
              <a:gd name="connsiteY127" fmla="*/ 981612 h 1752011"/>
              <a:gd name="connsiteX128" fmla="*/ 6441413 w 10837043"/>
              <a:gd name="connsiteY128" fmla="*/ 1301252 h 1752011"/>
              <a:gd name="connsiteX129" fmla="*/ 6347735 w 10837043"/>
              <a:gd name="connsiteY129" fmla="*/ 1368963 h 1752011"/>
              <a:gd name="connsiteX130" fmla="*/ 6141415 w 10837043"/>
              <a:gd name="connsiteY130" fmla="*/ 1267396 h 1752011"/>
              <a:gd name="connsiteX131" fmla="*/ 6060026 w 10837043"/>
              <a:gd name="connsiteY131" fmla="*/ 1379843 h 1752011"/>
              <a:gd name="connsiteX132" fmla="*/ 6347817 w 10837043"/>
              <a:gd name="connsiteY132" fmla="*/ 1503087 h 1752011"/>
              <a:gd name="connsiteX133" fmla="*/ 6613957 w 10837043"/>
              <a:gd name="connsiteY133" fmla="*/ 1291996 h 1752011"/>
              <a:gd name="connsiteX134" fmla="*/ 6245511 w 10837043"/>
              <a:gd name="connsiteY134" fmla="*/ 974629 h 1752011"/>
              <a:gd name="connsiteX135" fmla="*/ 7592573 w 10837043"/>
              <a:gd name="connsiteY135" fmla="*/ 776772 h 1752011"/>
              <a:gd name="connsiteX136" fmla="*/ 7387473 w 10837043"/>
              <a:gd name="connsiteY136" fmla="*/ 867704 h 1752011"/>
              <a:gd name="connsiteX137" fmla="*/ 7387473 w 10837043"/>
              <a:gd name="connsiteY137" fmla="*/ 795446 h 1752011"/>
              <a:gd name="connsiteX138" fmla="*/ 7222417 w 10837043"/>
              <a:gd name="connsiteY138" fmla="*/ 795446 h 1752011"/>
              <a:gd name="connsiteX139" fmla="*/ 7222417 w 10837043"/>
              <a:gd name="connsiteY139" fmla="*/ 1578917 h 1752011"/>
              <a:gd name="connsiteX140" fmla="*/ 7198637 w 10837043"/>
              <a:gd name="connsiteY140" fmla="*/ 1608462 h 1752011"/>
              <a:gd name="connsiteX141" fmla="*/ 7192873 w 10837043"/>
              <a:gd name="connsiteY141" fmla="*/ 1608470 h 1752011"/>
              <a:gd name="connsiteX142" fmla="*/ 7137692 w 10837043"/>
              <a:gd name="connsiteY142" fmla="*/ 1608470 h 1752011"/>
              <a:gd name="connsiteX143" fmla="*/ 7137692 w 10837043"/>
              <a:gd name="connsiteY143" fmla="*/ 1752012 h 1752011"/>
              <a:gd name="connsiteX144" fmla="*/ 7307875 w 10837043"/>
              <a:gd name="connsiteY144" fmla="*/ 1752012 h 1752011"/>
              <a:gd name="connsiteX145" fmla="*/ 7392682 w 10837043"/>
              <a:gd name="connsiteY145" fmla="*/ 1682271 h 1752011"/>
              <a:gd name="connsiteX146" fmla="*/ 7392682 w 10837043"/>
              <a:gd name="connsiteY146" fmla="*/ 1411831 h 1752011"/>
              <a:gd name="connsiteX147" fmla="*/ 7595096 w 10837043"/>
              <a:gd name="connsiteY147" fmla="*/ 1502762 h 1752011"/>
              <a:gd name="connsiteX148" fmla="*/ 7943519 w 10837043"/>
              <a:gd name="connsiteY148" fmla="*/ 1139118 h 1752011"/>
              <a:gd name="connsiteX149" fmla="*/ 7592410 w 10837043"/>
              <a:gd name="connsiteY149" fmla="*/ 776772 h 1752011"/>
              <a:gd name="connsiteX150" fmla="*/ 7572469 w 10837043"/>
              <a:gd name="connsiteY150" fmla="*/ 1322280 h 1752011"/>
              <a:gd name="connsiteX151" fmla="*/ 7392845 w 10837043"/>
              <a:gd name="connsiteY151" fmla="*/ 1231348 h 1752011"/>
              <a:gd name="connsiteX152" fmla="*/ 7392845 w 10837043"/>
              <a:gd name="connsiteY152" fmla="*/ 1048186 h 1752011"/>
              <a:gd name="connsiteX153" fmla="*/ 7572469 w 10837043"/>
              <a:gd name="connsiteY153" fmla="*/ 957255 h 1752011"/>
              <a:gd name="connsiteX154" fmla="*/ 7772116 w 10837043"/>
              <a:gd name="connsiteY154" fmla="*/ 1139118 h 1752011"/>
              <a:gd name="connsiteX155" fmla="*/ 7572306 w 10837043"/>
              <a:gd name="connsiteY155" fmla="*/ 1322280 h 1752011"/>
              <a:gd name="connsiteX156" fmla="*/ 8401329 w 10837043"/>
              <a:gd name="connsiteY156" fmla="*/ 775473 h 1752011"/>
              <a:gd name="connsiteX157" fmla="*/ 8046313 w 10837043"/>
              <a:gd name="connsiteY157" fmla="*/ 1140336 h 1752011"/>
              <a:gd name="connsiteX158" fmla="*/ 8417444 w 10837043"/>
              <a:gd name="connsiteY158" fmla="*/ 1503818 h 1752011"/>
              <a:gd name="connsiteX159" fmla="*/ 8687736 w 10837043"/>
              <a:gd name="connsiteY159" fmla="*/ 1377732 h 1752011"/>
              <a:gd name="connsiteX160" fmla="*/ 8635321 w 10837043"/>
              <a:gd name="connsiteY160" fmla="*/ 1246287 h 1752011"/>
              <a:gd name="connsiteX161" fmla="*/ 8422816 w 10837043"/>
              <a:gd name="connsiteY161" fmla="*/ 1332104 h 1752011"/>
              <a:gd name="connsiteX162" fmla="*/ 8221135 w 10837043"/>
              <a:gd name="connsiteY162" fmla="*/ 1200659 h 1752011"/>
              <a:gd name="connsiteX163" fmla="*/ 8734779 w 10837043"/>
              <a:gd name="connsiteY163" fmla="*/ 1200659 h 1752011"/>
              <a:gd name="connsiteX164" fmla="*/ 8738848 w 10837043"/>
              <a:gd name="connsiteY164" fmla="*/ 1140336 h 1752011"/>
              <a:gd name="connsiteX165" fmla="*/ 8401167 w 10837043"/>
              <a:gd name="connsiteY165" fmla="*/ 775473 h 1752011"/>
              <a:gd name="connsiteX166" fmla="*/ 8227810 w 10837043"/>
              <a:gd name="connsiteY166" fmla="*/ 1061177 h 1752011"/>
              <a:gd name="connsiteX167" fmla="*/ 8401329 w 10837043"/>
              <a:gd name="connsiteY167" fmla="*/ 948487 h 1752011"/>
              <a:gd name="connsiteX168" fmla="*/ 8564106 w 10837043"/>
              <a:gd name="connsiteY168" fmla="*/ 1061177 h 1752011"/>
              <a:gd name="connsiteX169" fmla="*/ 10837044 w 10837043"/>
              <a:gd name="connsiteY169" fmla="*/ 1141554 h 1752011"/>
              <a:gd name="connsiteX170" fmla="*/ 10499526 w 10837043"/>
              <a:gd name="connsiteY170" fmla="*/ 776772 h 1752011"/>
              <a:gd name="connsiteX171" fmla="*/ 10144509 w 10837043"/>
              <a:gd name="connsiteY171" fmla="*/ 1141554 h 1752011"/>
              <a:gd name="connsiteX172" fmla="*/ 10515641 w 10837043"/>
              <a:gd name="connsiteY172" fmla="*/ 1505117 h 1752011"/>
              <a:gd name="connsiteX173" fmla="*/ 10785932 w 10837043"/>
              <a:gd name="connsiteY173" fmla="*/ 1379031 h 1752011"/>
              <a:gd name="connsiteX174" fmla="*/ 10733436 w 10837043"/>
              <a:gd name="connsiteY174" fmla="*/ 1247586 h 1752011"/>
              <a:gd name="connsiteX175" fmla="*/ 10520931 w 10837043"/>
              <a:gd name="connsiteY175" fmla="*/ 1333403 h 1752011"/>
              <a:gd name="connsiteX176" fmla="*/ 10319250 w 10837043"/>
              <a:gd name="connsiteY176" fmla="*/ 1201958 h 1752011"/>
              <a:gd name="connsiteX177" fmla="*/ 10832893 w 10837043"/>
              <a:gd name="connsiteY177" fmla="*/ 1201958 h 1752011"/>
              <a:gd name="connsiteX178" fmla="*/ 10836881 w 10837043"/>
              <a:gd name="connsiteY178" fmla="*/ 1141310 h 1752011"/>
              <a:gd name="connsiteX179" fmla="*/ 10326005 w 10837043"/>
              <a:gd name="connsiteY179" fmla="*/ 1062476 h 1752011"/>
              <a:gd name="connsiteX180" fmla="*/ 10499526 w 10837043"/>
              <a:gd name="connsiteY180" fmla="*/ 949786 h 1752011"/>
              <a:gd name="connsiteX181" fmla="*/ 10662303 w 10837043"/>
              <a:gd name="connsiteY181" fmla="*/ 1062476 h 1752011"/>
              <a:gd name="connsiteX182" fmla="*/ 5247851 w 10837043"/>
              <a:gd name="connsiteY182" fmla="*/ 795933 h 1752011"/>
              <a:gd name="connsiteX183" fmla="*/ 5019474 w 10837043"/>
              <a:gd name="connsiteY183" fmla="*/ 795933 h 1752011"/>
              <a:gd name="connsiteX184" fmla="*/ 4766682 w 10837043"/>
              <a:gd name="connsiteY184" fmla="*/ 1052002 h 1752011"/>
              <a:gd name="connsiteX185" fmla="*/ 4766682 w 10837043"/>
              <a:gd name="connsiteY185" fmla="*/ 712309 h 1752011"/>
              <a:gd name="connsiteX186" fmla="*/ 4680898 w 10837043"/>
              <a:gd name="connsiteY186" fmla="*/ 641674 h 1752011"/>
              <a:gd name="connsiteX187" fmla="*/ 4535864 w 10837043"/>
              <a:gd name="connsiteY187" fmla="*/ 641674 h 1752011"/>
              <a:gd name="connsiteX188" fmla="*/ 4535864 w 10837043"/>
              <a:gd name="connsiteY188" fmla="*/ 787002 h 1752011"/>
              <a:gd name="connsiteX189" fmla="*/ 4565977 w 10837043"/>
              <a:gd name="connsiteY189" fmla="*/ 787002 h 1752011"/>
              <a:gd name="connsiteX190" fmla="*/ 4595899 w 10837043"/>
              <a:gd name="connsiteY190" fmla="*/ 811262 h 1752011"/>
              <a:gd name="connsiteX191" fmla="*/ 4595928 w 10837043"/>
              <a:gd name="connsiteY191" fmla="*/ 816555 h 1752011"/>
              <a:gd name="connsiteX192" fmla="*/ 4595929 w 10837043"/>
              <a:gd name="connsiteY192" fmla="*/ 1486362 h 1752011"/>
              <a:gd name="connsiteX193" fmla="*/ 4766845 w 10837043"/>
              <a:gd name="connsiteY193" fmla="*/ 1486362 h 1752011"/>
              <a:gd name="connsiteX194" fmla="*/ 4766845 w 10837043"/>
              <a:gd name="connsiteY194" fmla="*/ 1195625 h 1752011"/>
              <a:gd name="connsiteX195" fmla="*/ 5047879 w 10837043"/>
              <a:gd name="connsiteY195" fmla="*/ 1486687 h 1752011"/>
              <a:gd name="connsiteX196" fmla="*/ 5277801 w 10837043"/>
              <a:gd name="connsiteY196" fmla="*/ 1486687 h 1752011"/>
              <a:gd name="connsiteX197" fmla="*/ 4928238 w 10837043"/>
              <a:gd name="connsiteY197" fmla="*/ 1120526 h 1752011"/>
              <a:gd name="connsiteX198" fmla="*/ 9746275 w 10837043"/>
              <a:gd name="connsiteY198" fmla="*/ 776772 h 1752011"/>
              <a:gd name="connsiteX199" fmla="*/ 9566080 w 10837043"/>
              <a:gd name="connsiteY199" fmla="*/ 865268 h 1752011"/>
              <a:gd name="connsiteX200" fmla="*/ 9566080 w 10837043"/>
              <a:gd name="connsiteY200" fmla="*/ 631851 h 1752011"/>
              <a:gd name="connsiteX201" fmla="*/ 9480461 w 10837043"/>
              <a:gd name="connsiteY201" fmla="*/ 561379 h 1752011"/>
              <a:gd name="connsiteX202" fmla="*/ 9319800 w 10837043"/>
              <a:gd name="connsiteY202" fmla="*/ 561379 h 1752011"/>
              <a:gd name="connsiteX203" fmla="*/ 9319800 w 10837043"/>
              <a:gd name="connsiteY203" fmla="*/ 706382 h 1752011"/>
              <a:gd name="connsiteX204" fmla="*/ 9365377 w 10837043"/>
              <a:gd name="connsiteY204" fmla="*/ 706382 h 1752011"/>
              <a:gd name="connsiteX205" fmla="*/ 9395328 w 10837043"/>
              <a:gd name="connsiteY205" fmla="*/ 730606 h 1752011"/>
              <a:gd name="connsiteX206" fmla="*/ 9395328 w 10837043"/>
              <a:gd name="connsiteY206" fmla="*/ 736259 h 1752011"/>
              <a:gd name="connsiteX207" fmla="*/ 9395327 w 10837043"/>
              <a:gd name="connsiteY207" fmla="*/ 1486362 h 1752011"/>
              <a:gd name="connsiteX208" fmla="*/ 9566243 w 10837043"/>
              <a:gd name="connsiteY208" fmla="*/ 1486362 h 1752011"/>
              <a:gd name="connsiteX209" fmla="*/ 9566243 w 10837043"/>
              <a:gd name="connsiteY209" fmla="*/ 1062476 h 1752011"/>
              <a:gd name="connsiteX210" fmla="*/ 9720882 w 10837043"/>
              <a:gd name="connsiteY210" fmla="*/ 957823 h 1752011"/>
              <a:gd name="connsiteX211" fmla="*/ 9870149 w 10837043"/>
              <a:gd name="connsiteY211" fmla="*/ 1113462 h 1752011"/>
              <a:gd name="connsiteX212" fmla="*/ 9870149 w 10837043"/>
              <a:gd name="connsiteY212" fmla="*/ 1486362 h 1752011"/>
              <a:gd name="connsiteX213" fmla="*/ 10041065 w 10837043"/>
              <a:gd name="connsiteY213" fmla="*/ 1486362 h 1752011"/>
              <a:gd name="connsiteX214" fmla="*/ 10041065 w 10837043"/>
              <a:gd name="connsiteY214" fmla="*/ 1085290 h 1752011"/>
              <a:gd name="connsiteX215" fmla="*/ 9746519 w 10837043"/>
              <a:gd name="connsiteY215" fmla="*/ 776772 h 1752011"/>
              <a:gd name="connsiteX216" fmla="*/ 4108818 w 10837043"/>
              <a:gd name="connsiteY216" fmla="*/ 1187344 h 1752011"/>
              <a:gd name="connsiteX217" fmla="*/ 3685191 w 10837043"/>
              <a:gd name="connsiteY217" fmla="*/ 941910 h 1752011"/>
              <a:gd name="connsiteX218" fmla="*/ 3607293 w 10837043"/>
              <a:gd name="connsiteY218" fmla="*/ 962439 h 1752011"/>
              <a:gd name="connsiteX219" fmla="*/ 3601768 w 10837043"/>
              <a:gd name="connsiteY219" fmla="*/ 975360 h 1752011"/>
              <a:gd name="connsiteX220" fmla="*/ 3744116 w 10837043"/>
              <a:gd name="connsiteY220" fmla="*/ 1325771 h 1752011"/>
              <a:gd name="connsiteX221" fmla="*/ 4121678 w 10837043"/>
              <a:gd name="connsiteY221" fmla="*/ 1276002 h 1752011"/>
              <a:gd name="connsiteX222" fmla="*/ 4119959 w 10837043"/>
              <a:gd name="connsiteY222" fmla="*/ 1195648 h 1752011"/>
              <a:gd name="connsiteX223" fmla="*/ 4108818 w 10837043"/>
              <a:gd name="connsiteY223" fmla="*/ 1187344 h 1752011"/>
              <a:gd name="connsiteX224" fmla="*/ 3789287 w 10837043"/>
              <a:gd name="connsiteY224" fmla="*/ 1239224 h 1752011"/>
              <a:gd name="connsiteX225" fmla="*/ 3703015 w 10837043"/>
              <a:gd name="connsiteY225" fmla="*/ 1063125 h 1752011"/>
              <a:gd name="connsiteX226" fmla="*/ 3993165 w 10837043"/>
              <a:gd name="connsiteY226" fmla="*/ 1232891 h 1752011"/>
              <a:gd name="connsiteX227" fmla="*/ 3789287 w 10837043"/>
              <a:gd name="connsiteY227" fmla="*/ 1239224 h 1752011"/>
              <a:gd name="connsiteX228" fmla="*/ 4135025 w 10837043"/>
              <a:gd name="connsiteY228" fmla="*/ 948324 h 1752011"/>
              <a:gd name="connsiteX229" fmla="*/ 4000978 w 10837043"/>
              <a:gd name="connsiteY229" fmla="*/ 982423 h 1752011"/>
              <a:gd name="connsiteX230" fmla="*/ 4003176 w 10837043"/>
              <a:gd name="connsiteY230" fmla="*/ 1019446 h 1752011"/>
              <a:gd name="connsiteX231" fmla="*/ 4157244 w 10837043"/>
              <a:gd name="connsiteY231" fmla="*/ 1101690 h 1752011"/>
              <a:gd name="connsiteX232" fmla="*/ 4189148 w 10837043"/>
              <a:gd name="connsiteY232" fmla="*/ 1083098 h 1752011"/>
              <a:gd name="connsiteX233" fmla="*/ 4135025 w 10837043"/>
              <a:gd name="connsiteY233" fmla="*/ 948324 h 1752011"/>
              <a:gd name="connsiteX234" fmla="*/ 3706759 w 10837043"/>
              <a:gd name="connsiteY234" fmla="*/ 863401 h 1752011"/>
              <a:gd name="connsiteX235" fmla="*/ 3860909 w 10837043"/>
              <a:gd name="connsiteY235" fmla="*/ 945726 h 1752011"/>
              <a:gd name="connsiteX236" fmla="*/ 3892813 w 10837043"/>
              <a:gd name="connsiteY236" fmla="*/ 927053 h 1752011"/>
              <a:gd name="connsiteX237" fmla="*/ 3838608 w 10837043"/>
              <a:gd name="connsiteY237" fmla="*/ 792279 h 1752011"/>
              <a:gd name="connsiteX238" fmla="*/ 3704561 w 10837043"/>
              <a:gd name="connsiteY238" fmla="*/ 826460 h 1752011"/>
              <a:gd name="connsiteX239" fmla="*/ 3706759 w 10837043"/>
              <a:gd name="connsiteY239" fmla="*/ 863401 h 1752011"/>
              <a:gd name="connsiteX240" fmla="*/ 4292756 w 10837043"/>
              <a:gd name="connsiteY240" fmla="*/ 698669 h 1752011"/>
              <a:gd name="connsiteX241" fmla="*/ 4330429 w 10837043"/>
              <a:gd name="connsiteY241" fmla="*/ 613973 h 1752011"/>
              <a:gd name="connsiteX242" fmla="*/ 4299756 w 10837043"/>
              <a:gd name="connsiteY242" fmla="*/ 579565 h 1752011"/>
              <a:gd name="connsiteX243" fmla="*/ 4264189 w 10837043"/>
              <a:gd name="connsiteY243" fmla="*/ 560810 h 1752011"/>
              <a:gd name="connsiteX244" fmla="*/ 4364785 w 10837043"/>
              <a:gd name="connsiteY244" fmla="*/ 379678 h 1752011"/>
              <a:gd name="connsiteX245" fmla="*/ 4237168 w 10837043"/>
              <a:gd name="connsiteY245" fmla="*/ 81228 h 1752011"/>
              <a:gd name="connsiteX246" fmla="*/ 4130712 w 10837043"/>
              <a:gd name="connsiteY246" fmla="*/ 1988 h 1752011"/>
              <a:gd name="connsiteX247" fmla="*/ 4064620 w 10837043"/>
              <a:gd name="connsiteY247" fmla="*/ 39116 h 1752011"/>
              <a:gd name="connsiteX248" fmla="*/ 4063241 w 10837043"/>
              <a:gd name="connsiteY248" fmla="*/ 61499 h 1752011"/>
              <a:gd name="connsiteX249" fmla="*/ 4068450 w 10837043"/>
              <a:gd name="connsiteY249" fmla="*/ 96573 h 1752011"/>
              <a:gd name="connsiteX250" fmla="*/ 4030034 w 10837043"/>
              <a:gd name="connsiteY250" fmla="*/ 77737 h 1752011"/>
              <a:gd name="connsiteX251" fmla="*/ 3957860 w 10837043"/>
              <a:gd name="connsiteY251" fmla="*/ 101382 h 1752011"/>
              <a:gd name="connsiteX252" fmla="*/ 3961098 w 10837043"/>
              <a:gd name="connsiteY252" fmla="*/ 155272 h 1752011"/>
              <a:gd name="connsiteX253" fmla="*/ 3993654 w 10837043"/>
              <a:gd name="connsiteY253" fmla="*/ 203986 h 1752011"/>
              <a:gd name="connsiteX254" fmla="*/ 3943193 w 10837043"/>
              <a:gd name="connsiteY254" fmla="*/ 218275 h 1752011"/>
              <a:gd name="connsiteX255" fmla="*/ 3906072 w 10837043"/>
              <a:gd name="connsiteY255" fmla="*/ 284260 h 1752011"/>
              <a:gd name="connsiteX256" fmla="*/ 3933263 w 10837043"/>
              <a:gd name="connsiteY256" fmla="*/ 317406 h 1752011"/>
              <a:gd name="connsiteX257" fmla="*/ 4090424 w 10837043"/>
              <a:gd name="connsiteY257" fmla="*/ 469879 h 1752011"/>
              <a:gd name="connsiteX258" fmla="*/ 4057869 w 10837043"/>
              <a:gd name="connsiteY258" fmla="*/ 452586 h 1752011"/>
              <a:gd name="connsiteX259" fmla="*/ 3969083 w 10837043"/>
              <a:gd name="connsiteY259" fmla="*/ 479813 h 1752011"/>
              <a:gd name="connsiteX260" fmla="*/ 3967364 w 10837043"/>
              <a:gd name="connsiteY260" fmla="*/ 537672 h 1752011"/>
              <a:gd name="connsiteX261" fmla="*/ 3628218 w 10837043"/>
              <a:gd name="connsiteY261" fmla="*/ 577779 h 1752011"/>
              <a:gd name="connsiteX262" fmla="*/ 3349301 w 10837043"/>
              <a:gd name="connsiteY262" fmla="*/ 896769 h 1752011"/>
              <a:gd name="connsiteX263" fmla="*/ 3381856 w 10837043"/>
              <a:gd name="connsiteY263" fmla="*/ 1320494 h 1752011"/>
              <a:gd name="connsiteX264" fmla="*/ 3705131 w 10837043"/>
              <a:gd name="connsiteY264" fmla="*/ 1584276 h 1752011"/>
              <a:gd name="connsiteX265" fmla="*/ 4144059 w 10837043"/>
              <a:gd name="connsiteY265" fmla="*/ 1569012 h 1752011"/>
              <a:gd name="connsiteX266" fmla="*/ 4423222 w 10837043"/>
              <a:gd name="connsiteY266" fmla="*/ 1251564 h 1752011"/>
              <a:gd name="connsiteX267" fmla="*/ 4390667 w 10837043"/>
              <a:gd name="connsiteY267" fmla="*/ 824268 h 1752011"/>
              <a:gd name="connsiteX268" fmla="*/ 4292594 w 10837043"/>
              <a:gd name="connsiteY268" fmla="*/ 698669 h 1752011"/>
              <a:gd name="connsiteX269" fmla="*/ 4089285 w 10837043"/>
              <a:gd name="connsiteY269" fmla="*/ 310505 h 1752011"/>
              <a:gd name="connsiteX270" fmla="*/ 4087250 w 10837043"/>
              <a:gd name="connsiteY270" fmla="*/ 266014 h 1752011"/>
              <a:gd name="connsiteX271" fmla="*/ 4167906 w 10837043"/>
              <a:gd name="connsiteY271" fmla="*/ 193431 h 1752011"/>
              <a:gd name="connsiteX272" fmla="*/ 4203473 w 10837043"/>
              <a:gd name="connsiteY272" fmla="*/ 202687 h 1752011"/>
              <a:gd name="connsiteX273" fmla="*/ 4258817 w 10837043"/>
              <a:gd name="connsiteY273" fmla="*/ 364577 h 1752011"/>
              <a:gd name="connsiteX274" fmla="*/ 4218123 w 10837043"/>
              <a:gd name="connsiteY274" fmla="*/ 441219 h 1752011"/>
              <a:gd name="connsiteX275" fmla="*/ 4192572 w 10837043"/>
              <a:gd name="connsiteY275" fmla="*/ 443658 h 1752011"/>
              <a:gd name="connsiteX276" fmla="*/ 4188335 w 10837043"/>
              <a:gd name="connsiteY276" fmla="*/ 438621 h 1752011"/>
              <a:gd name="connsiteX277" fmla="*/ 4088715 w 10837043"/>
              <a:gd name="connsiteY277" fmla="*/ 310505 h 1752011"/>
              <a:gd name="connsiteX278" fmla="*/ 4297640 w 10837043"/>
              <a:gd name="connsiteY278" fmla="*/ 1209508 h 1752011"/>
              <a:gd name="connsiteX279" fmla="*/ 4087739 w 10837043"/>
              <a:gd name="connsiteY279" fmla="*/ 1449259 h 1752011"/>
              <a:gd name="connsiteX280" fmla="*/ 3755592 w 10837043"/>
              <a:gd name="connsiteY280" fmla="*/ 1462249 h 1752011"/>
              <a:gd name="connsiteX281" fmla="*/ 3496614 w 10837043"/>
              <a:gd name="connsiteY281" fmla="*/ 1256923 h 1752011"/>
              <a:gd name="connsiteX282" fmla="*/ 3473581 w 10837043"/>
              <a:gd name="connsiteY282" fmla="*/ 937201 h 1752011"/>
              <a:gd name="connsiteX283" fmla="*/ 3668018 w 10837043"/>
              <a:gd name="connsiteY283" fmla="*/ 703540 h 1752011"/>
              <a:gd name="connsiteX284" fmla="*/ 4021081 w 10837043"/>
              <a:gd name="connsiteY284" fmla="*/ 686247 h 1752011"/>
              <a:gd name="connsiteX285" fmla="*/ 4275013 w 10837043"/>
              <a:gd name="connsiteY285" fmla="*/ 887189 h 1752011"/>
              <a:gd name="connsiteX286" fmla="*/ 4297640 w 10837043"/>
              <a:gd name="connsiteY286" fmla="*/ 1209508 h 17520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Lst>
            <a:rect l="l" t="t" r="r" b="b"/>
            <a:pathLst>
              <a:path w="10837043" h="1752011">
                <a:moveTo>
                  <a:pt x="3016259" y="861046"/>
                </a:moveTo>
                <a:lnTo>
                  <a:pt x="2881479" y="1207641"/>
                </a:lnTo>
                <a:cubicBezTo>
                  <a:pt x="2873917" y="1225574"/>
                  <a:pt x="2868455" y="1244317"/>
                  <a:pt x="2865202" y="1263499"/>
                </a:cubicBezTo>
                <a:lnTo>
                  <a:pt x="2860725" y="1263499"/>
                </a:lnTo>
                <a:cubicBezTo>
                  <a:pt x="2857894" y="1244220"/>
                  <a:pt x="2852898" y="1225319"/>
                  <a:pt x="2845831" y="1207154"/>
                </a:cubicBezTo>
                <a:lnTo>
                  <a:pt x="2711784" y="861046"/>
                </a:lnTo>
                <a:cubicBezTo>
                  <a:pt x="2690542" y="813551"/>
                  <a:pt x="2662951" y="796095"/>
                  <a:pt x="2614118" y="796095"/>
                </a:cubicBezTo>
                <a:lnTo>
                  <a:pt x="2505871" y="796095"/>
                </a:lnTo>
                <a:lnTo>
                  <a:pt x="2505871" y="942722"/>
                </a:lnTo>
                <a:lnTo>
                  <a:pt x="2534438" y="942722"/>
                </a:lnTo>
                <a:cubicBezTo>
                  <a:pt x="2553484" y="942722"/>
                  <a:pt x="2563006" y="946782"/>
                  <a:pt x="2571226" y="967079"/>
                </a:cubicBezTo>
                <a:lnTo>
                  <a:pt x="2786255" y="1486687"/>
                </a:lnTo>
                <a:lnTo>
                  <a:pt x="2944555" y="1486687"/>
                </a:lnTo>
                <a:lnTo>
                  <a:pt x="3159584" y="967079"/>
                </a:lnTo>
                <a:cubicBezTo>
                  <a:pt x="3167723" y="946700"/>
                  <a:pt x="3177327" y="942722"/>
                  <a:pt x="3196371" y="942722"/>
                </a:cubicBezTo>
                <a:lnTo>
                  <a:pt x="3224939" y="942722"/>
                </a:lnTo>
                <a:lnTo>
                  <a:pt x="3224939" y="795852"/>
                </a:lnTo>
                <a:lnTo>
                  <a:pt x="3107332" y="795852"/>
                </a:lnTo>
                <a:cubicBezTo>
                  <a:pt x="3058499" y="795852"/>
                  <a:pt x="3034083" y="813551"/>
                  <a:pt x="3016259" y="861046"/>
                </a:cubicBezTo>
                <a:close/>
                <a:moveTo>
                  <a:pt x="2367104" y="1311806"/>
                </a:moveTo>
                <a:lnTo>
                  <a:pt x="2367104" y="1311806"/>
                </a:lnTo>
                <a:lnTo>
                  <a:pt x="2367104" y="796258"/>
                </a:lnTo>
                <a:lnTo>
                  <a:pt x="2196188" y="796258"/>
                </a:lnTo>
                <a:lnTo>
                  <a:pt x="2196188" y="1219819"/>
                </a:lnTo>
                <a:cubicBezTo>
                  <a:pt x="2184142" y="1280143"/>
                  <a:pt x="2115613" y="1324309"/>
                  <a:pt x="2043015" y="1324309"/>
                </a:cubicBezTo>
                <a:cubicBezTo>
                  <a:pt x="1959754" y="1324309"/>
                  <a:pt x="1896515" y="1268046"/>
                  <a:pt x="1896515" y="1168833"/>
                </a:cubicBezTo>
                <a:lnTo>
                  <a:pt x="1896515" y="866324"/>
                </a:lnTo>
                <a:lnTo>
                  <a:pt x="1896515" y="866324"/>
                </a:lnTo>
                <a:cubicBezTo>
                  <a:pt x="1896515" y="825729"/>
                  <a:pt x="1873401" y="795852"/>
                  <a:pt x="1810976" y="795852"/>
                </a:cubicBezTo>
                <a:lnTo>
                  <a:pt x="1666105" y="795852"/>
                </a:lnTo>
                <a:lnTo>
                  <a:pt x="1666105" y="939637"/>
                </a:lnTo>
                <a:lnTo>
                  <a:pt x="1696055" y="939637"/>
                </a:lnTo>
                <a:cubicBezTo>
                  <a:pt x="1710936" y="938025"/>
                  <a:pt x="1724309" y="948752"/>
                  <a:pt x="1725925" y="963597"/>
                </a:cubicBezTo>
                <a:cubicBezTo>
                  <a:pt x="1726136" y="965536"/>
                  <a:pt x="1726136" y="967493"/>
                  <a:pt x="1725925" y="969433"/>
                </a:cubicBezTo>
                <a:lnTo>
                  <a:pt x="1725925" y="1196762"/>
                </a:lnTo>
                <a:cubicBezTo>
                  <a:pt x="1725925" y="1411263"/>
                  <a:pt x="1875110" y="1505279"/>
                  <a:pt x="2017540" y="1505279"/>
                </a:cubicBezTo>
                <a:cubicBezTo>
                  <a:pt x="2116915" y="1505279"/>
                  <a:pt x="2182759" y="1467770"/>
                  <a:pt x="2201641" y="1416865"/>
                </a:cubicBezTo>
                <a:lnTo>
                  <a:pt x="2201641" y="1416865"/>
                </a:lnTo>
                <a:lnTo>
                  <a:pt x="2201641" y="1416865"/>
                </a:lnTo>
                <a:cubicBezTo>
                  <a:pt x="2201641" y="1457053"/>
                  <a:pt x="2225081" y="1486525"/>
                  <a:pt x="2287099" y="1486525"/>
                </a:cubicBezTo>
                <a:lnTo>
                  <a:pt x="2449876" y="1486525"/>
                </a:lnTo>
                <a:lnTo>
                  <a:pt x="2449876" y="1341765"/>
                </a:lnTo>
                <a:lnTo>
                  <a:pt x="2396973" y="1341765"/>
                </a:lnTo>
                <a:cubicBezTo>
                  <a:pt x="2382043" y="1343336"/>
                  <a:pt x="2368663" y="1332536"/>
                  <a:pt x="2367088" y="1317642"/>
                </a:cubicBezTo>
                <a:cubicBezTo>
                  <a:pt x="2366883" y="1315702"/>
                  <a:pt x="2366888" y="1313745"/>
                  <a:pt x="2367104" y="1311806"/>
                </a:cubicBezTo>
                <a:close/>
                <a:moveTo>
                  <a:pt x="735834" y="1311806"/>
                </a:moveTo>
                <a:lnTo>
                  <a:pt x="735834" y="1042260"/>
                </a:lnTo>
                <a:cubicBezTo>
                  <a:pt x="735834" y="859423"/>
                  <a:pt x="647608" y="779533"/>
                  <a:pt x="494191" y="779533"/>
                </a:cubicBezTo>
                <a:cubicBezTo>
                  <a:pt x="354366" y="779533"/>
                  <a:pt x="279651" y="864862"/>
                  <a:pt x="250026" y="923075"/>
                </a:cubicBezTo>
                <a:lnTo>
                  <a:pt x="247340" y="923075"/>
                </a:lnTo>
                <a:cubicBezTo>
                  <a:pt x="249007" y="913254"/>
                  <a:pt x="249905" y="903319"/>
                  <a:pt x="250026" y="893359"/>
                </a:cubicBezTo>
                <a:lnTo>
                  <a:pt x="250026" y="873387"/>
                </a:lnTo>
                <a:cubicBezTo>
                  <a:pt x="250026" y="824674"/>
                  <a:pt x="220156" y="796095"/>
                  <a:pt x="159115" y="796095"/>
                </a:cubicBezTo>
                <a:lnTo>
                  <a:pt x="0" y="796095"/>
                </a:lnTo>
                <a:lnTo>
                  <a:pt x="0" y="942235"/>
                </a:lnTo>
                <a:lnTo>
                  <a:pt x="54286" y="942235"/>
                </a:lnTo>
                <a:cubicBezTo>
                  <a:pt x="73331" y="942235"/>
                  <a:pt x="84156" y="951734"/>
                  <a:pt x="84156" y="972031"/>
                </a:cubicBezTo>
                <a:lnTo>
                  <a:pt x="84156" y="1486687"/>
                </a:lnTo>
                <a:lnTo>
                  <a:pt x="255072" y="1486687"/>
                </a:lnTo>
                <a:lnTo>
                  <a:pt x="255072" y="1170051"/>
                </a:lnTo>
                <a:cubicBezTo>
                  <a:pt x="254611" y="1138805"/>
                  <a:pt x="259201" y="1107690"/>
                  <a:pt x="268664" y="1077901"/>
                </a:cubicBezTo>
                <a:cubicBezTo>
                  <a:pt x="293080" y="995251"/>
                  <a:pt x="362342" y="937039"/>
                  <a:pt x="454718" y="937039"/>
                </a:cubicBezTo>
                <a:cubicBezTo>
                  <a:pt x="541559" y="937039"/>
                  <a:pt x="563290" y="993871"/>
                  <a:pt x="563290" y="1077902"/>
                </a:cubicBezTo>
                <a:lnTo>
                  <a:pt x="563290" y="1394538"/>
                </a:lnTo>
                <a:cubicBezTo>
                  <a:pt x="563290" y="1459489"/>
                  <a:pt x="590392" y="1486606"/>
                  <a:pt x="655585" y="1486606"/>
                </a:cubicBezTo>
                <a:lnTo>
                  <a:pt x="820315" y="1486606"/>
                </a:lnTo>
                <a:lnTo>
                  <a:pt x="820315" y="1341684"/>
                </a:lnTo>
                <a:lnTo>
                  <a:pt x="765947" y="1341684"/>
                </a:lnTo>
                <a:cubicBezTo>
                  <a:pt x="751032" y="1343386"/>
                  <a:pt x="737556" y="1332704"/>
                  <a:pt x="735850" y="1317825"/>
                </a:cubicBezTo>
                <a:cubicBezTo>
                  <a:pt x="735621" y="1315825"/>
                  <a:pt x="735615" y="1313807"/>
                  <a:pt x="735834" y="1311806"/>
                </a:cubicBezTo>
                <a:close/>
                <a:moveTo>
                  <a:pt x="1247442" y="775230"/>
                </a:moveTo>
                <a:cubicBezTo>
                  <a:pt x="1029483" y="775230"/>
                  <a:pt x="892344" y="944265"/>
                  <a:pt x="892344" y="1140579"/>
                </a:cubicBezTo>
                <a:cubicBezTo>
                  <a:pt x="892344" y="1364660"/>
                  <a:pt x="1052354" y="1504224"/>
                  <a:pt x="1263557" y="1504224"/>
                </a:cubicBezTo>
                <a:cubicBezTo>
                  <a:pt x="1391337" y="1504224"/>
                  <a:pt x="1490875" y="1449178"/>
                  <a:pt x="1533929" y="1378056"/>
                </a:cubicBezTo>
                <a:lnTo>
                  <a:pt x="1481434" y="1246612"/>
                </a:lnTo>
                <a:cubicBezTo>
                  <a:pt x="1442449" y="1298897"/>
                  <a:pt x="1355037" y="1332428"/>
                  <a:pt x="1268928" y="1332428"/>
                </a:cubicBezTo>
                <a:cubicBezTo>
                  <a:pt x="1164019" y="1332428"/>
                  <a:pt x="1083281" y="1290860"/>
                  <a:pt x="1067166" y="1200984"/>
                </a:cubicBezTo>
                <a:lnTo>
                  <a:pt x="1580972" y="1200984"/>
                </a:lnTo>
                <a:cubicBezTo>
                  <a:pt x="1583800" y="1180975"/>
                  <a:pt x="1585160" y="1160786"/>
                  <a:pt x="1585041" y="1140579"/>
                </a:cubicBezTo>
                <a:cubicBezTo>
                  <a:pt x="1585367" y="947025"/>
                  <a:pt x="1451890" y="775311"/>
                  <a:pt x="1247442" y="775311"/>
                </a:cubicBezTo>
                <a:close/>
                <a:moveTo>
                  <a:pt x="1073922" y="1061014"/>
                </a:moveTo>
                <a:cubicBezTo>
                  <a:pt x="1088734" y="987214"/>
                  <a:pt x="1162635" y="948324"/>
                  <a:pt x="1247442" y="948324"/>
                </a:cubicBezTo>
                <a:cubicBezTo>
                  <a:pt x="1330784" y="948324"/>
                  <a:pt x="1399394" y="988919"/>
                  <a:pt x="1410219" y="1061014"/>
                </a:cubicBezTo>
                <a:close/>
                <a:moveTo>
                  <a:pt x="9027370" y="886621"/>
                </a:moveTo>
                <a:lnTo>
                  <a:pt x="9027370" y="795527"/>
                </a:lnTo>
                <a:lnTo>
                  <a:pt x="8861989" y="795527"/>
                </a:lnTo>
                <a:lnTo>
                  <a:pt x="8861989" y="1486362"/>
                </a:lnTo>
                <a:lnTo>
                  <a:pt x="9032905" y="1486362"/>
                </a:lnTo>
                <a:lnTo>
                  <a:pt x="9032905" y="1070513"/>
                </a:lnTo>
                <a:cubicBezTo>
                  <a:pt x="9046333" y="1007430"/>
                  <a:pt x="9097446" y="957823"/>
                  <a:pt x="9176718" y="957823"/>
                </a:cubicBezTo>
                <a:cubicBezTo>
                  <a:pt x="9204552" y="956842"/>
                  <a:pt x="9232062" y="964041"/>
                  <a:pt x="9255827" y="978526"/>
                </a:cubicBezTo>
                <a:lnTo>
                  <a:pt x="9255827" y="787895"/>
                </a:lnTo>
                <a:cubicBezTo>
                  <a:pt x="9231559" y="779788"/>
                  <a:pt x="9206045" y="776022"/>
                  <a:pt x="9180462" y="776772"/>
                </a:cubicBezTo>
                <a:cubicBezTo>
                  <a:pt x="9102736" y="776772"/>
                  <a:pt x="9047554" y="822319"/>
                  <a:pt x="9027370" y="886702"/>
                </a:cubicBezTo>
                <a:close/>
                <a:moveTo>
                  <a:pt x="5906365" y="1310670"/>
                </a:moveTo>
                <a:lnTo>
                  <a:pt x="5906365" y="1310670"/>
                </a:lnTo>
                <a:lnTo>
                  <a:pt x="5906365" y="1052571"/>
                </a:lnTo>
                <a:cubicBezTo>
                  <a:pt x="5906365" y="926890"/>
                  <a:pt x="5843126" y="839531"/>
                  <a:pt x="5740821" y="799911"/>
                </a:cubicBezTo>
                <a:cubicBezTo>
                  <a:pt x="5695993" y="783198"/>
                  <a:pt x="5648442" y="774939"/>
                  <a:pt x="5600589" y="775555"/>
                </a:cubicBezTo>
                <a:cubicBezTo>
                  <a:pt x="5492749" y="775555"/>
                  <a:pt x="5384990" y="819884"/>
                  <a:pt x="5333797" y="897825"/>
                </a:cubicBezTo>
                <a:lnTo>
                  <a:pt x="5375549" y="1037632"/>
                </a:lnTo>
                <a:cubicBezTo>
                  <a:pt x="5416243" y="986564"/>
                  <a:pt x="5491446" y="947594"/>
                  <a:pt x="5579020" y="947594"/>
                </a:cubicBezTo>
                <a:cubicBezTo>
                  <a:pt x="5681407" y="947594"/>
                  <a:pt x="5735286" y="1001340"/>
                  <a:pt x="5735286" y="1080662"/>
                </a:cubicBezTo>
                <a:lnTo>
                  <a:pt x="5735286" y="1099417"/>
                </a:lnTo>
                <a:cubicBezTo>
                  <a:pt x="5716404" y="1076603"/>
                  <a:pt x="5657153" y="1050703"/>
                  <a:pt x="5568196" y="1050703"/>
                </a:cubicBezTo>
                <a:cubicBezTo>
                  <a:pt x="5426742" y="1050703"/>
                  <a:pt x="5297416" y="1131324"/>
                  <a:pt x="5297416" y="1278032"/>
                </a:cubicBezTo>
                <a:cubicBezTo>
                  <a:pt x="5297416" y="1417758"/>
                  <a:pt x="5405256" y="1505360"/>
                  <a:pt x="5550697" y="1505360"/>
                </a:cubicBezTo>
                <a:cubicBezTo>
                  <a:pt x="5624842" y="1505360"/>
                  <a:pt x="5706963" y="1477107"/>
                  <a:pt x="5740658" y="1426039"/>
                </a:cubicBezTo>
                <a:lnTo>
                  <a:pt x="5740658" y="1426039"/>
                </a:lnTo>
                <a:cubicBezTo>
                  <a:pt x="5745134" y="1461681"/>
                  <a:pt x="5773783" y="1486849"/>
                  <a:pt x="5831406" y="1486849"/>
                </a:cubicBezTo>
                <a:lnTo>
                  <a:pt x="5989788" y="1486849"/>
                </a:lnTo>
                <a:lnTo>
                  <a:pt x="5989788" y="1340710"/>
                </a:lnTo>
                <a:lnTo>
                  <a:pt x="5936479" y="1340710"/>
                </a:lnTo>
                <a:cubicBezTo>
                  <a:pt x="5921462" y="1342320"/>
                  <a:pt x="5907980" y="1331483"/>
                  <a:pt x="5906365" y="1316503"/>
                </a:cubicBezTo>
                <a:cubicBezTo>
                  <a:pt x="5906156" y="1314564"/>
                  <a:pt x="5906156" y="1312609"/>
                  <a:pt x="5906365" y="1310670"/>
                </a:cubicBezTo>
                <a:close/>
                <a:moveTo>
                  <a:pt x="5735449" y="1287693"/>
                </a:moveTo>
                <a:cubicBezTo>
                  <a:pt x="5719171" y="1320169"/>
                  <a:pt x="5665374" y="1345500"/>
                  <a:pt x="5603437" y="1345500"/>
                </a:cubicBezTo>
                <a:cubicBezTo>
                  <a:pt x="5518549" y="1345500"/>
                  <a:pt x="5470041" y="1315947"/>
                  <a:pt x="5470041" y="1268939"/>
                </a:cubicBezTo>
                <a:cubicBezTo>
                  <a:pt x="5470041" y="1221930"/>
                  <a:pt x="5515863" y="1190997"/>
                  <a:pt x="5604739" y="1190997"/>
                </a:cubicBezTo>
                <a:cubicBezTo>
                  <a:pt x="5668059" y="1190997"/>
                  <a:pt x="5721939" y="1212513"/>
                  <a:pt x="5735449" y="1238006"/>
                </a:cubicBezTo>
                <a:close/>
                <a:moveTo>
                  <a:pt x="6245674" y="974629"/>
                </a:moveTo>
                <a:cubicBezTo>
                  <a:pt x="6245674" y="934035"/>
                  <a:pt x="6287752" y="912358"/>
                  <a:pt x="6348875" y="912358"/>
                </a:cubicBezTo>
                <a:cubicBezTo>
                  <a:pt x="6386883" y="912358"/>
                  <a:pt x="6435797" y="928595"/>
                  <a:pt x="6435797" y="961071"/>
                </a:cubicBezTo>
                <a:lnTo>
                  <a:pt x="6435797" y="995170"/>
                </a:lnTo>
                <a:lnTo>
                  <a:pt x="6587831" y="995170"/>
                </a:lnTo>
                <a:lnTo>
                  <a:pt x="6587831" y="923318"/>
                </a:lnTo>
                <a:cubicBezTo>
                  <a:pt x="6587831" y="810953"/>
                  <a:pt x="6438483" y="779776"/>
                  <a:pt x="6344805" y="779776"/>
                </a:cubicBezTo>
                <a:cubicBezTo>
                  <a:pt x="6200910" y="779776"/>
                  <a:pt x="6076223" y="843428"/>
                  <a:pt x="6076223" y="981612"/>
                </a:cubicBezTo>
                <a:cubicBezTo>
                  <a:pt x="6076223" y="1205124"/>
                  <a:pt x="6441413" y="1203744"/>
                  <a:pt x="6441413" y="1301252"/>
                </a:cubicBezTo>
                <a:cubicBezTo>
                  <a:pt x="6441413" y="1347286"/>
                  <a:pt x="6400719" y="1368963"/>
                  <a:pt x="6347735" y="1368963"/>
                </a:cubicBezTo>
                <a:cubicBezTo>
                  <a:pt x="6229640" y="1368963"/>
                  <a:pt x="6141415" y="1267396"/>
                  <a:pt x="6141415" y="1267396"/>
                </a:cubicBezTo>
                <a:lnTo>
                  <a:pt x="6060026" y="1379843"/>
                </a:lnTo>
                <a:cubicBezTo>
                  <a:pt x="6060026" y="1379843"/>
                  <a:pt x="6157693" y="1503087"/>
                  <a:pt x="6347817" y="1503087"/>
                </a:cubicBezTo>
                <a:cubicBezTo>
                  <a:pt x="6498548" y="1503087"/>
                  <a:pt x="6613957" y="1421898"/>
                  <a:pt x="6613957" y="1291996"/>
                </a:cubicBezTo>
                <a:cubicBezTo>
                  <a:pt x="6613468" y="1061339"/>
                  <a:pt x="6245511" y="1083017"/>
                  <a:pt x="6245511" y="974629"/>
                </a:cubicBezTo>
                <a:close/>
                <a:moveTo>
                  <a:pt x="7592573" y="776772"/>
                </a:moveTo>
                <a:cubicBezTo>
                  <a:pt x="7490674" y="776772"/>
                  <a:pt x="7410262" y="816880"/>
                  <a:pt x="7387473" y="867704"/>
                </a:cubicBezTo>
                <a:lnTo>
                  <a:pt x="7387473" y="795446"/>
                </a:lnTo>
                <a:lnTo>
                  <a:pt x="7222417" y="795446"/>
                </a:lnTo>
                <a:lnTo>
                  <a:pt x="7222417" y="1578917"/>
                </a:lnTo>
                <a:cubicBezTo>
                  <a:pt x="7224029" y="1593627"/>
                  <a:pt x="7213382" y="1606854"/>
                  <a:pt x="7198637" y="1608462"/>
                </a:cubicBezTo>
                <a:cubicBezTo>
                  <a:pt x="7196722" y="1608671"/>
                  <a:pt x="7194789" y="1608674"/>
                  <a:pt x="7192873" y="1608470"/>
                </a:cubicBezTo>
                <a:lnTo>
                  <a:pt x="7137692" y="1608470"/>
                </a:lnTo>
                <a:lnTo>
                  <a:pt x="7137692" y="1752012"/>
                </a:lnTo>
                <a:lnTo>
                  <a:pt x="7307875" y="1752012"/>
                </a:lnTo>
                <a:cubicBezTo>
                  <a:pt x="7369812" y="1752012"/>
                  <a:pt x="7392682" y="1722459"/>
                  <a:pt x="7392682" y="1682271"/>
                </a:cubicBezTo>
                <a:lnTo>
                  <a:pt x="7392682" y="1411831"/>
                </a:lnTo>
                <a:cubicBezTo>
                  <a:pt x="7415471" y="1464035"/>
                  <a:pt x="7493197" y="1502762"/>
                  <a:pt x="7595096" y="1502762"/>
                </a:cubicBezTo>
                <a:cubicBezTo>
                  <a:pt x="7778708" y="1502762"/>
                  <a:pt x="7943519" y="1354349"/>
                  <a:pt x="7943519" y="1139118"/>
                </a:cubicBezTo>
                <a:cubicBezTo>
                  <a:pt x="7943519" y="923886"/>
                  <a:pt x="7777325" y="776772"/>
                  <a:pt x="7592410" y="776772"/>
                </a:cubicBezTo>
                <a:close/>
                <a:moveTo>
                  <a:pt x="7572469" y="1322280"/>
                </a:moveTo>
                <a:cubicBezTo>
                  <a:pt x="7487988" y="1322280"/>
                  <a:pt x="7414250" y="1283471"/>
                  <a:pt x="7392845" y="1231348"/>
                </a:cubicBezTo>
                <a:lnTo>
                  <a:pt x="7392845" y="1048186"/>
                </a:lnTo>
                <a:cubicBezTo>
                  <a:pt x="7414250" y="997362"/>
                  <a:pt x="7487988" y="957255"/>
                  <a:pt x="7572469" y="957255"/>
                </a:cubicBezTo>
                <a:cubicBezTo>
                  <a:pt x="7690401" y="957255"/>
                  <a:pt x="7772116" y="1030812"/>
                  <a:pt x="7772116" y="1139118"/>
                </a:cubicBezTo>
                <a:cubicBezTo>
                  <a:pt x="7772116" y="1247424"/>
                  <a:pt x="7690238" y="1322280"/>
                  <a:pt x="7572306" y="1322280"/>
                </a:cubicBezTo>
                <a:close/>
                <a:moveTo>
                  <a:pt x="8401329" y="775473"/>
                </a:moveTo>
                <a:cubicBezTo>
                  <a:pt x="8183452" y="775473"/>
                  <a:pt x="8046313" y="944508"/>
                  <a:pt x="8046313" y="1140336"/>
                </a:cubicBezTo>
                <a:cubicBezTo>
                  <a:pt x="8046313" y="1364335"/>
                  <a:pt x="8206323" y="1503818"/>
                  <a:pt x="8417444" y="1503818"/>
                </a:cubicBezTo>
                <a:cubicBezTo>
                  <a:pt x="8545225" y="1503818"/>
                  <a:pt x="8644681" y="1448853"/>
                  <a:pt x="8687736" y="1377732"/>
                </a:cubicBezTo>
                <a:lnTo>
                  <a:pt x="8635321" y="1246287"/>
                </a:lnTo>
                <a:cubicBezTo>
                  <a:pt x="8596256" y="1298573"/>
                  <a:pt x="8508844" y="1332104"/>
                  <a:pt x="8422816" y="1332104"/>
                </a:cubicBezTo>
                <a:cubicBezTo>
                  <a:pt x="8317906" y="1332104"/>
                  <a:pt x="8237251" y="1290535"/>
                  <a:pt x="8221135" y="1200659"/>
                </a:cubicBezTo>
                <a:lnTo>
                  <a:pt x="8734779" y="1200659"/>
                </a:lnTo>
                <a:cubicBezTo>
                  <a:pt x="8737610" y="1180677"/>
                  <a:pt x="8738971" y="1160516"/>
                  <a:pt x="8738848" y="1140336"/>
                </a:cubicBezTo>
                <a:cubicBezTo>
                  <a:pt x="8738685" y="947188"/>
                  <a:pt x="8605534" y="775473"/>
                  <a:pt x="8401167" y="775473"/>
                </a:cubicBezTo>
                <a:close/>
                <a:moveTo>
                  <a:pt x="8227810" y="1061177"/>
                </a:moveTo>
                <a:cubicBezTo>
                  <a:pt x="8242622" y="987376"/>
                  <a:pt x="8316605" y="948487"/>
                  <a:pt x="8401329" y="948487"/>
                </a:cubicBezTo>
                <a:cubicBezTo>
                  <a:pt x="8484671" y="948487"/>
                  <a:pt x="8553282" y="989081"/>
                  <a:pt x="8564106" y="1061177"/>
                </a:cubicBezTo>
                <a:close/>
                <a:moveTo>
                  <a:pt x="10837044" y="1141554"/>
                </a:moveTo>
                <a:cubicBezTo>
                  <a:pt x="10837044" y="948406"/>
                  <a:pt x="10703892" y="776772"/>
                  <a:pt x="10499526" y="776772"/>
                </a:cubicBezTo>
                <a:cubicBezTo>
                  <a:pt x="10281649" y="776772"/>
                  <a:pt x="10144509" y="945726"/>
                  <a:pt x="10144509" y="1141554"/>
                </a:cubicBezTo>
                <a:cubicBezTo>
                  <a:pt x="10144509" y="1365635"/>
                  <a:pt x="10304519" y="1505117"/>
                  <a:pt x="10515641" y="1505117"/>
                </a:cubicBezTo>
                <a:cubicBezTo>
                  <a:pt x="10643420" y="1505117"/>
                  <a:pt x="10742878" y="1450071"/>
                  <a:pt x="10785932" y="1379031"/>
                </a:cubicBezTo>
                <a:lnTo>
                  <a:pt x="10733436" y="1247586"/>
                </a:lnTo>
                <a:cubicBezTo>
                  <a:pt x="10694369" y="1299872"/>
                  <a:pt x="10606958" y="1333403"/>
                  <a:pt x="10520931" y="1333403"/>
                </a:cubicBezTo>
                <a:cubicBezTo>
                  <a:pt x="10416021" y="1333403"/>
                  <a:pt x="10335365" y="1291834"/>
                  <a:pt x="10319250" y="1201958"/>
                </a:cubicBezTo>
                <a:lnTo>
                  <a:pt x="10832893" y="1201958"/>
                </a:lnTo>
                <a:cubicBezTo>
                  <a:pt x="10835710" y="1181867"/>
                  <a:pt x="10837043" y="1161596"/>
                  <a:pt x="10836881" y="1141310"/>
                </a:cubicBezTo>
                <a:close/>
                <a:moveTo>
                  <a:pt x="10326005" y="1062476"/>
                </a:moveTo>
                <a:cubicBezTo>
                  <a:pt x="10340818" y="988675"/>
                  <a:pt x="10414800" y="949786"/>
                  <a:pt x="10499526" y="949786"/>
                </a:cubicBezTo>
                <a:cubicBezTo>
                  <a:pt x="10582868" y="949786"/>
                  <a:pt x="10651479" y="990380"/>
                  <a:pt x="10662303" y="1062476"/>
                </a:cubicBezTo>
                <a:close/>
                <a:moveTo>
                  <a:pt x="5247851" y="795933"/>
                </a:moveTo>
                <a:lnTo>
                  <a:pt x="5019474" y="795933"/>
                </a:lnTo>
                <a:lnTo>
                  <a:pt x="4766682" y="1052002"/>
                </a:lnTo>
                <a:lnTo>
                  <a:pt x="4766682" y="712309"/>
                </a:lnTo>
                <a:cubicBezTo>
                  <a:pt x="4766682" y="671714"/>
                  <a:pt x="4743486" y="641674"/>
                  <a:pt x="4680898" y="641674"/>
                </a:cubicBezTo>
                <a:lnTo>
                  <a:pt x="4535864" y="641674"/>
                </a:lnTo>
                <a:lnTo>
                  <a:pt x="4535864" y="787002"/>
                </a:lnTo>
                <a:lnTo>
                  <a:pt x="4565977" y="787002"/>
                </a:lnTo>
                <a:cubicBezTo>
                  <a:pt x="4580956" y="785459"/>
                  <a:pt x="4594352" y="796321"/>
                  <a:pt x="4595899" y="811262"/>
                </a:cubicBezTo>
                <a:cubicBezTo>
                  <a:pt x="4596082" y="813021"/>
                  <a:pt x="4596091" y="814794"/>
                  <a:pt x="4595928" y="816555"/>
                </a:cubicBezTo>
                <a:lnTo>
                  <a:pt x="4595929" y="1486362"/>
                </a:lnTo>
                <a:lnTo>
                  <a:pt x="4766845" y="1486362"/>
                </a:lnTo>
                <a:lnTo>
                  <a:pt x="4766845" y="1195625"/>
                </a:lnTo>
                <a:lnTo>
                  <a:pt x="5047879" y="1486687"/>
                </a:lnTo>
                <a:lnTo>
                  <a:pt x="5277801" y="1486687"/>
                </a:lnTo>
                <a:lnTo>
                  <a:pt x="4928238" y="1120526"/>
                </a:lnTo>
                <a:close/>
                <a:moveTo>
                  <a:pt x="9746275" y="776772"/>
                </a:moveTo>
                <a:cubicBezTo>
                  <a:pt x="9646737" y="776772"/>
                  <a:pt x="9584882" y="814282"/>
                  <a:pt x="9566080" y="865268"/>
                </a:cubicBezTo>
                <a:lnTo>
                  <a:pt x="9566080" y="631851"/>
                </a:lnTo>
                <a:cubicBezTo>
                  <a:pt x="9566080" y="591256"/>
                  <a:pt x="9542966" y="561379"/>
                  <a:pt x="9480461" y="561379"/>
                </a:cubicBezTo>
                <a:lnTo>
                  <a:pt x="9319800" y="561379"/>
                </a:lnTo>
                <a:lnTo>
                  <a:pt x="9319800" y="706382"/>
                </a:lnTo>
                <a:lnTo>
                  <a:pt x="9365377" y="706382"/>
                </a:lnTo>
                <a:cubicBezTo>
                  <a:pt x="9380353" y="704821"/>
                  <a:pt x="9393763" y="715666"/>
                  <a:pt x="9395328" y="730606"/>
                </a:cubicBezTo>
                <a:cubicBezTo>
                  <a:pt x="9395525" y="732485"/>
                  <a:pt x="9395525" y="734380"/>
                  <a:pt x="9395328" y="736259"/>
                </a:cubicBezTo>
                <a:lnTo>
                  <a:pt x="9395327" y="1486362"/>
                </a:lnTo>
                <a:lnTo>
                  <a:pt x="9566243" y="1486362"/>
                </a:lnTo>
                <a:lnTo>
                  <a:pt x="9566243" y="1062476"/>
                </a:lnTo>
                <a:cubicBezTo>
                  <a:pt x="9578370" y="1002071"/>
                  <a:pt x="9648284" y="957823"/>
                  <a:pt x="9720882" y="957823"/>
                </a:cubicBezTo>
                <a:cubicBezTo>
                  <a:pt x="9804223" y="957823"/>
                  <a:pt x="9870149" y="1014168"/>
                  <a:pt x="9870149" y="1113462"/>
                </a:cubicBezTo>
                <a:lnTo>
                  <a:pt x="9870149" y="1486362"/>
                </a:lnTo>
                <a:lnTo>
                  <a:pt x="10041065" y="1486362"/>
                </a:lnTo>
                <a:lnTo>
                  <a:pt x="10041065" y="1085290"/>
                </a:lnTo>
                <a:cubicBezTo>
                  <a:pt x="10040983" y="870627"/>
                  <a:pt x="9889031" y="776772"/>
                  <a:pt x="9746519" y="776772"/>
                </a:cubicBezTo>
                <a:close/>
                <a:moveTo>
                  <a:pt x="4108818" y="1187344"/>
                </a:moveTo>
                <a:lnTo>
                  <a:pt x="3685191" y="941910"/>
                </a:lnTo>
                <a:cubicBezTo>
                  <a:pt x="3657997" y="926121"/>
                  <a:pt x="3623121" y="935312"/>
                  <a:pt x="3607293" y="962439"/>
                </a:cubicBezTo>
                <a:cubicBezTo>
                  <a:pt x="3604923" y="966502"/>
                  <a:pt x="3603067" y="970842"/>
                  <a:pt x="3601768" y="975360"/>
                </a:cubicBezTo>
                <a:cubicBezTo>
                  <a:pt x="3565713" y="1105262"/>
                  <a:pt x="3609093" y="1246774"/>
                  <a:pt x="3744116" y="1325771"/>
                </a:cubicBezTo>
                <a:cubicBezTo>
                  <a:pt x="3890615" y="1411506"/>
                  <a:pt x="4028976" y="1368882"/>
                  <a:pt x="4121678" y="1276002"/>
                </a:cubicBezTo>
                <a:cubicBezTo>
                  <a:pt x="4143447" y="1253339"/>
                  <a:pt x="4142677" y="1217363"/>
                  <a:pt x="4119959" y="1195648"/>
                </a:cubicBezTo>
                <a:cubicBezTo>
                  <a:pt x="4116599" y="1192436"/>
                  <a:pt x="4112858" y="1189648"/>
                  <a:pt x="4108818" y="1187344"/>
                </a:cubicBezTo>
                <a:close/>
                <a:moveTo>
                  <a:pt x="3789287" y="1239224"/>
                </a:moveTo>
                <a:cubicBezTo>
                  <a:pt x="3720106" y="1198629"/>
                  <a:pt x="3676645" y="1128401"/>
                  <a:pt x="3703015" y="1063125"/>
                </a:cubicBezTo>
                <a:lnTo>
                  <a:pt x="3993165" y="1232891"/>
                </a:lnTo>
                <a:cubicBezTo>
                  <a:pt x="3944901" y="1286881"/>
                  <a:pt x="3859525" y="1280386"/>
                  <a:pt x="3789287" y="1239224"/>
                </a:cubicBezTo>
                <a:close/>
                <a:moveTo>
                  <a:pt x="4135025" y="948324"/>
                </a:moveTo>
                <a:cubicBezTo>
                  <a:pt x="4091401" y="925023"/>
                  <a:pt x="4038906" y="936714"/>
                  <a:pt x="4000978" y="982423"/>
                </a:cubicBezTo>
                <a:cubicBezTo>
                  <a:pt x="3990561" y="995008"/>
                  <a:pt x="3991700" y="1013357"/>
                  <a:pt x="4003176" y="1019446"/>
                </a:cubicBezTo>
                <a:lnTo>
                  <a:pt x="4157244" y="1101690"/>
                </a:lnTo>
                <a:cubicBezTo>
                  <a:pt x="4168639" y="1107779"/>
                  <a:pt x="4184591" y="1098686"/>
                  <a:pt x="4189148" y="1083098"/>
                </a:cubicBezTo>
                <a:cubicBezTo>
                  <a:pt x="4205424" y="1031054"/>
                  <a:pt x="4182818" y="974765"/>
                  <a:pt x="4135025" y="948324"/>
                </a:cubicBezTo>
                <a:close/>
                <a:moveTo>
                  <a:pt x="3706759" y="863401"/>
                </a:moveTo>
                <a:lnTo>
                  <a:pt x="3860909" y="945726"/>
                </a:lnTo>
                <a:cubicBezTo>
                  <a:pt x="3872303" y="951815"/>
                  <a:pt x="3888255" y="942641"/>
                  <a:pt x="3892813" y="927053"/>
                </a:cubicBezTo>
                <a:cubicBezTo>
                  <a:pt x="3909074" y="874990"/>
                  <a:pt x="3886433" y="818694"/>
                  <a:pt x="3838608" y="792279"/>
                </a:cubicBezTo>
                <a:cubicBezTo>
                  <a:pt x="3794984" y="768978"/>
                  <a:pt x="3742488" y="780670"/>
                  <a:pt x="3704561" y="826460"/>
                </a:cubicBezTo>
                <a:cubicBezTo>
                  <a:pt x="3694143" y="838963"/>
                  <a:pt x="3695283" y="857149"/>
                  <a:pt x="3706759" y="863401"/>
                </a:cubicBezTo>
                <a:close/>
                <a:moveTo>
                  <a:pt x="4292756" y="698669"/>
                </a:moveTo>
                <a:cubicBezTo>
                  <a:pt x="4326605" y="685658"/>
                  <a:pt x="4343471" y="647739"/>
                  <a:pt x="4330429" y="613973"/>
                </a:cubicBezTo>
                <a:cubicBezTo>
                  <a:pt x="4324715" y="599180"/>
                  <a:pt x="4313817" y="586955"/>
                  <a:pt x="4299756" y="579565"/>
                </a:cubicBezTo>
                <a:lnTo>
                  <a:pt x="4264189" y="560810"/>
                </a:lnTo>
                <a:cubicBezTo>
                  <a:pt x="4304883" y="522814"/>
                  <a:pt x="4353716" y="461760"/>
                  <a:pt x="4364785" y="379678"/>
                </a:cubicBezTo>
                <a:cubicBezTo>
                  <a:pt x="4378133" y="281115"/>
                  <a:pt x="4335241" y="180766"/>
                  <a:pt x="4237168" y="81228"/>
                </a:cubicBezTo>
                <a:cubicBezTo>
                  <a:pt x="4178324" y="21473"/>
                  <a:pt x="4145199" y="5885"/>
                  <a:pt x="4130712" y="1988"/>
                </a:cubicBezTo>
                <a:cubicBezTo>
                  <a:pt x="4102183" y="-5965"/>
                  <a:pt x="4072593" y="10657"/>
                  <a:pt x="4064620" y="39116"/>
                </a:cubicBezTo>
                <a:cubicBezTo>
                  <a:pt x="4062580" y="46396"/>
                  <a:pt x="4062110" y="54025"/>
                  <a:pt x="4063241" y="61499"/>
                </a:cubicBezTo>
                <a:lnTo>
                  <a:pt x="4068450" y="96573"/>
                </a:lnTo>
                <a:lnTo>
                  <a:pt x="4030034" y="77737"/>
                </a:lnTo>
                <a:cubicBezTo>
                  <a:pt x="4003558" y="64385"/>
                  <a:pt x="3971245" y="74972"/>
                  <a:pt x="3957860" y="101382"/>
                </a:cubicBezTo>
                <a:cubicBezTo>
                  <a:pt x="3949127" y="118615"/>
                  <a:pt x="3950364" y="139203"/>
                  <a:pt x="3961098" y="155272"/>
                </a:cubicBezTo>
                <a:lnTo>
                  <a:pt x="3993654" y="203986"/>
                </a:lnTo>
                <a:lnTo>
                  <a:pt x="3943193" y="218275"/>
                </a:lnTo>
                <a:cubicBezTo>
                  <a:pt x="3914676" y="226271"/>
                  <a:pt x="3898057" y="255814"/>
                  <a:pt x="3906072" y="284260"/>
                </a:cubicBezTo>
                <a:cubicBezTo>
                  <a:pt x="3910114" y="298604"/>
                  <a:pt x="3919968" y="310616"/>
                  <a:pt x="3933263" y="317406"/>
                </a:cubicBezTo>
                <a:cubicBezTo>
                  <a:pt x="3966388" y="334456"/>
                  <a:pt x="4072193" y="402086"/>
                  <a:pt x="4090424" y="469879"/>
                </a:cubicBezTo>
                <a:lnTo>
                  <a:pt x="4057869" y="452586"/>
                </a:lnTo>
                <a:cubicBezTo>
                  <a:pt x="4025814" y="435647"/>
                  <a:pt x="3986064" y="447837"/>
                  <a:pt x="3969083" y="479813"/>
                </a:cubicBezTo>
                <a:cubicBezTo>
                  <a:pt x="3959538" y="497788"/>
                  <a:pt x="3958903" y="519165"/>
                  <a:pt x="3967364" y="537672"/>
                </a:cubicBezTo>
                <a:cubicBezTo>
                  <a:pt x="3852878" y="515725"/>
                  <a:pt x="3734387" y="529737"/>
                  <a:pt x="3628218" y="577779"/>
                </a:cubicBezTo>
                <a:cubicBezTo>
                  <a:pt x="3496369" y="638914"/>
                  <a:pt x="3397320" y="752172"/>
                  <a:pt x="3349301" y="896769"/>
                </a:cubicBezTo>
                <a:cubicBezTo>
                  <a:pt x="3300467" y="1042909"/>
                  <a:pt x="3312269" y="1193433"/>
                  <a:pt x="3381856" y="1320494"/>
                </a:cubicBezTo>
                <a:cubicBezTo>
                  <a:pt x="3446967" y="1439110"/>
                  <a:pt x="3559852" y="1534588"/>
                  <a:pt x="3705131" y="1584276"/>
                </a:cubicBezTo>
                <a:cubicBezTo>
                  <a:pt x="3859769" y="1637211"/>
                  <a:pt x="4013919" y="1629417"/>
                  <a:pt x="4144059" y="1569012"/>
                </a:cubicBezTo>
                <a:cubicBezTo>
                  <a:pt x="4276560" y="1507390"/>
                  <a:pt x="4375691" y="1394700"/>
                  <a:pt x="4423222" y="1251564"/>
                </a:cubicBezTo>
                <a:cubicBezTo>
                  <a:pt x="4473439" y="1100391"/>
                  <a:pt x="4462207" y="952627"/>
                  <a:pt x="4390667" y="824268"/>
                </a:cubicBezTo>
                <a:cubicBezTo>
                  <a:pt x="4364580" y="777662"/>
                  <a:pt x="4331507" y="735307"/>
                  <a:pt x="4292594" y="698669"/>
                </a:cubicBezTo>
                <a:close/>
                <a:moveTo>
                  <a:pt x="4089285" y="310505"/>
                </a:moveTo>
                <a:cubicBezTo>
                  <a:pt x="4079111" y="299220"/>
                  <a:pt x="4080739" y="279735"/>
                  <a:pt x="4087250" y="266014"/>
                </a:cubicBezTo>
                <a:cubicBezTo>
                  <a:pt x="4098644" y="241657"/>
                  <a:pt x="4127945" y="205041"/>
                  <a:pt x="4167906" y="193431"/>
                </a:cubicBezTo>
                <a:cubicBezTo>
                  <a:pt x="4180551" y="189160"/>
                  <a:pt x="4194531" y="192798"/>
                  <a:pt x="4203473" y="202687"/>
                </a:cubicBezTo>
                <a:cubicBezTo>
                  <a:pt x="4259957" y="266095"/>
                  <a:pt x="4267037" y="310587"/>
                  <a:pt x="4258817" y="364577"/>
                </a:cubicBezTo>
                <a:cubicBezTo>
                  <a:pt x="4252579" y="393373"/>
                  <a:pt x="4238498" y="419893"/>
                  <a:pt x="4218123" y="441219"/>
                </a:cubicBezTo>
                <a:cubicBezTo>
                  <a:pt x="4211742" y="448931"/>
                  <a:pt x="4200303" y="450023"/>
                  <a:pt x="4192572" y="443658"/>
                </a:cubicBezTo>
                <a:cubicBezTo>
                  <a:pt x="4190863" y="442251"/>
                  <a:pt x="4189427" y="440544"/>
                  <a:pt x="4188335" y="438621"/>
                </a:cubicBezTo>
                <a:cubicBezTo>
                  <a:pt x="4160093" y="387554"/>
                  <a:pt x="4126805" y="352642"/>
                  <a:pt x="4088715" y="310505"/>
                </a:cubicBezTo>
                <a:close/>
                <a:moveTo>
                  <a:pt x="4297640" y="1209508"/>
                </a:moveTo>
                <a:cubicBezTo>
                  <a:pt x="4264169" y="1315082"/>
                  <a:pt x="4188104" y="1401964"/>
                  <a:pt x="4087739" y="1449259"/>
                </a:cubicBezTo>
                <a:cubicBezTo>
                  <a:pt x="3988200" y="1495537"/>
                  <a:pt x="3870187" y="1500164"/>
                  <a:pt x="3755592" y="1462249"/>
                </a:cubicBezTo>
                <a:cubicBezTo>
                  <a:pt x="3640997" y="1424334"/>
                  <a:pt x="3548051" y="1351183"/>
                  <a:pt x="3496614" y="1256923"/>
                </a:cubicBezTo>
                <a:cubicBezTo>
                  <a:pt x="3444037" y="1160714"/>
                  <a:pt x="3436061" y="1050135"/>
                  <a:pt x="3473581" y="937201"/>
                </a:cubicBezTo>
                <a:cubicBezTo>
                  <a:pt x="3509066" y="830438"/>
                  <a:pt x="3578572" y="749899"/>
                  <a:pt x="3668018" y="703540"/>
                </a:cubicBezTo>
                <a:cubicBezTo>
                  <a:pt x="3767475" y="651985"/>
                  <a:pt x="3891185" y="641268"/>
                  <a:pt x="4021081" y="686247"/>
                </a:cubicBezTo>
                <a:cubicBezTo>
                  <a:pt x="4139746" y="727329"/>
                  <a:pt x="4225692" y="798612"/>
                  <a:pt x="4275013" y="887189"/>
                </a:cubicBezTo>
                <a:cubicBezTo>
                  <a:pt x="4328160" y="982586"/>
                  <a:pt x="4336299" y="1094058"/>
                  <a:pt x="4297640" y="1209508"/>
                </a:cubicBezTo>
                <a:close/>
              </a:path>
            </a:pathLst>
          </a:custGeom>
          <a:solidFill>
            <a:srgbClr val="00748B"/>
          </a:solidFill>
          <a:ln w="8139" cap="flat">
            <a:noFill/>
            <a:prstDash val="solid"/>
            <a:miter/>
          </a:ln>
        </p:spPr>
        <p:txBody>
          <a:bodyPr rtlCol="0" anchor="ctr"/>
          <a:lstStyle/>
          <a:p>
            <a:endParaRPr lang="en-FI"/>
          </a:p>
        </p:txBody>
      </p:sp>
      <p:sp>
        <p:nvSpPr>
          <p:cNvPr id="6" name="Footer Placeholder 5">
            <a:extLst>
              <a:ext uri="{FF2B5EF4-FFF2-40B4-BE49-F238E27FC236}">
                <a16:creationId xmlns:a16="http://schemas.microsoft.com/office/drawing/2014/main" id="{DEAA4978-2468-9C45-AC51-4539CB245ACD}"/>
              </a:ext>
            </a:extLst>
          </p:cNvPr>
          <p:cNvSpPr>
            <a:spLocks noGrp="1"/>
          </p:cNvSpPr>
          <p:nvPr>
            <p:ph type="ftr" sz="quarter" idx="11"/>
          </p:nvPr>
        </p:nvSpPr>
        <p:spPr/>
        <p:txBody>
          <a:bodyPr>
            <a:noAutofit/>
          </a:bodyPr>
          <a:lstStyle/>
          <a:p>
            <a:r>
              <a:rPr lang="en-GB" err="1"/>
              <a:t>neuvokasperhe.fi</a:t>
            </a:r>
            <a:endParaRPr lang="en-FI"/>
          </a:p>
        </p:txBody>
      </p:sp>
      <p:sp>
        <p:nvSpPr>
          <p:cNvPr id="8" name="Title 1">
            <a:extLst>
              <a:ext uri="{FF2B5EF4-FFF2-40B4-BE49-F238E27FC236}">
                <a16:creationId xmlns:a16="http://schemas.microsoft.com/office/drawing/2014/main" id="{79036CC1-E9FE-A845-9F07-AB555738515C}"/>
              </a:ext>
            </a:extLst>
          </p:cNvPr>
          <p:cNvSpPr>
            <a:spLocks noGrp="1"/>
          </p:cNvSpPr>
          <p:nvPr>
            <p:ph type="title"/>
          </p:nvPr>
        </p:nvSpPr>
        <p:spPr>
          <a:xfrm>
            <a:off x="522000" y="952293"/>
            <a:ext cx="5349010" cy="2597497"/>
          </a:xfrm>
        </p:spPr>
        <p:txBody>
          <a:bodyPr lIns="90000" anchor="b">
            <a:noAutofit/>
          </a:bodyPr>
          <a:lstStyle>
            <a:lvl1pPr>
              <a:lnSpc>
                <a:spcPct val="100000"/>
              </a:lnSpc>
              <a:defRPr sz="2800" b="0"/>
            </a:lvl1pPr>
          </a:lstStyle>
          <a:p>
            <a:r>
              <a:rPr lang="fi-FI"/>
              <a:t>Muokkaa ots. perustyyl. napsautt.</a:t>
            </a:r>
            <a:endParaRPr lang="en-FI"/>
          </a:p>
        </p:txBody>
      </p:sp>
      <p:sp>
        <p:nvSpPr>
          <p:cNvPr id="9" name="Text Placeholder 3">
            <a:extLst>
              <a:ext uri="{FF2B5EF4-FFF2-40B4-BE49-F238E27FC236}">
                <a16:creationId xmlns:a16="http://schemas.microsoft.com/office/drawing/2014/main" id="{271E9688-FA5D-9047-ADCC-6AF0E6F5D6D2}"/>
              </a:ext>
            </a:extLst>
          </p:cNvPr>
          <p:cNvSpPr>
            <a:spLocks noGrp="1"/>
          </p:cNvSpPr>
          <p:nvPr>
            <p:ph type="body" sz="half" idx="2"/>
          </p:nvPr>
        </p:nvSpPr>
        <p:spPr>
          <a:xfrm>
            <a:off x="522000" y="3668589"/>
            <a:ext cx="5350163" cy="2237118"/>
          </a:xfrm>
        </p:spPr>
        <p:txBody>
          <a:bodyPr>
            <a:noAutofit/>
          </a:bodyPr>
          <a:lstStyle>
            <a:lvl1pPr marL="0" indent="0">
              <a:lnSpc>
                <a:spcPct val="100000"/>
              </a:lnSpc>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fi-FI"/>
              <a:t>Muokkaa tekstin perustyylejä napsauttamalla</a:t>
            </a:r>
          </a:p>
        </p:txBody>
      </p:sp>
      <p:sp>
        <p:nvSpPr>
          <p:cNvPr id="11" name="Content Placeholder 2">
            <a:extLst>
              <a:ext uri="{FF2B5EF4-FFF2-40B4-BE49-F238E27FC236}">
                <a16:creationId xmlns:a16="http://schemas.microsoft.com/office/drawing/2014/main" id="{B76C2201-F2CD-6245-B042-91E67A773280}"/>
              </a:ext>
            </a:extLst>
          </p:cNvPr>
          <p:cNvSpPr>
            <a:spLocks noGrp="1"/>
          </p:cNvSpPr>
          <p:nvPr>
            <p:ph idx="13"/>
          </p:nvPr>
        </p:nvSpPr>
        <p:spPr>
          <a:xfrm>
            <a:off x="6959600" y="952293"/>
            <a:ext cx="3871914" cy="4953415"/>
          </a:xfrm>
        </p:spPr>
        <p:txBody>
          <a:bodyPr anchor="ctr">
            <a:noAutofit/>
          </a:bodyPr>
          <a:lstStyle>
            <a:lvl1pPr marL="0" indent="0" algn="ctr">
              <a:buNone/>
              <a:defRPr sz="3200"/>
            </a:lvl1pPr>
            <a:lvl2pPr marL="457200" indent="0" algn="ctr">
              <a:buNone/>
              <a:defRPr sz="2800"/>
            </a:lvl2pPr>
            <a:lvl3pPr marL="914400" indent="0" algn="ctr">
              <a:buNone/>
              <a:defRPr sz="2400"/>
            </a:lvl3pPr>
            <a:lvl4pPr marL="1371600" indent="0" algn="ctr">
              <a:buNone/>
              <a:defRPr sz="2000"/>
            </a:lvl4pPr>
            <a:lvl5pPr marL="1828800" indent="0" algn="ctr">
              <a:buNone/>
              <a:defRPr sz="2000"/>
            </a:lvl5pPr>
            <a:lvl6pPr>
              <a:defRPr sz="2000"/>
            </a:lvl6pPr>
            <a:lvl7pPr>
              <a:defRPr sz="2000"/>
            </a:lvl7pPr>
            <a:lvl8pPr>
              <a:defRPr sz="2000"/>
            </a:lvl8pPr>
            <a:lvl9pPr>
              <a:defRPr sz="2000"/>
            </a:lvl9pPr>
          </a:lstStyle>
          <a:p>
            <a:pPr lvl="0"/>
            <a:r>
              <a:rPr lang="fi-FI"/>
              <a:t>Muokkaa tekstin perustyylejä napsauttamalla</a:t>
            </a:r>
          </a:p>
        </p:txBody>
      </p:sp>
      <p:grpSp>
        <p:nvGrpSpPr>
          <p:cNvPr id="7" name="Graphic 6">
            <a:extLst>
              <a:ext uri="{FF2B5EF4-FFF2-40B4-BE49-F238E27FC236}">
                <a16:creationId xmlns:a16="http://schemas.microsoft.com/office/drawing/2014/main" id="{E4E7CAA2-F21B-BC42-AA0E-2C6207326C99}"/>
              </a:ext>
            </a:extLst>
          </p:cNvPr>
          <p:cNvGrpSpPr/>
          <p:nvPr userDrawn="1"/>
        </p:nvGrpSpPr>
        <p:grpSpPr>
          <a:xfrm>
            <a:off x="10262258" y="6327613"/>
            <a:ext cx="1305854" cy="317834"/>
            <a:chOff x="-8379918" y="-2906540"/>
            <a:chExt cx="5762217" cy="1402475"/>
          </a:xfrm>
          <a:solidFill>
            <a:schemeClr val="accent6"/>
          </a:solidFill>
        </p:grpSpPr>
        <p:sp>
          <p:nvSpPr>
            <p:cNvPr id="10" name="Graphic 6">
              <a:extLst>
                <a:ext uri="{FF2B5EF4-FFF2-40B4-BE49-F238E27FC236}">
                  <a16:creationId xmlns:a16="http://schemas.microsoft.com/office/drawing/2014/main" id="{385218E2-D579-C846-8DBD-F2AED3713829}"/>
                </a:ext>
              </a:extLst>
            </p:cNvPr>
            <p:cNvSpPr/>
            <p:nvPr/>
          </p:nvSpPr>
          <p:spPr>
            <a:xfrm>
              <a:off x="-8009734" y="-2906540"/>
              <a:ext cx="720277" cy="271521"/>
            </a:xfrm>
            <a:custGeom>
              <a:avLst/>
              <a:gdLst>
                <a:gd name="connsiteX0" fmla="*/ 485009 w 720277"/>
                <a:gd name="connsiteY0" fmla="*/ 11907 h 271521"/>
                <a:gd name="connsiteX1" fmla="*/ 235173 w 720277"/>
                <a:gd name="connsiteY1" fmla="*/ 11907 h 271521"/>
                <a:gd name="connsiteX2" fmla="*/ 113969 w 720277"/>
                <a:gd name="connsiteY2" fmla="*/ 47840 h 271521"/>
                <a:gd name="connsiteX3" fmla="*/ 0 w 720277"/>
                <a:gd name="connsiteY3" fmla="*/ 107729 h 271521"/>
                <a:gd name="connsiteX4" fmla="*/ 108351 w 720277"/>
                <a:gd name="connsiteY4" fmla="*/ 271521 h 271521"/>
                <a:gd name="connsiteX5" fmla="*/ 187853 w 720277"/>
                <a:gd name="connsiteY5" fmla="*/ 229694 h 271521"/>
                <a:gd name="connsiteX6" fmla="*/ 272591 w 720277"/>
                <a:gd name="connsiteY6" fmla="*/ 204598 h 271521"/>
                <a:gd name="connsiteX7" fmla="*/ 447591 w 720277"/>
                <a:gd name="connsiteY7" fmla="*/ 204598 h 271521"/>
                <a:gd name="connsiteX8" fmla="*/ 532424 w 720277"/>
                <a:gd name="connsiteY8" fmla="*/ 229694 h 271521"/>
                <a:gd name="connsiteX9" fmla="*/ 611926 w 720277"/>
                <a:gd name="connsiteY9" fmla="*/ 271521 h 271521"/>
                <a:gd name="connsiteX10" fmla="*/ 720277 w 720277"/>
                <a:gd name="connsiteY10" fmla="*/ 107729 h 271521"/>
                <a:gd name="connsiteX11" fmla="*/ 606309 w 720277"/>
                <a:gd name="connsiteY11" fmla="*/ 47840 h 271521"/>
                <a:gd name="connsiteX12" fmla="*/ 485009 w 720277"/>
                <a:gd name="connsiteY12" fmla="*/ 11907 h 2715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720277" h="271521">
                  <a:moveTo>
                    <a:pt x="485009" y="11907"/>
                  </a:moveTo>
                  <a:cubicBezTo>
                    <a:pt x="403032" y="-3969"/>
                    <a:pt x="317246" y="-3969"/>
                    <a:pt x="235173" y="11907"/>
                  </a:cubicBezTo>
                  <a:cubicBezTo>
                    <a:pt x="193756" y="19892"/>
                    <a:pt x="152910" y="32060"/>
                    <a:pt x="113969" y="47840"/>
                  </a:cubicBezTo>
                  <a:cubicBezTo>
                    <a:pt x="74170" y="63906"/>
                    <a:pt x="35800" y="84059"/>
                    <a:pt x="0" y="107729"/>
                  </a:cubicBezTo>
                  <a:lnTo>
                    <a:pt x="108351" y="271521"/>
                  </a:lnTo>
                  <a:cubicBezTo>
                    <a:pt x="133297" y="255075"/>
                    <a:pt x="160051" y="241006"/>
                    <a:pt x="187853" y="229694"/>
                  </a:cubicBezTo>
                  <a:cubicBezTo>
                    <a:pt x="215084" y="218762"/>
                    <a:pt x="243647" y="210206"/>
                    <a:pt x="272591" y="204598"/>
                  </a:cubicBezTo>
                  <a:cubicBezTo>
                    <a:pt x="330099" y="193570"/>
                    <a:pt x="390273" y="193570"/>
                    <a:pt x="447591" y="204598"/>
                  </a:cubicBezTo>
                  <a:cubicBezTo>
                    <a:pt x="476535" y="210206"/>
                    <a:pt x="505194" y="218667"/>
                    <a:pt x="532424" y="229694"/>
                  </a:cubicBezTo>
                  <a:cubicBezTo>
                    <a:pt x="560131" y="241006"/>
                    <a:pt x="586886" y="254980"/>
                    <a:pt x="611926" y="271521"/>
                  </a:cubicBezTo>
                  <a:lnTo>
                    <a:pt x="720277" y="107729"/>
                  </a:lnTo>
                  <a:cubicBezTo>
                    <a:pt x="684382" y="84059"/>
                    <a:pt x="646107" y="63906"/>
                    <a:pt x="606309" y="47840"/>
                  </a:cubicBezTo>
                  <a:cubicBezTo>
                    <a:pt x="567367" y="32060"/>
                    <a:pt x="526521" y="19892"/>
                    <a:pt x="485009" y="11907"/>
                  </a:cubicBezTo>
                  <a:close/>
                </a:path>
              </a:pathLst>
            </a:custGeom>
            <a:grpFill/>
            <a:ln w="9514" cap="flat">
              <a:noFill/>
              <a:prstDash val="solid"/>
              <a:miter/>
            </a:ln>
          </p:spPr>
          <p:txBody>
            <a:bodyPr rtlCol="0" anchor="ctr"/>
            <a:lstStyle/>
            <a:p>
              <a:endParaRPr lang="en-FI"/>
            </a:p>
          </p:txBody>
        </p:sp>
        <p:sp>
          <p:nvSpPr>
            <p:cNvPr id="12" name="Graphic 6">
              <a:extLst>
                <a:ext uri="{FF2B5EF4-FFF2-40B4-BE49-F238E27FC236}">
                  <a16:creationId xmlns:a16="http://schemas.microsoft.com/office/drawing/2014/main" id="{031BC278-A8F4-0A40-A11D-4A5FE14C6A25}"/>
                </a:ext>
              </a:extLst>
            </p:cNvPr>
            <p:cNvSpPr/>
            <p:nvPr/>
          </p:nvSpPr>
          <p:spPr>
            <a:xfrm>
              <a:off x="-8379918" y="-2575795"/>
              <a:ext cx="1073417" cy="1071730"/>
            </a:xfrm>
            <a:custGeom>
              <a:avLst/>
              <a:gdLst>
                <a:gd name="connsiteX0" fmla="*/ 1073132 w 1073417"/>
                <a:gd name="connsiteY0" fmla="*/ 341843 h 1071730"/>
                <a:gd name="connsiteX1" fmla="*/ 730751 w 1073417"/>
                <a:gd name="connsiteY1" fmla="*/ 0 h 1071730"/>
                <a:gd name="connsiteX2" fmla="*/ 388369 w 1073417"/>
                <a:gd name="connsiteY2" fmla="*/ 341843 h 1071730"/>
                <a:gd name="connsiteX3" fmla="*/ 386655 w 1073417"/>
                <a:gd name="connsiteY3" fmla="*/ 386047 h 1071730"/>
                <a:gd name="connsiteX4" fmla="*/ 386179 w 1073417"/>
                <a:gd name="connsiteY4" fmla="*/ 385572 h 1071730"/>
                <a:gd name="connsiteX5" fmla="*/ 342382 w 1073417"/>
                <a:gd name="connsiteY5" fmla="*/ 387663 h 1071730"/>
                <a:gd name="connsiteX6" fmla="*/ 0 w 1073417"/>
                <a:gd name="connsiteY6" fmla="*/ 729507 h 1071730"/>
                <a:gd name="connsiteX7" fmla="*/ 342382 w 1073417"/>
                <a:gd name="connsiteY7" fmla="*/ 1071350 h 1071730"/>
                <a:gd name="connsiteX8" fmla="*/ 1073418 w 1073417"/>
                <a:gd name="connsiteY8" fmla="*/ 1071731 h 1071730"/>
                <a:gd name="connsiteX9" fmla="*/ 1073323 w 1073417"/>
                <a:gd name="connsiteY9" fmla="*/ 1071635 h 1071730"/>
                <a:gd name="connsiteX10" fmla="*/ 1073418 w 1073417"/>
                <a:gd name="connsiteY10" fmla="*/ 1071731 h 1071730"/>
                <a:gd name="connsiteX11" fmla="*/ 1073132 w 1073417"/>
                <a:gd name="connsiteY11" fmla="*/ 341843 h 1071730"/>
                <a:gd name="connsiteX12" fmla="*/ 837959 w 1073417"/>
                <a:gd name="connsiteY12" fmla="*/ 844342 h 1071730"/>
                <a:gd name="connsiteX13" fmla="*/ 377324 w 1073417"/>
                <a:gd name="connsiteY13" fmla="*/ 844342 h 1071730"/>
                <a:gd name="connsiteX14" fmla="*/ 245361 w 1073417"/>
                <a:gd name="connsiteY14" fmla="*/ 710684 h 1071730"/>
                <a:gd name="connsiteX15" fmla="*/ 377324 w 1073417"/>
                <a:gd name="connsiteY15" fmla="*/ 578928 h 1071730"/>
                <a:gd name="connsiteX16" fmla="*/ 572128 w 1073417"/>
                <a:gd name="connsiteY16" fmla="*/ 578928 h 1071730"/>
                <a:gd name="connsiteX17" fmla="*/ 572033 w 1073417"/>
                <a:gd name="connsiteY17" fmla="*/ 578833 h 1071730"/>
                <a:gd name="connsiteX18" fmla="*/ 572128 w 1073417"/>
                <a:gd name="connsiteY18" fmla="*/ 578928 h 1071730"/>
                <a:gd name="connsiteX19" fmla="*/ 572128 w 1073417"/>
                <a:gd name="connsiteY19" fmla="*/ 376541 h 1071730"/>
                <a:gd name="connsiteX20" fmla="*/ 704091 w 1073417"/>
                <a:gd name="connsiteY20" fmla="*/ 244785 h 1071730"/>
                <a:gd name="connsiteX21" fmla="*/ 837959 w 1073417"/>
                <a:gd name="connsiteY21" fmla="*/ 376541 h 1071730"/>
                <a:gd name="connsiteX22" fmla="*/ 838530 w 1073417"/>
                <a:gd name="connsiteY22" fmla="*/ 844817 h 1071730"/>
                <a:gd name="connsiteX23" fmla="*/ 837959 w 1073417"/>
                <a:gd name="connsiteY23" fmla="*/ 844342 h 10717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1073417" h="1071730">
                  <a:moveTo>
                    <a:pt x="1073132" y="341843"/>
                  </a:moveTo>
                  <a:cubicBezTo>
                    <a:pt x="1073132" y="153050"/>
                    <a:pt x="919841" y="0"/>
                    <a:pt x="730751" y="0"/>
                  </a:cubicBezTo>
                  <a:cubicBezTo>
                    <a:pt x="541660" y="0"/>
                    <a:pt x="388369" y="153050"/>
                    <a:pt x="388369" y="341843"/>
                  </a:cubicBezTo>
                  <a:lnTo>
                    <a:pt x="386655" y="386047"/>
                  </a:lnTo>
                  <a:lnTo>
                    <a:pt x="386179" y="385572"/>
                  </a:lnTo>
                  <a:lnTo>
                    <a:pt x="342382" y="387663"/>
                  </a:lnTo>
                  <a:cubicBezTo>
                    <a:pt x="153291" y="387663"/>
                    <a:pt x="0" y="540713"/>
                    <a:pt x="0" y="729507"/>
                  </a:cubicBezTo>
                  <a:cubicBezTo>
                    <a:pt x="0" y="918300"/>
                    <a:pt x="153291" y="1071350"/>
                    <a:pt x="342382" y="1071350"/>
                  </a:cubicBezTo>
                  <a:lnTo>
                    <a:pt x="1073418" y="1071731"/>
                  </a:lnTo>
                  <a:lnTo>
                    <a:pt x="1073323" y="1071635"/>
                  </a:lnTo>
                  <a:lnTo>
                    <a:pt x="1073418" y="1071731"/>
                  </a:lnTo>
                  <a:lnTo>
                    <a:pt x="1073132" y="341843"/>
                  </a:lnTo>
                  <a:close/>
                  <a:moveTo>
                    <a:pt x="837959" y="844342"/>
                  </a:moveTo>
                  <a:lnTo>
                    <a:pt x="377324" y="844342"/>
                  </a:lnTo>
                  <a:cubicBezTo>
                    <a:pt x="304487" y="844342"/>
                    <a:pt x="245361" y="783407"/>
                    <a:pt x="245361" y="710684"/>
                  </a:cubicBezTo>
                  <a:cubicBezTo>
                    <a:pt x="245361" y="637962"/>
                    <a:pt x="304487" y="578928"/>
                    <a:pt x="377324" y="578928"/>
                  </a:cubicBezTo>
                  <a:lnTo>
                    <a:pt x="572128" y="578928"/>
                  </a:lnTo>
                  <a:lnTo>
                    <a:pt x="572033" y="578833"/>
                  </a:lnTo>
                  <a:lnTo>
                    <a:pt x="572128" y="578928"/>
                  </a:lnTo>
                  <a:lnTo>
                    <a:pt x="572128" y="376541"/>
                  </a:lnTo>
                  <a:cubicBezTo>
                    <a:pt x="572128" y="303819"/>
                    <a:pt x="631159" y="244785"/>
                    <a:pt x="704091" y="244785"/>
                  </a:cubicBezTo>
                  <a:cubicBezTo>
                    <a:pt x="776928" y="244785"/>
                    <a:pt x="837959" y="303819"/>
                    <a:pt x="837959" y="376541"/>
                  </a:cubicBezTo>
                  <a:lnTo>
                    <a:pt x="838530" y="844817"/>
                  </a:lnTo>
                  <a:lnTo>
                    <a:pt x="837959" y="844342"/>
                  </a:lnTo>
                  <a:close/>
                </a:path>
              </a:pathLst>
            </a:custGeom>
            <a:grpFill/>
            <a:ln w="9514" cap="flat">
              <a:noFill/>
              <a:prstDash val="solid"/>
              <a:miter/>
            </a:ln>
          </p:spPr>
          <p:txBody>
            <a:bodyPr rtlCol="0" anchor="ctr"/>
            <a:lstStyle/>
            <a:p>
              <a:endParaRPr lang="en-FI"/>
            </a:p>
          </p:txBody>
        </p:sp>
        <p:sp>
          <p:nvSpPr>
            <p:cNvPr id="13" name="Graphic 6">
              <a:extLst>
                <a:ext uri="{FF2B5EF4-FFF2-40B4-BE49-F238E27FC236}">
                  <a16:creationId xmlns:a16="http://schemas.microsoft.com/office/drawing/2014/main" id="{EC258CDD-6482-2A47-80F3-73EF8D969368}"/>
                </a:ext>
              </a:extLst>
            </p:cNvPr>
            <p:cNvSpPr/>
            <p:nvPr/>
          </p:nvSpPr>
          <p:spPr>
            <a:xfrm>
              <a:off x="-6953645" y="-2135277"/>
              <a:ext cx="243456" cy="411143"/>
            </a:xfrm>
            <a:custGeom>
              <a:avLst/>
              <a:gdLst>
                <a:gd name="connsiteX0" fmla="*/ 188329 w 243456"/>
                <a:gd name="connsiteY0" fmla="*/ 196779 h 411143"/>
                <a:gd name="connsiteX1" fmla="*/ 113207 w 243456"/>
                <a:gd name="connsiteY1" fmla="*/ 135654 h 411143"/>
                <a:gd name="connsiteX2" fmla="*/ 86738 w 243456"/>
                <a:gd name="connsiteY2" fmla="*/ 101431 h 411143"/>
                <a:gd name="connsiteX3" fmla="*/ 123680 w 243456"/>
                <a:gd name="connsiteY3" fmla="*/ 78331 h 411143"/>
                <a:gd name="connsiteX4" fmla="*/ 213655 w 243456"/>
                <a:gd name="connsiteY4" fmla="*/ 121299 h 411143"/>
                <a:gd name="connsiteX5" fmla="*/ 228032 w 243456"/>
                <a:gd name="connsiteY5" fmla="*/ 52950 h 411143"/>
                <a:gd name="connsiteX6" fmla="*/ 123109 w 243456"/>
                <a:gd name="connsiteY6" fmla="*/ 0 h 411143"/>
                <a:gd name="connsiteX7" fmla="*/ 13234 w 243456"/>
                <a:gd name="connsiteY7" fmla="*/ 98104 h 411143"/>
                <a:gd name="connsiteX8" fmla="*/ 51890 w 243456"/>
                <a:gd name="connsiteY8" fmla="*/ 179668 h 411143"/>
                <a:gd name="connsiteX9" fmla="*/ 141294 w 243456"/>
                <a:gd name="connsiteY9" fmla="*/ 256288 h 411143"/>
                <a:gd name="connsiteX10" fmla="*/ 169953 w 243456"/>
                <a:gd name="connsiteY10" fmla="*/ 300396 h 411143"/>
                <a:gd name="connsiteX11" fmla="*/ 126917 w 243456"/>
                <a:gd name="connsiteY11" fmla="*/ 332908 h 411143"/>
                <a:gd name="connsiteX12" fmla="*/ 21518 w 243456"/>
                <a:gd name="connsiteY12" fmla="*/ 275015 h 411143"/>
                <a:gd name="connsiteX13" fmla="*/ 0 w 243456"/>
                <a:gd name="connsiteY13" fmla="*/ 343365 h 411143"/>
                <a:gd name="connsiteX14" fmla="*/ 123109 w 243456"/>
                <a:gd name="connsiteY14" fmla="*/ 411144 h 411143"/>
                <a:gd name="connsiteX15" fmla="*/ 243456 w 243456"/>
                <a:gd name="connsiteY15" fmla="*/ 299256 h 411143"/>
                <a:gd name="connsiteX16" fmla="*/ 188329 w 243456"/>
                <a:gd name="connsiteY16" fmla="*/ 196779 h 4111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43456" h="411143">
                  <a:moveTo>
                    <a:pt x="188329" y="196779"/>
                  </a:moveTo>
                  <a:cubicBezTo>
                    <a:pt x="166811" y="177481"/>
                    <a:pt x="144151" y="160370"/>
                    <a:pt x="113207" y="135654"/>
                  </a:cubicBezTo>
                  <a:cubicBezTo>
                    <a:pt x="101591" y="126243"/>
                    <a:pt x="86738" y="113599"/>
                    <a:pt x="86738" y="101431"/>
                  </a:cubicBezTo>
                  <a:cubicBezTo>
                    <a:pt x="86738" y="83275"/>
                    <a:pt x="106637" y="78331"/>
                    <a:pt x="123680" y="78331"/>
                  </a:cubicBezTo>
                  <a:cubicBezTo>
                    <a:pt x="154624" y="78331"/>
                    <a:pt x="190519" y="94872"/>
                    <a:pt x="213655" y="121299"/>
                  </a:cubicBezTo>
                  <a:lnTo>
                    <a:pt x="228032" y="52950"/>
                  </a:lnTo>
                  <a:cubicBezTo>
                    <a:pt x="211465" y="26522"/>
                    <a:pt x="171762" y="0"/>
                    <a:pt x="123109" y="0"/>
                  </a:cubicBezTo>
                  <a:cubicBezTo>
                    <a:pt x="62935" y="0"/>
                    <a:pt x="13234" y="35268"/>
                    <a:pt x="13234" y="98104"/>
                  </a:cubicBezTo>
                  <a:cubicBezTo>
                    <a:pt x="13234" y="133372"/>
                    <a:pt x="31991" y="158754"/>
                    <a:pt x="51890" y="179668"/>
                  </a:cubicBezTo>
                  <a:cubicBezTo>
                    <a:pt x="73979" y="202768"/>
                    <a:pt x="103781" y="225392"/>
                    <a:pt x="141294" y="256288"/>
                  </a:cubicBezTo>
                  <a:cubicBezTo>
                    <a:pt x="159480" y="271688"/>
                    <a:pt x="169953" y="283285"/>
                    <a:pt x="169953" y="300396"/>
                  </a:cubicBezTo>
                  <a:cubicBezTo>
                    <a:pt x="169953" y="322451"/>
                    <a:pt x="151196" y="332908"/>
                    <a:pt x="126917" y="332908"/>
                  </a:cubicBezTo>
                  <a:cubicBezTo>
                    <a:pt x="88261" y="332908"/>
                    <a:pt x="45226" y="308667"/>
                    <a:pt x="21518" y="275015"/>
                  </a:cubicBezTo>
                  <a:lnTo>
                    <a:pt x="0" y="343365"/>
                  </a:lnTo>
                  <a:cubicBezTo>
                    <a:pt x="13234" y="375876"/>
                    <a:pt x="62935" y="411144"/>
                    <a:pt x="123109" y="411144"/>
                  </a:cubicBezTo>
                  <a:cubicBezTo>
                    <a:pt x="193756" y="411144"/>
                    <a:pt x="243456" y="366465"/>
                    <a:pt x="243456" y="299256"/>
                  </a:cubicBezTo>
                  <a:cubicBezTo>
                    <a:pt x="243456" y="253626"/>
                    <a:pt x="218702" y="223301"/>
                    <a:pt x="188329" y="196779"/>
                  </a:cubicBezTo>
                  <a:close/>
                </a:path>
              </a:pathLst>
            </a:custGeom>
            <a:grpFill/>
            <a:ln w="9514" cap="flat">
              <a:noFill/>
              <a:prstDash val="solid"/>
              <a:miter/>
            </a:ln>
          </p:spPr>
          <p:txBody>
            <a:bodyPr rtlCol="0" anchor="ctr"/>
            <a:lstStyle/>
            <a:p>
              <a:endParaRPr lang="en-FI"/>
            </a:p>
          </p:txBody>
        </p:sp>
        <p:sp>
          <p:nvSpPr>
            <p:cNvPr id="14" name="Graphic 6">
              <a:extLst>
                <a:ext uri="{FF2B5EF4-FFF2-40B4-BE49-F238E27FC236}">
                  <a16:creationId xmlns:a16="http://schemas.microsoft.com/office/drawing/2014/main" id="{D548CC10-6895-F741-938E-3DD344DEDF85}"/>
                </a:ext>
              </a:extLst>
            </p:cNvPr>
            <p:cNvSpPr/>
            <p:nvPr/>
          </p:nvSpPr>
          <p:spPr>
            <a:xfrm>
              <a:off x="-6609169" y="-2127482"/>
              <a:ext cx="322958" cy="395743"/>
            </a:xfrm>
            <a:custGeom>
              <a:avLst/>
              <a:gdLst>
                <a:gd name="connsiteX0" fmla="*/ 160622 w 322958"/>
                <a:gd name="connsiteY0" fmla="*/ 146586 h 395743"/>
                <a:gd name="connsiteX1" fmla="*/ 80073 w 322958"/>
                <a:gd name="connsiteY1" fmla="*/ 0 h 395743"/>
                <a:gd name="connsiteX2" fmla="*/ 0 w 322958"/>
                <a:gd name="connsiteY2" fmla="*/ 0 h 395743"/>
                <a:gd name="connsiteX3" fmla="*/ 125870 w 322958"/>
                <a:gd name="connsiteY3" fmla="*/ 230336 h 395743"/>
                <a:gd name="connsiteX4" fmla="*/ 125870 w 322958"/>
                <a:gd name="connsiteY4" fmla="*/ 395744 h 395743"/>
                <a:gd name="connsiteX5" fmla="*/ 198231 w 322958"/>
                <a:gd name="connsiteY5" fmla="*/ 395744 h 395743"/>
                <a:gd name="connsiteX6" fmla="*/ 198231 w 322958"/>
                <a:gd name="connsiteY6" fmla="*/ 230336 h 395743"/>
                <a:gd name="connsiteX7" fmla="*/ 322959 w 322958"/>
                <a:gd name="connsiteY7" fmla="*/ 0 h 395743"/>
                <a:gd name="connsiteX8" fmla="*/ 241267 w 322958"/>
                <a:gd name="connsiteY8" fmla="*/ 0 h 3957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22958" h="395743">
                  <a:moveTo>
                    <a:pt x="160622" y="146586"/>
                  </a:moveTo>
                  <a:lnTo>
                    <a:pt x="80073" y="0"/>
                  </a:lnTo>
                  <a:lnTo>
                    <a:pt x="0" y="0"/>
                  </a:lnTo>
                  <a:lnTo>
                    <a:pt x="125870" y="230336"/>
                  </a:lnTo>
                  <a:lnTo>
                    <a:pt x="125870" y="395744"/>
                  </a:lnTo>
                  <a:lnTo>
                    <a:pt x="198231" y="395744"/>
                  </a:lnTo>
                  <a:lnTo>
                    <a:pt x="198231" y="230336"/>
                  </a:lnTo>
                  <a:lnTo>
                    <a:pt x="322959" y="0"/>
                  </a:lnTo>
                  <a:lnTo>
                    <a:pt x="241267" y="0"/>
                  </a:lnTo>
                  <a:close/>
                </a:path>
              </a:pathLst>
            </a:custGeom>
            <a:grpFill/>
            <a:ln w="9514" cap="flat">
              <a:noFill/>
              <a:prstDash val="solid"/>
              <a:miter/>
            </a:ln>
          </p:spPr>
          <p:txBody>
            <a:bodyPr rtlCol="0" anchor="ctr"/>
            <a:lstStyle/>
            <a:p>
              <a:endParaRPr lang="en-FI"/>
            </a:p>
          </p:txBody>
        </p:sp>
        <p:sp>
          <p:nvSpPr>
            <p:cNvPr id="15" name="Graphic 6">
              <a:extLst>
                <a:ext uri="{FF2B5EF4-FFF2-40B4-BE49-F238E27FC236}">
                  <a16:creationId xmlns:a16="http://schemas.microsoft.com/office/drawing/2014/main" id="{BF37A639-65EC-1B4B-A845-0BDE71671AA8}"/>
                </a:ext>
              </a:extLst>
            </p:cNvPr>
            <p:cNvSpPr/>
            <p:nvPr/>
          </p:nvSpPr>
          <p:spPr>
            <a:xfrm>
              <a:off x="-6148248" y="-2127482"/>
              <a:ext cx="339525" cy="395743"/>
            </a:xfrm>
            <a:custGeom>
              <a:avLst/>
              <a:gdLst>
                <a:gd name="connsiteX0" fmla="*/ 124251 w 339525"/>
                <a:gd name="connsiteY0" fmla="*/ 0 h 395743"/>
                <a:gd name="connsiteX1" fmla="*/ 0 w 339525"/>
                <a:gd name="connsiteY1" fmla="*/ 0 h 395743"/>
                <a:gd name="connsiteX2" fmla="*/ 0 w 339525"/>
                <a:gd name="connsiteY2" fmla="*/ 395744 h 395743"/>
                <a:gd name="connsiteX3" fmla="*/ 124251 w 339525"/>
                <a:gd name="connsiteY3" fmla="*/ 395744 h 395743"/>
                <a:gd name="connsiteX4" fmla="*/ 339525 w 339525"/>
                <a:gd name="connsiteY4" fmla="*/ 197824 h 395743"/>
                <a:gd name="connsiteX5" fmla="*/ 124251 w 339525"/>
                <a:gd name="connsiteY5" fmla="*/ 0 h 395743"/>
                <a:gd name="connsiteX6" fmla="*/ 145198 w 339525"/>
                <a:gd name="connsiteY6" fmla="*/ 317412 h 395743"/>
                <a:gd name="connsiteX7" fmla="*/ 72361 w 339525"/>
                <a:gd name="connsiteY7" fmla="*/ 317412 h 395743"/>
                <a:gd name="connsiteX8" fmla="*/ 72361 w 339525"/>
                <a:gd name="connsiteY8" fmla="*/ 78236 h 395743"/>
                <a:gd name="connsiteX9" fmla="*/ 145198 w 339525"/>
                <a:gd name="connsiteY9" fmla="*/ 78236 h 395743"/>
                <a:gd name="connsiteX10" fmla="*/ 265546 w 339525"/>
                <a:gd name="connsiteY10" fmla="*/ 197824 h 395743"/>
                <a:gd name="connsiteX11" fmla="*/ 145198 w 339525"/>
                <a:gd name="connsiteY11" fmla="*/ 317412 h 3957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39525" h="395743">
                  <a:moveTo>
                    <a:pt x="124251" y="0"/>
                  </a:moveTo>
                  <a:lnTo>
                    <a:pt x="0" y="0"/>
                  </a:lnTo>
                  <a:lnTo>
                    <a:pt x="0" y="395744"/>
                  </a:lnTo>
                  <a:lnTo>
                    <a:pt x="124251" y="395744"/>
                  </a:lnTo>
                  <a:cubicBezTo>
                    <a:pt x="247360" y="395744"/>
                    <a:pt x="339525" y="322451"/>
                    <a:pt x="339525" y="197824"/>
                  </a:cubicBezTo>
                  <a:cubicBezTo>
                    <a:pt x="339525" y="71582"/>
                    <a:pt x="248979" y="0"/>
                    <a:pt x="124251" y="0"/>
                  </a:cubicBezTo>
                  <a:close/>
                  <a:moveTo>
                    <a:pt x="145198" y="317412"/>
                  </a:moveTo>
                  <a:lnTo>
                    <a:pt x="72361" y="317412"/>
                  </a:lnTo>
                  <a:lnTo>
                    <a:pt x="72361" y="78236"/>
                  </a:lnTo>
                  <a:lnTo>
                    <a:pt x="145198" y="78236"/>
                  </a:lnTo>
                  <a:cubicBezTo>
                    <a:pt x="215845" y="78236"/>
                    <a:pt x="265546" y="130615"/>
                    <a:pt x="265546" y="197824"/>
                  </a:cubicBezTo>
                  <a:cubicBezTo>
                    <a:pt x="265546" y="270072"/>
                    <a:pt x="213084" y="317412"/>
                    <a:pt x="145198" y="317412"/>
                  </a:cubicBezTo>
                  <a:close/>
                </a:path>
              </a:pathLst>
            </a:custGeom>
            <a:grpFill/>
            <a:ln w="9514" cap="flat">
              <a:noFill/>
              <a:prstDash val="solid"/>
              <a:miter/>
            </a:ln>
          </p:spPr>
          <p:txBody>
            <a:bodyPr rtlCol="0" anchor="ctr"/>
            <a:lstStyle/>
            <a:p>
              <a:endParaRPr lang="en-FI"/>
            </a:p>
          </p:txBody>
        </p:sp>
        <p:sp>
          <p:nvSpPr>
            <p:cNvPr id="16" name="Graphic 6">
              <a:extLst>
                <a:ext uri="{FF2B5EF4-FFF2-40B4-BE49-F238E27FC236}">
                  <a16:creationId xmlns:a16="http://schemas.microsoft.com/office/drawing/2014/main" id="{F5425D6D-CA7F-2649-B837-E7678D2D437C}"/>
                </a:ext>
              </a:extLst>
            </p:cNvPr>
            <p:cNvSpPr/>
            <p:nvPr/>
          </p:nvSpPr>
          <p:spPr>
            <a:xfrm>
              <a:off x="-5497952" y="-2238229"/>
              <a:ext cx="79406" cy="79281"/>
            </a:xfrm>
            <a:custGeom>
              <a:avLst/>
              <a:gdLst>
                <a:gd name="connsiteX0" fmla="*/ 39703 w 79406"/>
                <a:gd name="connsiteY0" fmla="*/ 79282 h 79281"/>
                <a:gd name="connsiteX1" fmla="*/ 79407 w 79406"/>
                <a:gd name="connsiteY1" fmla="*/ 39641 h 79281"/>
                <a:gd name="connsiteX2" fmla="*/ 39703 w 79406"/>
                <a:gd name="connsiteY2" fmla="*/ 0 h 79281"/>
                <a:gd name="connsiteX3" fmla="*/ 0 w 79406"/>
                <a:gd name="connsiteY3" fmla="*/ 39641 h 79281"/>
                <a:gd name="connsiteX4" fmla="*/ 39703 w 79406"/>
                <a:gd name="connsiteY4" fmla="*/ 79282 h 7928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9406" h="79281">
                  <a:moveTo>
                    <a:pt x="39703" y="79282"/>
                  </a:moveTo>
                  <a:cubicBezTo>
                    <a:pt x="61793" y="79282"/>
                    <a:pt x="79407" y="62171"/>
                    <a:pt x="79407" y="39641"/>
                  </a:cubicBezTo>
                  <a:cubicBezTo>
                    <a:pt x="79407" y="17587"/>
                    <a:pt x="61697" y="0"/>
                    <a:pt x="39703" y="0"/>
                  </a:cubicBezTo>
                  <a:cubicBezTo>
                    <a:pt x="17043" y="0"/>
                    <a:pt x="0" y="17682"/>
                    <a:pt x="0" y="39641"/>
                  </a:cubicBezTo>
                  <a:cubicBezTo>
                    <a:pt x="0" y="62171"/>
                    <a:pt x="17138" y="79282"/>
                    <a:pt x="39703" y="79282"/>
                  </a:cubicBezTo>
                  <a:close/>
                </a:path>
              </a:pathLst>
            </a:custGeom>
            <a:grpFill/>
            <a:ln w="9514" cap="flat">
              <a:noFill/>
              <a:prstDash val="solid"/>
              <a:miter/>
            </a:ln>
          </p:spPr>
          <p:txBody>
            <a:bodyPr rtlCol="0" anchor="ctr"/>
            <a:lstStyle/>
            <a:p>
              <a:endParaRPr lang="en-FI"/>
            </a:p>
          </p:txBody>
        </p:sp>
        <p:sp>
          <p:nvSpPr>
            <p:cNvPr id="17" name="Graphic 6">
              <a:extLst>
                <a:ext uri="{FF2B5EF4-FFF2-40B4-BE49-F238E27FC236}">
                  <a16:creationId xmlns:a16="http://schemas.microsoft.com/office/drawing/2014/main" id="{C731A3FC-4803-A34A-A03F-6F4D4668E9A7}"/>
                </a:ext>
              </a:extLst>
            </p:cNvPr>
            <p:cNvSpPr/>
            <p:nvPr/>
          </p:nvSpPr>
          <p:spPr>
            <a:xfrm>
              <a:off x="-5613825" y="-2238229"/>
              <a:ext cx="79406" cy="79281"/>
            </a:xfrm>
            <a:custGeom>
              <a:avLst/>
              <a:gdLst>
                <a:gd name="connsiteX0" fmla="*/ 39704 w 79406"/>
                <a:gd name="connsiteY0" fmla="*/ 79282 h 79281"/>
                <a:gd name="connsiteX1" fmla="*/ 79407 w 79406"/>
                <a:gd name="connsiteY1" fmla="*/ 39641 h 79281"/>
                <a:gd name="connsiteX2" fmla="*/ 39704 w 79406"/>
                <a:gd name="connsiteY2" fmla="*/ 0 h 79281"/>
                <a:gd name="connsiteX3" fmla="*/ 0 w 79406"/>
                <a:gd name="connsiteY3" fmla="*/ 39641 h 79281"/>
                <a:gd name="connsiteX4" fmla="*/ 39704 w 79406"/>
                <a:gd name="connsiteY4" fmla="*/ 79282 h 7928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9406" h="79281">
                  <a:moveTo>
                    <a:pt x="39704" y="79282"/>
                  </a:moveTo>
                  <a:cubicBezTo>
                    <a:pt x="62364" y="79282"/>
                    <a:pt x="79407" y="62171"/>
                    <a:pt x="79407" y="39641"/>
                  </a:cubicBezTo>
                  <a:cubicBezTo>
                    <a:pt x="79407" y="17587"/>
                    <a:pt x="62269" y="0"/>
                    <a:pt x="39704" y="0"/>
                  </a:cubicBezTo>
                  <a:cubicBezTo>
                    <a:pt x="17614" y="0"/>
                    <a:pt x="0" y="17682"/>
                    <a:pt x="0" y="39641"/>
                  </a:cubicBezTo>
                  <a:cubicBezTo>
                    <a:pt x="-95" y="62171"/>
                    <a:pt x="17614" y="79282"/>
                    <a:pt x="39704" y="79282"/>
                  </a:cubicBezTo>
                  <a:close/>
                </a:path>
              </a:pathLst>
            </a:custGeom>
            <a:grpFill/>
            <a:ln w="9514" cap="flat">
              <a:noFill/>
              <a:prstDash val="solid"/>
              <a:miter/>
            </a:ln>
          </p:spPr>
          <p:txBody>
            <a:bodyPr rtlCol="0" anchor="ctr"/>
            <a:lstStyle/>
            <a:p>
              <a:endParaRPr lang="en-FI"/>
            </a:p>
          </p:txBody>
        </p:sp>
        <p:sp>
          <p:nvSpPr>
            <p:cNvPr id="18" name="Graphic 6">
              <a:extLst>
                <a:ext uri="{FF2B5EF4-FFF2-40B4-BE49-F238E27FC236}">
                  <a16:creationId xmlns:a16="http://schemas.microsoft.com/office/drawing/2014/main" id="{782F9C47-3BD0-7F4B-A9D0-67AB1749FE55}"/>
                </a:ext>
              </a:extLst>
            </p:cNvPr>
            <p:cNvSpPr/>
            <p:nvPr/>
          </p:nvSpPr>
          <p:spPr>
            <a:xfrm>
              <a:off x="-5708846" y="-2127482"/>
              <a:ext cx="383513" cy="395743"/>
            </a:xfrm>
            <a:custGeom>
              <a:avLst/>
              <a:gdLst>
                <a:gd name="connsiteX0" fmla="*/ 156243 w 383513"/>
                <a:gd name="connsiteY0" fmla="*/ 0 h 395743"/>
                <a:gd name="connsiteX1" fmla="*/ 0 w 383513"/>
                <a:gd name="connsiteY1" fmla="*/ 395744 h 395743"/>
                <a:gd name="connsiteX2" fmla="*/ 77788 w 383513"/>
                <a:gd name="connsiteY2" fmla="*/ 395744 h 395743"/>
                <a:gd name="connsiteX3" fmla="*/ 109779 w 383513"/>
                <a:gd name="connsiteY3" fmla="*/ 314751 h 395743"/>
                <a:gd name="connsiteX4" fmla="*/ 275353 w 383513"/>
                <a:gd name="connsiteY4" fmla="*/ 314751 h 395743"/>
                <a:gd name="connsiteX5" fmla="*/ 307344 w 383513"/>
                <a:gd name="connsiteY5" fmla="*/ 395744 h 395743"/>
                <a:gd name="connsiteX6" fmla="*/ 383513 w 383513"/>
                <a:gd name="connsiteY6" fmla="*/ 395744 h 395743"/>
                <a:gd name="connsiteX7" fmla="*/ 227271 w 383513"/>
                <a:gd name="connsiteY7" fmla="*/ 0 h 395743"/>
                <a:gd name="connsiteX8" fmla="*/ 156243 w 383513"/>
                <a:gd name="connsiteY8" fmla="*/ 0 h 395743"/>
                <a:gd name="connsiteX9" fmla="*/ 139676 w 383513"/>
                <a:gd name="connsiteY9" fmla="*/ 238036 h 395743"/>
                <a:gd name="connsiteX10" fmla="*/ 192709 w 383513"/>
                <a:gd name="connsiteY10" fmla="*/ 104663 h 395743"/>
                <a:gd name="connsiteX11" fmla="*/ 245170 w 383513"/>
                <a:gd name="connsiteY11" fmla="*/ 238036 h 395743"/>
                <a:gd name="connsiteX12" fmla="*/ 139676 w 383513"/>
                <a:gd name="connsiteY12" fmla="*/ 238036 h 3957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83513" h="395743">
                  <a:moveTo>
                    <a:pt x="156243" y="0"/>
                  </a:moveTo>
                  <a:lnTo>
                    <a:pt x="0" y="395744"/>
                  </a:lnTo>
                  <a:lnTo>
                    <a:pt x="77788" y="395744"/>
                  </a:lnTo>
                  <a:lnTo>
                    <a:pt x="109779" y="314751"/>
                  </a:lnTo>
                  <a:lnTo>
                    <a:pt x="275353" y="314751"/>
                  </a:lnTo>
                  <a:lnTo>
                    <a:pt x="307344" y="395744"/>
                  </a:lnTo>
                  <a:lnTo>
                    <a:pt x="383513" y="395744"/>
                  </a:lnTo>
                  <a:lnTo>
                    <a:pt x="227271" y="0"/>
                  </a:lnTo>
                  <a:lnTo>
                    <a:pt x="156243" y="0"/>
                  </a:lnTo>
                  <a:close/>
                  <a:moveTo>
                    <a:pt x="139676" y="238036"/>
                  </a:moveTo>
                  <a:lnTo>
                    <a:pt x="192709" y="104663"/>
                  </a:lnTo>
                  <a:lnTo>
                    <a:pt x="245170" y="238036"/>
                  </a:lnTo>
                  <a:lnTo>
                    <a:pt x="139676" y="238036"/>
                  </a:lnTo>
                  <a:close/>
                </a:path>
              </a:pathLst>
            </a:custGeom>
            <a:grpFill/>
            <a:ln w="9514" cap="flat">
              <a:noFill/>
              <a:prstDash val="solid"/>
              <a:miter/>
            </a:ln>
          </p:spPr>
          <p:txBody>
            <a:bodyPr rtlCol="0" anchor="ctr"/>
            <a:lstStyle/>
            <a:p>
              <a:endParaRPr lang="en-FI"/>
            </a:p>
          </p:txBody>
        </p:sp>
        <p:sp>
          <p:nvSpPr>
            <p:cNvPr id="19" name="Graphic 6">
              <a:extLst>
                <a:ext uri="{FF2B5EF4-FFF2-40B4-BE49-F238E27FC236}">
                  <a16:creationId xmlns:a16="http://schemas.microsoft.com/office/drawing/2014/main" id="{47FF3A98-EBD0-1A44-A060-E5F57824F498}"/>
                </a:ext>
              </a:extLst>
            </p:cNvPr>
            <p:cNvSpPr/>
            <p:nvPr/>
          </p:nvSpPr>
          <p:spPr>
            <a:xfrm>
              <a:off x="-5186609" y="-2127482"/>
              <a:ext cx="328956" cy="395743"/>
            </a:xfrm>
            <a:custGeom>
              <a:avLst/>
              <a:gdLst>
                <a:gd name="connsiteX0" fmla="*/ 256691 w 328956"/>
                <a:gd name="connsiteY0" fmla="*/ 268360 h 395743"/>
                <a:gd name="connsiteX1" fmla="*/ 72266 w 328956"/>
                <a:gd name="connsiteY1" fmla="*/ 0 h 395743"/>
                <a:gd name="connsiteX2" fmla="*/ 0 w 328956"/>
                <a:gd name="connsiteY2" fmla="*/ 0 h 395743"/>
                <a:gd name="connsiteX3" fmla="*/ 0 w 328956"/>
                <a:gd name="connsiteY3" fmla="*/ 395744 h 395743"/>
                <a:gd name="connsiteX4" fmla="*/ 72266 w 328956"/>
                <a:gd name="connsiteY4" fmla="*/ 395744 h 395743"/>
                <a:gd name="connsiteX5" fmla="*/ 72266 w 328956"/>
                <a:gd name="connsiteY5" fmla="*/ 128904 h 395743"/>
                <a:gd name="connsiteX6" fmla="*/ 256120 w 328956"/>
                <a:gd name="connsiteY6" fmla="*/ 395744 h 395743"/>
                <a:gd name="connsiteX7" fmla="*/ 328957 w 328956"/>
                <a:gd name="connsiteY7" fmla="*/ 395744 h 395743"/>
                <a:gd name="connsiteX8" fmla="*/ 328957 w 328956"/>
                <a:gd name="connsiteY8" fmla="*/ 0 h 395743"/>
                <a:gd name="connsiteX9" fmla="*/ 256691 w 328956"/>
                <a:gd name="connsiteY9" fmla="*/ 0 h 3957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28956" h="395743">
                  <a:moveTo>
                    <a:pt x="256691" y="268360"/>
                  </a:moveTo>
                  <a:lnTo>
                    <a:pt x="72266" y="0"/>
                  </a:lnTo>
                  <a:lnTo>
                    <a:pt x="0" y="0"/>
                  </a:lnTo>
                  <a:lnTo>
                    <a:pt x="0" y="395744"/>
                  </a:lnTo>
                  <a:lnTo>
                    <a:pt x="72266" y="395744"/>
                  </a:lnTo>
                  <a:lnTo>
                    <a:pt x="72266" y="128904"/>
                  </a:lnTo>
                  <a:lnTo>
                    <a:pt x="256120" y="395744"/>
                  </a:lnTo>
                  <a:lnTo>
                    <a:pt x="328957" y="395744"/>
                  </a:lnTo>
                  <a:lnTo>
                    <a:pt x="328957" y="0"/>
                  </a:lnTo>
                  <a:lnTo>
                    <a:pt x="256691" y="0"/>
                  </a:lnTo>
                  <a:close/>
                </a:path>
              </a:pathLst>
            </a:custGeom>
            <a:grpFill/>
            <a:ln w="9514" cap="flat">
              <a:noFill/>
              <a:prstDash val="solid"/>
              <a:miter/>
            </a:ln>
          </p:spPr>
          <p:txBody>
            <a:bodyPr rtlCol="0" anchor="ctr"/>
            <a:lstStyle/>
            <a:p>
              <a:endParaRPr lang="en-FI"/>
            </a:p>
          </p:txBody>
        </p:sp>
        <p:sp>
          <p:nvSpPr>
            <p:cNvPr id="20" name="Graphic 6">
              <a:extLst>
                <a:ext uri="{FF2B5EF4-FFF2-40B4-BE49-F238E27FC236}">
                  <a16:creationId xmlns:a16="http://schemas.microsoft.com/office/drawing/2014/main" id="{DBF289A9-AB0A-9546-8DCC-51A3F1E51341}"/>
                </a:ext>
              </a:extLst>
            </p:cNvPr>
            <p:cNvSpPr/>
            <p:nvPr/>
          </p:nvSpPr>
          <p:spPr>
            <a:xfrm>
              <a:off x="-4675513" y="-2127482"/>
              <a:ext cx="209751" cy="395743"/>
            </a:xfrm>
            <a:custGeom>
              <a:avLst/>
              <a:gdLst>
                <a:gd name="connsiteX0" fmla="*/ 72361 w 209751"/>
                <a:gd name="connsiteY0" fmla="*/ 0 h 395743"/>
                <a:gd name="connsiteX1" fmla="*/ 0 w 209751"/>
                <a:gd name="connsiteY1" fmla="*/ 0 h 395743"/>
                <a:gd name="connsiteX2" fmla="*/ 0 w 209751"/>
                <a:gd name="connsiteY2" fmla="*/ 395744 h 395743"/>
                <a:gd name="connsiteX3" fmla="*/ 209752 w 209751"/>
                <a:gd name="connsiteY3" fmla="*/ 395744 h 395743"/>
                <a:gd name="connsiteX4" fmla="*/ 209752 w 209751"/>
                <a:gd name="connsiteY4" fmla="*/ 317412 h 395743"/>
                <a:gd name="connsiteX5" fmla="*/ 72361 w 209751"/>
                <a:gd name="connsiteY5" fmla="*/ 317412 h 3957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9751" h="395743">
                  <a:moveTo>
                    <a:pt x="72361" y="0"/>
                  </a:moveTo>
                  <a:lnTo>
                    <a:pt x="0" y="0"/>
                  </a:lnTo>
                  <a:lnTo>
                    <a:pt x="0" y="395744"/>
                  </a:lnTo>
                  <a:lnTo>
                    <a:pt x="209752" y="395744"/>
                  </a:lnTo>
                  <a:lnTo>
                    <a:pt x="209752" y="317412"/>
                  </a:lnTo>
                  <a:lnTo>
                    <a:pt x="72361" y="317412"/>
                  </a:lnTo>
                  <a:close/>
                </a:path>
              </a:pathLst>
            </a:custGeom>
            <a:grpFill/>
            <a:ln w="9514" cap="flat">
              <a:noFill/>
              <a:prstDash val="solid"/>
              <a:miter/>
            </a:ln>
          </p:spPr>
          <p:txBody>
            <a:bodyPr rtlCol="0" anchor="ctr"/>
            <a:lstStyle/>
            <a:p>
              <a:endParaRPr lang="en-FI"/>
            </a:p>
          </p:txBody>
        </p:sp>
        <p:sp>
          <p:nvSpPr>
            <p:cNvPr id="21" name="Graphic 6">
              <a:extLst>
                <a:ext uri="{FF2B5EF4-FFF2-40B4-BE49-F238E27FC236}">
                  <a16:creationId xmlns:a16="http://schemas.microsoft.com/office/drawing/2014/main" id="{A4A223A7-48A6-5B43-80EC-DFBCAD83F843}"/>
                </a:ext>
              </a:extLst>
            </p:cNvPr>
            <p:cNvSpPr/>
            <p:nvPr/>
          </p:nvSpPr>
          <p:spPr>
            <a:xfrm>
              <a:off x="-4319420" y="-2127482"/>
              <a:ext cx="72360" cy="395743"/>
            </a:xfrm>
            <a:custGeom>
              <a:avLst/>
              <a:gdLst>
                <a:gd name="connsiteX0" fmla="*/ 0 w 72360"/>
                <a:gd name="connsiteY0" fmla="*/ 0 h 395743"/>
                <a:gd name="connsiteX1" fmla="*/ 72361 w 72360"/>
                <a:gd name="connsiteY1" fmla="*/ 0 h 395743"/>
                <a:gd name="connsiteX2" fmla="*/ 72361 w 72360"/>
                <a:gd name="connsiteY2" fmla="*/ 395744 h 395743"/>
                <a:gd name="connsiteX3" fmla="*/ 0 w 72360"/>
                <a:gd name="connsiteY3" fmla="*/ 395744 h 395743"/>
              </a:gdLst>
              <a:ahLst/>
              <a:cxnLst>
                <a:cxn ang="0">
                  <a:pos x="connsiteX0" y="connsiteY0"/>
                </a:cxn>
                <a:cxn ang="0">
                  <a:pos x="connsiteX1" y="connsiteY1"/>
                </a:cxn>
                <a:cxn ang="0">
                  <a:pos x="connsiteX2" y="connsiteY2"/>
                </a:cxn>
                <a:cxn ang="0">
                  <a:pos x="connsiteX3" y="connsiteY3"/>
                </a:cxn>
              </a:cxnLst>
              <a:rect l="l" t="t" r="r" b="b"/>
              <a:pathLst>
                <a:path w="72360" h="395743">
                  <a:moveTo>
                    <a:pt x="0" y="0"/>
                  </a:moveTo>
                  <a:lnTo>
                    <a:pt x="72361" y="0"/>
                  </a:lnTo>
                  <a:lnTo>
                    <a:pt x="72361" y="395744"/>
                  </a:lnTo>
                  <a:lnTo>
                    <a:pt x="0" y="395744"/>
                  </a:lnTo>
                  <a:close/>
                </a:path>
              </a:pathLst>
            </a:custGeom>
            <a:grpFill/>
            <a:ln w="9514" cap="flat">
              <a:noFill/>
              <a:prstDash val="solid"/>
              <a:miter/>
            </a:ln>
          </p:spPr>
          <p:txBody>
            <a:bodyPr rtlCol="0" anchor="ctr"/>
            <a:lstStyle/>
            <a:p>
              <a:endParaRPr lang="en-FI"/>
            </a:p>
          </p:txBody>
        </p:sp>
        <p:sp>
          <p:nvSpPr>
            <p:cNvPr id="22" name="Graphic 6">
              <a:extLst>
                <a:ext uri="{FF2B5EF4-FFF2-40B4-BE49-F238E27FC236}">
                  <a16:creationId xmlns:a16="http://schemas.microsoft.com/office/drawing/2014/main" id="{627BF67D-6373-A046-8A10-8C54202A89D2}"/>
                </a:ext>
              </a:extLst>
            </p:cNvPr>
            <p:cNvSpPr/>
            <p:nvPr/>
          </p:nvSpPr>
          <p:spPr>
            <a:xfrm>
              <a:off x="-4065014" y="-2127482"/>
              <a:ext cx="72360" cy="395743"/>
            </a:xfrm>
            <a:custGeom>
              <a:avLst/>
              <a:gdLst>
                <a:gd name="connsiteX0" fmla="*/ 0 w 72360"/>
                <a:gd name="connsiteY0" fmla="*/ 0 h 395743"/>
                <a:gd name="connsiteX1" fmla="*/ 72361 w 72360"/>
                <a:gd name="connsiteY1" fmla="*/ 0 h 395743"/>
                <a:gd name="connsiteX2" fmla="*/ 72361 w 72360"/>
                <a:gd name="connsiteY2" fmla="*/ 395744 h 395743"/>
                <a:gd name="connsiteX3" fmla="*/ 0 w 72360"/>
                <a:gd name="connsiteY3" fmla="*/ 395744 h 395743"/>
              </a:gdLst>
              <a:ahLst/>
              <a:cxnLst>
                <a:cxn ang="0">
                  <a:pos x="connsiteX0" y="connsiteY0"/>
                </a:cxn>
                <a:cxn ang="0">
                  <a:pos x="connsiteX1" y="connsiteY1"/>
                </a:cxn>
                <a:cxn ang="0">
                  <a:pos x="connsiteX2" y="connsiteY2"/>
                </a:cxn>
                <a:cxn ang="0">
                  <a:pos x="connsiteX3" y="connsiteY3"/>
                </a:cxn>
              </a:cxnLst>
              <a:rect l="l" t="t" r="r" b="b"/>
              <a:pathLst>
                <a:path w="72360" h="395743">
                  <a:moveTo>
                    <a:pt x="0" y="0"/>
                  </a:moveTo>
                  <a:lnTo>
                    <a:pt x="72361" y="0"/>
                  </a:lnTo>
                  <a:lnTo>
                    <a:pt x="72361" y="395744"/>
                  </a:lnTo>
                  <a:lnTo>
                    <a:pt x="0" y="395744"/>
                  </a:lnTo>
                  <a:close/>
                </a:path>
              </a:pathLst>
            </a:custGeom>
            <a:grpFill/>
            <a:ln w="9514" cap="flat">
              <a:noFill/>
              <a:prstDash val="solid"/>
              <a:miter/>
            </a:ln>
          </p:spPr>
          <p:txBody>
            <a:bodyPr rtlCol="0" anchor="ctr"/>
            <a:lstStyle/>
            <a:p>
              <a:endParaRPr lang="en-FI"/>
            </a:p>
          </p:txBody>
        </p:sp>
        <p:sp>
          <p:nvSpPr>
            <p:cNvPr id="23" name="Graphic 6">
              <a:extLst>
                <a:ext uri="{FF2B5EF4-FFF2-40B4-BE49-F238E27FC236}">
                  <a16:creationId xmlns:a16="http://schemas.microsoft.com/office/drawing/2014/main" id="{1715C65F-5111-E642-BFFF-408EFEB6E2F8}"/>
                </a:ext>
              </a:extLst>
            </p:cNvPr>
            <p:cNvSpPr/>
            <p:nvPr/>
          </p:nvSpPr>
          <p:spPr>
            <a:xfrm>
              <a:off x="-3850312" y="-2127482"/>
              <a:ext cx="305344" cy="395743"/>
            </a:xfrm>
            <a:custGeom>
              <a:avLst/>
              <a:gdLst>
                <a:gd name="connsiteX0" fmla="*/ 0 w 305344"/>
                <a:gd name="connsiteY0" fmla="*/ 77095 h 395743"/>
                <a:gd name="connsiteX1" fmla="*/ 116539 w 305344"/>
                <a:gd name="connsiteY1" fmla="*/ 77095 h 395743"/>
                <a:gd name="connsiteX2" fmla="*/ 116539 w 305344"/>
                <a:gd name="connsiteY2" fmla="*/ 395744 h 395743"/>
                <a:gd name="connsiteX3" fmla="*/ 188805 w 305344"/>
                <a:gd name="connsiteY3" fmla="*/ 395744 h 395743"/>
                <a:gd name="connsiteX4" fmla="*/ 188805 w 305344"/>
                <a:gd name="connsiteY4" fmla="*/ 77095 h 395743"/>
                <a:gd name="connsiteX5" fmla="*/ 305344 w 305344"/>
                <a:gd name="connsiteY5" fmla="*/ 77095 h 395743"/>
                <a:gd name="connsiteX6" fmla="*/ 305344 w 305344"/>
                <a:gd name="connsiteY6" fmla="*/ 0 h 395743"/>
                <a:gd name="connsiteX7" fmla="*/ 0 w 305344"/>
                <a:gd name="connsiteY7" fmla="*/ 0 h 3957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05344" h="395743">
                  <a:moveTo>
                    <a:pt x="0" y="77095"/>
                  </a:moveTo>
                  <a:lnTo>
                    <a:pt x="116539" y="77095"/>
                  </a:lnTo>
                  <a:lnTo>
                    <a:pt x="116539" y="395744"/>
                  </a:lnTo>
                  <a:lnTo>
                    <a:pt x="188805" y="395744"/>
                  </a:lnTo>
                  <a:lnTo>
                    <a:pt x="188805" y="77095"/>
                  </a:lnTo>
                  <a:lnTo>
                    <a:pt x="305344" y="77095"/>
                  </a:lnTo>
                  <a:lnTo>
                    <a:pt x="305344" y="0"/>
                  </a:lnTo>
                  <a:lnTo>
                    <a:pt x="0" y="0"/>
                  </a:lnTo>
                  <a:close/>
                </a:path>
              </a:pathLst>
            </a:custGeom>
            <a:grpFill/>
            <a:ln w="9514" cap="flat">
              <a:noFill/>
              <a:prstDash val="solid"/>
              <a:miter/>
            </a:ln>
          </p:spPr>
          <p:txBody>
            <a:bodyPr rtlCol="0" anchor="ctr"/>
            <a:lstStyle/>
            <a:p>
              <a:endParaRPr lang="en-FI"/>
            </a:p>
          </p:txBody>
        </p:sp>
        <p:sp>
          <p:nvSpPr>
            <p:cNvPr id="24" name="Graphic 6">
              <a:extLst>
                <a:ext uri="{FF2B5EF4-FFF2-40B4-BE49-F238E27FC236}">
                  <a16:creationId xmlns:a16="http://schemas.microsoft.com/office/drawing/2014/main" id="{71923963-375D-7346-9E35-52E135EEDF51}"/>
                </a:ext>
              </a:extLst>
            </p:cNvPr>
            <p:cNvSpPr/>
            <p:nvPr/>
          </p:nvSpPr>
          <p:spPr>
            <a:xfrm>
              <a:off x="-3442329" y="-2127482"/>
              <a:ext cx="305248" cy="395743"/>
            </a:xfrm>
            <a:custGeom>
              <a:avLst/>
              <a:gdLst>
                <a:gd name="connsiteX0" fmla="*/ 0 w 305248"/>
                <a:gd name="connsiteY0" fmla="*/ 77095 h 395743"/>
                <a:gd name="connsiteX1" fmla="*/ 116444 w 305248"/>
                <a:gd name="connsiteY1" fmla="*/ 77095 h 395743"/>
                <a:gd name="connsiteX2" fmla="*/ 116444 w 305248"/>
                <a:gd name="connsiteY2" fmla="*/ 395744 h 395743"/>
                <a:gd name="connsiteX3" fmla="*/ 188805 w 305248"/>
                <a:gd name="connsiteY3" fmla="*/ 395744 h 395743"/>
                <a:gd name="connsiteX4" fmla="*/ 188805 w 305248"/>
                <a:gd name="connsiteY4" fmla="*/ 77095 h 395743"/>
                <a:gd name="connsiteX5" fmla="*/ 305249 w 305248"/>
                <a:gd name="connsiteY5" fmla="*/ 77095 h 395743"/>
                <a:gd name="connsiteX6" fmla="*/ 305249 w 305248"/>
                <a:gd name="connsiteY6" fmla="*/ 0 h 395743"/>
                <a:gd name="connsiteX7" fmla="*/ 0 w 305248"/>
                <a:gd name="connsiteY7" fmla="*/ 0 h 3957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05248" h="395743">
                  <a:moveTo>
                    <a:pt x="0" y="77095"/>
                  </a:moveTo>
                  <a:lnTo>
                    <a:pt x="116444" y="77095"/>
                  </a:lnTo>
                  <a:lnTo>
                    <a:pt x="116444" y="395744"/>
                  </a:lnTo>
                  <a:lnTo>
                    <a:pt x="188805" y="395744"/>
                  </a:lnTo>
                  <a:lnTo>
                    <a:pt x="188805" y="77095"/>
                  </a:lnTo>
                  <a:lnTo>
                    <a:pt x="305249" y="77095"/>
                  </a:lnTo>
                  <a:lnTo>
                    <a:pt x="305249" y="0"/>
                  </a:lnTo>
                  <a:lnTo>
                    <a:pt x="0" y="0"/>
                  </a:lnTo>
                  <a:close/>
                </a:path>
              </a:pathLst>
            </a:custGeom>
            <a:grpFill/>
            <a:ln w="9514" cap="flat">
              <a:noFill/>
              <a:prstDash val="solid"/>
              <a:miter/>
            </a:ln>
          </p:spPr>
          <p:txBody>
            <a:bodyPr rtlCol="0" anchor="ctr"/>
            <a:lstStyle/>
            <a:p>
              <a:endParaRPr lang="en-FI"/>
            </a:p>
          </p:txBody>
        </p:sp>
        <p:sp>
          <p:nvSpPr>
            <p:cNvPr id="25" name="Graphic 6">
              <a:extLst>
                <a:ext uri="{FF2B5EF4-FFF2-40B4-BE49-F238E27FC236}">
                  <a16:creationId xmlns:a16="http://schemas.microsoft.com/office/drawing/2014/main" id="{8722A2DA-D140-C643-AE71-A51BE27978C2}"/>
                </a:ext>
              </a:extLst>
            </p:cNvPr>
            <p:cNvSpPr/>
            <p:nvPr/>
          </p:nvSpPr>
          <p:spPr>
            <a:xfrm>
              <a:off x="-3026159" y="-2135277"/>
              <a:ext cx="408458" cy="411238"/>
            </a:xfrm>
            <a:custGeom>
              <a:avLst/>
              <a:gdLst>
                <a:gd name="connsiteX0" fmla="*/ 204229 w 408458"/>
                <a:gd name="connsiteY0" fmla="*/ 0 h 411238"/>
                <a:gd name="connsiteX1" fmla="*/ 0 w 408458"/>
                <a:gd name="connsiteY1" fmla="*/ 205619 h 411238"/>
                <a:gd name="connsiteX2" fmla="*/ 204229 w 408458"/>
                <a:gd name="connsiteY2" fmla="*/ 411239 h 411238"/>
                <a:gd name="connsiteX3" fmla="*/ 408459 w 408458"/>
                <a:gd name="connsiteY3" fmla="*/ 205619 h 411238"/>
                <a:gd name="connsiteX4" fmla="*/ 204229 w 408458"/>
                <a:gd name="connsiteY4" fmla="*/ 0 h 411238"/>
                <a:gd name="connsiteX5" fmla="*/ 204229 w 408458"/>
                <a:gd name="connsiteY5" fmla="*/ 332908 h 411238"/>
                <a:gd name="connsiteX6" fmla="*/ 73980 w 408458"/>
                <a:gd name="connsiteY6" fmla="*/ 205619 h 411238"/>
                <a:gd name="connsiteX7" fmla="*/ 204229 w 408458"/>
                <a:gd name="connsiteY7" fmla="*/ 78331 h 411238"/>
                <a:gd name="connsiteX8" fmla="*/ 334003 w 408458"/>
                <a:gd name="connsiteY8" fmla="*/ 205619 h 411238"/>
                <a:gd name="connsiteX9" fmla="*/ 204229 w 408458"/>
                <a:gd name="connsiteY9" fmla="*/ 332908 h 4112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08458" h="411238">
                  <a:moveTo>
                    <a:pt x="204229" y="0"/>
                  </a:moveTo>
                  <a:cubicBezTo>
                    <a:pt x="93784" y="0"/>
                    <a:pt x="0" y="88218"/>
                    <a:pt x="0" y="205619"/>
                  </a:cubicBezTo>
                  <a:cubicBezTo>
                    <a:pt x="0" y="323021"/>
                    <a:pt x="93879" y="411239"/>
                    <a:pt x="204229" y="411239"/>
                  </a:cubicBezTo>
                  <a:cubicBezTo>
                    <a:pt x="314580" y="411239"/>
                    <a:pt x="408459" y="323021"/>
                    <a:pt x="408459" y="205619"/>
                  </a:cubicBezTo>
                  <a:cubicBezTo>
                    <a:pt x="408554" y="86031"/>
                    <a:pt x="314675" y="0"/>
                    <a:pt x="204229" y="0"/>
                  </a:cubicBezTo>
                  <a:close/>
                  <a:moveTo>
                    <a:pt x="204229" y="332908"/>
                  </a:moveTo>
                  <a:cubicBezTo>
                    <a:pt x="130821" y="332908"/>
                    <a:pt x="73980" y="281669"/>
                    <a:pt x="73980" y="205619"/>
                  </a:cubicBezTo>
                  <a:cubicBezTo>
                    <a:pt x="73980" y="129570"/>
                    <a:pt x="130821" y="78331"/>
                    <a:pt x="204229" y="78331"/>
                  </a:cubicBezTo>
                  <a:cubicBezTo>
                    <a:pt x="277638" y="78331"/>
                    <a:pt x="334003" y="129570"/>
                    <a:pt x="334003" y="205619"/>
                  </a:cubicBezTo>
                  <a:cubicBezTo>
                    <a:pt x="334003" y="281669"/>
                    <a:pt x="277733" y="332908"/>
                    <a:pt x="204229" y="332908"/>
                  </a:cubicBezTo>
                  <a:close/>
                </a:path>
              </a:pathLst>
            </a:custGeom>
            <a:grpFill/>
            <a:ln w="9514" cap="flat">
              <a:noFill/>
              <a:prstDash val="solid"/>
              <a:miter/>
            </a:ln>
          </p:spPr>
          <p:txBody>
            <a:bodyPr rtlCol="0" anchor="ctr"/>
            <a:lstStyle/>
            <a:p>
              <a:endParaRPr lang="en-FI"/>
            </a:p>
          </p:txBody>
        </p:sp>
      </p:grpSp>
    </p:spTree>
    <p:extLst>
      <p:ext uri="{BB962C8B-B14F-4D97-AF65-F5344CB8AC3E}">
        <p14:creationId xmlns:p14="http://schemas.microsoft.com/office/powerpoint/2010/main" val="15077766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Kaksi sisältökohdetta">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a:t>Muokkaa perustyyl. napsautt.</a:t>
            </a:r>
          </a:p>
        </p:txBody>
      </p:sp>
      <p:sp>
        <p:nvSpPr>
          <p:cNvPr id="3" name="Sisällön paikkamerkki 2"/>
          <p:cNvSpPr>
            <a:spLocks noGrp="1"/>
          </p:cNvSpPr>
          <p:nvPr>
            <p:ph sz="half" idx="1"/>
          </p:nvPr>
        </p:nvSpPr>
        <p:spPr>
          <a:xfrm>
            <a:off x="838200" y="1825625"/>
            <a:ext cx="5181600" cy="4351338"/>
          </a:xfrm>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4" name="Sisällön paikkamerkki 3"/>
          <p:cNvSpPr>
            <a:spLocks noGrp="1"/>
          </p:cNvSpPr>
          <p:nvPr>
            <p:ph sz="half" idx="2"/>
          </p:nvPr>
        </p:nvSpPr>
        <p:spPr>
          <a:xfrm>
            <a:off x="6172200" y="1825625"/>
            <a:ext cx="5181600" cy="4351338"/>
          </a:xfrm>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5" name="Päivämäärän paikkamerkki 4"/>
          <p:cNvSpPr>
            <a:spLocks noGrp="1"/>
          </p:cNvSpPr>
          <p:nvPr>
            <p:ph type="dt" sz="half" idx="10"/>
          </p:nvPr>
        </p:nvSpPr>
        <p:spPr/>
        <p:txBody>
          <a:bodyPr/>
          <a:lstStyle/>
          <a:p>
            <a:fld id="{A02ABAE3-D89C-4001-9AEC-5083F82B749C}" type="datetimeFigureOut">
              <a:rPr lang="fi-FI" smtClean="0"/>
              <a:t>12.8.2025</a:t>
            </a:fld>
            <a:endParaRPr lang="fi-FI"/>
          </a:p>
        </p:txBody>
      </p:sp>
      <p:sp>
        <p:nvSpPr>
          <p:cNvPr id="6" name="Alatunnisteen paikkamerkki 5"/>
          <p:cNvSpPr>
            <a:spLocks noGrp="1"/>
          </p:cNvSpPr>
          <p:nvPr>
            <p:ph type="ftr" sz="quarter" idx="11"/>
          </p:nvPr>
        </p:nvSpPr>
        <p:spPr/>
        <p:txBody>
          <a:bodyPr/>
          <a:lstStyle/>
          <a:p>
            <a:endParaRPr lang="fi-FI"/>
          </a:p>
        </p:txBody>
      </p:sp>
      <p:sp>
        <p:nvSpPr>
          <p:cNvPr id="7" name="Dian numeron paikkamerkki 6"/>
          <p:cNvSpPr>
            <a:spLocks noGrp="1"/>
          </p:cNvSpPr>
          <p:nvPr>
            <p:ph type="sldNum" sz="quarter" idx="12"/>
          </p:nvPr>
        </p:nvSpPr>
        <p:spPr/>
        <p:txBody>
          <a:bodyPr/>
          <a:lstStyle/>
          <a:p>
            <a:fld id="{8F4AEF5D-7FAC-4949-84D2-DA5A9BB3D225}" type="slidenum">
              <a:rPr lang="fi-FI" smtClean="0"/>
              <a:t>‹#›</a:t>
            </a:fld>
            <a:endParaRPr lang="fi-FI"/>
          </a:p>
        </p:txBody>
      </p:sp>
    </p:spTree>
    <p:extLst>
      <p:ext uri="{BB962C8B-B14F-4D97-AF65-F5344CB8AC3E}">
        <p14:creationId xmlns:p14="http://schemas.microsoft.com/office/powerpoint/2010/main" val="13683715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tailu">
    <p:spTree>
      <p:nvGrpSpPr>
        <p:cNvPr id="1" name=""/>
        <p:cNvGrpSpPr/>
        <p:nvPr/>
      </p:nvGrpSpPr>
      <p:grpSpPr>
        <a:xfrm>
          <a:off x="0" y="0"/>
          <a:ext cx="0" cy="0"/>
          <a:chOff x="0" y="0"/>
          <a:chExt cx="0" cy="0"/>
        </a:xfrm>
      </p:grpSpPr>
      <p:sp>
        <p:nvSpPr>
          <p:cNvPr id="2" name="Otsikko 1"/>
          <p:cNvSpPr>
            <a:spLocks noGrp="1"/>
          </p:cNvSpPr>
          <p:nvPr>
            <p:ph type="title"/>
          </p:nvPr>
        </p:nvSpPr>
        <p:spPr>
          <a:xfrm>
            <a:off x="839788" y="365125"/>
            <a:ext cx="10515600" cy="1325563"/>
          </a:xfrm>
        </p:spPr>
        <p:txBody>
          <a:bodyPr/>
          <a:lstStyle/>
          <a:p>
            <a:r>
              <a:rPr lang="fi-FI"/>
              <a:t>Muokkaa perustyyl. napsautt.</a:t>
            </a:r>
          </a:p>
        </p:txBody>
      </p:sp>
      <p:sp>
        <p:nvSpPr>
          <p:cNvPr id="3" name="Tekstin paikkamerkki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a:t>Muokkaa tekstin perustyylejä napsauttamalla</a:t>
            </a:r>
          </a:p>
        </p:txBody>
      </p:sp>
      <p:sp>
        <p:nvSpPr>
          <p:cNvPr id="4" name="Sisällön paikkamerkki 3"/>
          <p:cNvSpPr>
            <a:spLocks noGrp="1"/>
          </p:cNvSpPr>
          <p:nvPr>
            <p:ph sz="half" idx="2"/>
          </p:nvPr>
        </p:nvSpPr>
        <p:spPr>
          <a:xfrm>
            <a:off x="839788" y="2505075"/>
            <a:ext cx="5157787" cy="3684588"/>
          </a:xfrm>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5" name="Tekstin paikkamerkki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a:t>Muokkaa tekstin perustyylejä napsauttamalla</a:t>
            </a:r>
          </a:p>
        </p:txBody>
      </p:sp>
      <p:sp>
        <p:nvSpPr>
          <p:cNvPr id="6" name="Sisällön paikkamerkki 5"/>
          <p:cNvSpPr>
            <a:spLocks noGrp="1"/>
          </p:cNvSpPr>
          <p:nvPr>
            <p:ph sz="quarter" idx="4"/>
          </p:nvPr>
        </p:nvSpPr>
        <p:spPr>
          <a:xfrm>
            <a:off x="6172200" y="2505075"/>
            <a:ext cx="5183188" cy="3684588"/>
          </a:xfrm>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7" name="Päivämäärän paikkamerkki 6"/>
          <p:cNvSpPr>
            <a:spLocks noGrp="1"/>
          </p:cNvSpPr>
          <p:nvPr>
            <p:ph type="dt" sz="half" idx="10"/>
          </p:nvPr>
        </p:nvSpPr>
        <p:spPr/>
        <p:txBody>
          <a:bodyPr/>
          <a:lstStyle/>
          <a:p>
            <a:fld id="{A02ABAE3-D89C-4001-9AEC-5083F82B749C}" type="datetimeFigureOut">
              <a:rPr lang="fi-FI" smtClean="0"/>
              <a:t>12.8.2025</a:t>
            </a:fld>
            <a:endParaRPr lang="fi-FI"/>
          </a:p>
        </p:txBody>
      </p:sp>
      <p:sp>
        <p:nvSpPr>
          <p:cNvPr id="8" name="Alatunnisteen paikkamerkki 7"/>
          <p:cNvSpPr>
            <a:spLocks noGrp="1"/>
          </p:cNvSpPr>
          <p:nvPr>
            <p:ph type="ftr" sz="quarter" idx="11"/>
          </p:nvPr>
        </p:nvSpPr>
        <p:spPr/>
        <p:txBody>
          <a:bodyPr/>
          <a:lstStyle/>
          <a:p>
            <a:endParaRPr lang="fi-FI"/>
          </a:p>
        </p:txBody>
      </p:sp>
      <p:sp>
        <p:nvSpPr>
          <p:cNvPr id="9" name="Dian numeron paikkamerkki 8"/>
          <p:cNvSpPr>
            <a:spLocks noGrp="1"/>
          </p:cNvSpPr>
          <p:nvPr>
            <p:ph type="sldNum" sz="quarter" idx="12"/>
          </p:nvPr>
        </p:nvSpPr>
        <p:spPr/>
        <p:txBody>
          <a:bodyPr/>
          <a:lstStyle/>
          <a:p>
            <a:fld id="{8F4AEF5D-7FAC-4949-84D2-DA5A9BB3D225}" type="slidenum">
              <a:rPr lang="fi-FI" smtClean="0"/>
              <a:t>‹#›</a:t>
            </a:fld>
            <a:endParaRPr lang="fi-FI"/>
          </a:p>
        </p:txBody>
      </p:sp>
    </p:spTree>
    <p:extLst>
      <p:ext uri="{BB962C8B-B14F-4D97-AF65-F5344CB8AC3E}">
        <p14:creationId xmlns:p14="http://schemas.microsoft.com/office/powerpoint/2010/main" val="42343650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Vain otsikko">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a:t>Muokkaa perustyyl. napsautt.</a:t>
            </a:r>
          </a:p>
        </p:txBody>
      </p:sp>
      <p:sp>
        <p:nvSpPr>
          <p:cNvPr id="3" name="Päivämäärän paikkamerkki 2"/>
          <p:cNvSpPr>
            <a:spLocks noGrp="1"/>
          </p:cNvSpPr>
          <p:nvPr>
            <p:ph type="dt" sz="half" idx="10"/>
          </p:nvPr>
        </p:nvSpPr>
        <p:spPr/>
        <p:txBody>
          <a:bodyPr/>
          <a:lstStyle/>
          <a:p>
            <a:fld id="{A02ABAE3-D89C-4001-9AEC-5083F82B749C}" type="datetimeFigureOut">
              <a:rPr lang="fi-FI" smtClean="0"/>
              <a:t>12.8.2025</a:t>
            </a:fld>
            <a:endParaRPr lang="fi-FI"/>
          </a:p>
        </p:txBody>
      </p:sp>
      <p:sp>
        <p:nvSpPr>
          <p:cNvPr id="4" name="Alatunnisteen paikkamerkki 3"/>
          <p:cNvSpPr>
            <a:spLocks noGrp="1"/>
          </p:cNvSpPr>
          <p:nvPr>
            <p:ph type="ftr" sz="quarter" idx="11"/>
          </p:nvPr>
        </p:nvSpPr>
        <p:spPr/>
        <p:txBody>
          <a:bodyPr/>
          <a:lstStyle/>
          <a:p>
            <a:endParaRPr lang="fi-FI"/>
          </a:p>
        </p:txBody>
      </p:sp>
      <p:sp>
        <p:nvSpPr>
          <p:cNvPr id="5" name="Dian numeron paikkamerkki 4"/>
          <p:cNvSpPr>
            <a:spLocks noGrp="1"/>
          </p:cNvSpPr>
          <p:nvPr>
            <p:ph type="sldNum" sz="quarter" idx="12"/>
          </p:nvPr>
        </p:nvSpPr>
        <p:spPr/>
        <p:txBody>
          <a:bodyPr/>
          <a:lstStyle/>
          <a:p>
            <a:fld id="{8F4AEF5D-7FAC-4949-84D2-DA5A9BB3D225}" type="slidenum">
              <a:rPr lang="fi-FI" smtClean="0"/>
              <a:t>‹#›</a:t>
            </a:fld>
            <a:endParaRPr lang="fi-FI"/>
          </a:p>
        </p:txBody>
      </p:sp>
    </p:spTree>
    <p:extLst>
      <p:ext uri="{BB962C8B-B14F-4D97-AF65-F5344CB8AC3E}">
        <p14:creationId xmlns:p14="http://schemas.microsoft.com/office/powerpoint/2010/main" val="3238764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yhjä">
    <p:spTree>
      <p:nvGrpSpPr>
        <p:cNvPr id="1" name=""/>
        <p:cNvGrpSpPr/>
        <p:nvPr/>
      </p:nvGrpSpPr>
      <p:grpSpPr>
        <a:xfrm>
          <a:off x="0" y="0"/>
          <a:ext cx="0" cy="0"/>
          <a:chOff x="0" y="0"/>
          <a:chExt cx="0" cy="0"/>
        </a:xfrm>
      </p:grpSpPr>
      <p:sp>
        <p:nvSpPr>
          <p:cNvPr id="2" name="Päivämäärän paikkamerkki 1"/>
          <p:cNvSpPr>
            <a:spLocks noGrp="1"/>
          </p:cNvSpPr>
          <p:nvPr>
            <p:ph type="dt" sz="half" idx="10"/>
          </p:nvPr>
        </p:nvSpPr>
        <p:spPr/>
        <p:txBody>
          <a:bodyPr/>
          <a:lstStyle/>
          <a:p>
            <a:fld id="{A02ABAE3-D89C-4001-9AEC-5083F82B749C}" type="datetimeFigureOut">
              <a:rPr lang="fi-FI" smtClean="0"/>
              <a:t>12.8.2025</a:t>
            </a:fld>
            <a:endParaRPr lang="fi-FI"/>
          </a:p>
        </p:txBody>
      </p:sp>
      <p:sp>
        <p:nvSpPr>
          <p:cNvPr id="3" name="Alatunnisteen paikkamerkki 2"/>
          <p:cNvSpPr>
            <a:spLocks noGrp="1"/>
          </p:cNvSpPr>
          <p:nvPr>
            <p:ph type="ftr" sz="quarter" idx="11"/>
          </p:nvPr>
        </p:nvSpPr>
        <p:spPr/>
        <p:txBody>
          <a:bodyPr/>
          <a:lstStyle/>
          <a:p>
            <a:endParaRPr lang="fi-FI"/>
          </a:p>
        </p:txBody>
      </p:sp>
      <p:sp>
        <p:nvSpPr>
          <p:cNvPr id="4" name="Dian numeron paikkamerkki 3"/>
          <p:cNvSpPr>
            <a:spLocks noGrp="1"/>
          </p:cNvSpPr>
          <p:nvPr>
            <p:ph type="sldNum" sz="quarter" idx="12"/>
          </p:nvPr>
        </p:nvSpPr>
        <p:spPr/>
        <p:txBody>
          <a:bodyPr/>
          <a:lstStyle/>
          <a:p>
            <a:fld id="{8F4AEF5D-7FAC-4949-84D2-DA5A9BB3D225}" type="slidenum">
              <a:rPr lang="fi-FI" smtClean="0"/>
              <a:t>‹#›</a:t>
            </a:fld>
            <a:endParaRPr lang="fi-FI"/>
          </a:p>
        </p:txBody>
      </p:sp>
    </p:spTree>
    <p:extLst>
      <p:ext uri="{BB962C8B-B14F-4D97-AF65-F5344CB8AC3E}">
        <p14:creationId xmlns:p14="http://schemas.microsoft.com/office/powerpoint/2010/main" val="15836157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tsikollinen sisältö">
    <p:spTree>
      <p:nvGrpSpPr>
        <p:cNvPr id="1" name=""/>
        <p:cNvGrpSpPr/>
        <p:nvPr/>
      </p:nvGrpSpPr>
      <p:grpSpPr>
        <a:xfrm>
          <a:off x="0" y="0"/>
          <a:ext cx="0" cy="0"/>
          <a:chOff x="0" y="0"/>
          <a:chExt cx="0" cy="0"/>
        </a:xfrm>
      </p:grpSpPr>
      <p:sp>
        <p:nvSpPr>
          <p:cNvPr id="2" name="Otsikko 1"/>
          <p:cNvSpPr>
            <a:spLocks noGrp="1"/>
          </p:cNvSpPr>
          <p:nvPr>
            <p:ph type="title"/>
          </p:nvPr>
        </p:nvSpPr>
        <p:spPr>
          <a:xfrm>
            <a:off x="839788" y="457200"/>
            <a:ext cx="3932237" cy="1600200"/>
          </a:xfrm>
        </p:spPr>
        <p:txBody>
          <a:bodyPr anchor="b"/>
          <a:lstStyle>
            <a:lvl1pPr>
              <a:defRPr sz="3200"/>
            </a:lvl1pPr>
          </a:lstStyle>
          <a:p>
            <a:r>
              <a:rPr lang="fi-FI"/>
              <a:t>Muokkaa perustyyl. napsautt.</a:t>
            </a:r>
          </a:p>
        </p:txBody>
      </p:sp>
      <p:sp>
        <p:nvSpPr>
          <p:cNvPr id="3" name="Sisällön paikkamerkki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4" name="Tekstin paikkamerkki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i-FI"/>
              <a:t>Muokkaa tekstin perustyylejä napsauttamalla</a:t>
            </a:r>
          </a:p>
        </p:txBody>
      </p:sp>
      <p:sp>
        <p:nvSpPr>
          <p:cNvPr id="5" name="Päivämäärän paikkamerkki 4"/>
          <p:cNvSpPr>
            <a:spLocks noGrp="1"/>
          </p:cNvSpPr>
          <p:nvPr>
            <p:ph type="dt" sz="half" idx="10"/>
          </p:nvPr>
        </p:nvSpPr>
        <p:spPr/>
        <p:txBody>
          <a:bodyPr/>
          <a:lstStyle/>
          <a:p>
            <a:fld id="{A02ABAE3-D89C-4001-9AEC-5083F82B749C}" type="datetimeFigureOut">
              <a:rPr lang="fi-FI" smtClean="0"/>
              <a:t>12.8.2025</a:t>
            </a:fld>
            <a:endParaRPr lang="fi-FI"/>
          </a:p>
        </p:txBody>
      </p:sp>
      <p:sp>
        <p:nvSpPr>
          <p:cNvPr id="6" name="Alatunnisteen paikkamerkki 5"/>
          <p:cNvSpPr>
            <a:spLocks noGrp="1"/>
          </p:cNvSpPr>
          <p:nvPr>
            <p:ph type="ftr" sz="quarter" idx="11"/>
          </p:nvPr>
        </p:nvSpPr>
        <p:spPr/>
        <p:txBody>
          <a:bodyPr/>
          <a:lstStyle/>
          <a:p>
            <a:endParaRPr lang="fi-FI"/>
          </a:p>
        </p:txBody>
      </p:sp>
      <p:sp>
        <p:nvSpPr>
          <p:cNvPr id="7" name="Dian numeron paikkamerkki 6"/>
          <p:cNvSpPr>
            <a:spLocks noGrp="1"/>
          </p:cNvSpPr>
          <p:nvPr>
            <p:ph type="sldNum" sz="quarter" idx="12"/>
          </p:nvPr>
        </p:nvSpPr>
        <p:spPr/>
        <p:txBody>
          <a:bodyPr/>
          <a:lstStyle/>
          <a:p>
            <a:fld id="{8F4AEF5D-7FAC-4949-84D2-DA5A9BB3D225}" type="slidenum">
              <a:rPr lang="fi-FI" smtClean="0"/>
              <a:t>‹#›</a:t>
            </a:fld>
            <a:endParaRPr lang="fi-FI"/>
          </a:p>
        </p:txBody>
      </p:sp>
    </p:spTree>
    <p:extLst>
      <p:ext uri="{BB962C8B-B14F-4D97-AF65-F5344CB8AC3E}">
        <p14:creationId xmlns:p14="http://schemas.microsoft.com/office/powerpoint/2010/main" val="38270746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tsikollinen kuva">
    <p:spTree>
      <p:nvGrpSpPr>
        <p:cNvPr id="1" name=""/>
        <p:cNvGrpSpPr/>
        <p:nvPr/>
      </p:nvGrpSpPr>
      <p:grpSpPr>
        <a:xfrm>
          <a:off x="0" y="0"/>
          <a:ext cx="0" cy="0"/>
          <a:chOff x="0" y="0"/>
          <a:chExt cx="0" cy="0"/>
        </a:xfrm>
      </p:grpSpPr>
      <p:sp>
        <p:nvSpPr>
          <p:cNvPr id="2" name="Otsikko 1"/>
          <p:cNvSpPr>
            <a:spLocks noGrp="1"/>
          </p:cNvSpPr>
          <p:nvPr>
            <p:ph type="title"/>
          </p:nvPr>
        </p:nvSpPr>
        <p:spPr>
          <a:xfrm>
            <a:off x="839788" y="457200"/>
            <a:ext cx="3932237" cy="1600200"/>
          </a:xfrm>
        </p:spPr>
        <p:txBody>
          <a:bodyPr anchor="b"/>
          <a:lstStyle>
            <a:lvl1pPr>
              <a:defRPr sz="3200"/>
            </a:lvl1pPr>
          </a:lstStyle>
          <a:p>
            <a:r>
              <a:rPr lang="fi-FI"/>
              <a:t>Muokkaa perustyyl. napsautt.</a:t>
            </a:r>
          </a:p>
        </p:txBody>
      </p:sp>
      <p:sp>
        <p:nvSpPr>
          <p:cNvPr id="3" name="Kuvan paikkamerkki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i-FI"/>
          </a:p>
        </p:txBody>
      </p:sp>
      <p:sp>
        <p:nvSpPr>
          <p:cNvPr id="4" name="Tekstin paikkamerkki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i-FI"/>
              <a:t>Muokkaa tekstin perustyylejä napsauttamalla</a:t>
            </a:r>
          </a:p>
        </p:txBody>
      </p:sp>
      <p:sp>
        <p:nvSpPr>
          <p:cNvPr id="5" name="Päivämäärän paikkamerkki 4"/>
          <p:cNvSpPr>
            <a:spLocks noGrp="1"/>
          </p:cNvSpPr>
          <p:nvPr>
            <p:ph type="dt" sz="half" idx="10"/>
          </p:nvPr>
        </p:nvSpPr>
        <p:spPr/>
        <p:txBody>
          <a:bodyPr/>
          <a:lstStyle/>
          <a:p>
            <a:fld id="{A02ABAE3-D89C-4001-9AEC-5083F82B749C}" type="datetimeFigureOut">
              <a:rPr lang="fi-FI" smtClean="0"/>
              <a:t>12.8.2025</a:t>
            </a:fld>
            <a:endParaRPr lang="fi-FI"/>
          </a:p>
        </p:txBody>
      </p:sp>
      <p:sp>
        <p:nvSpPr>
          <p:cNvPr id="6" name="Alatunnisteen paikkamerkki 5"/>
          <p:cNvSpPr>
            <a:spLocks noGrp="1"/>
          </p:cNvSpPr>
          <p:nvPr>
            <p:ph type="ftr" sz="quarter" idx="11"/>
          </p:nvPr>
        </p:nvSpPr>
        <p:spPr/>
        <p:txBody>
          <a:bodyPr/>
          <a:lstStyle/>
          <a:p>
            <a:endParaRPr lang="fi-FI"/>
          </a:p>
        </p:txBody>
      </p:sp>
      <p:sp>
        <p:nvSpPr>
          <p:cNvPr id="7" name="Dian numeron paikkamerkki 6"/>
          <p:cNvSpPr>
            <a:spLocks noGrp="1"/>
          </p:cNvSpPr>
          <p:nvPr>
            <p:ph type="sldNum" sz="quarter" idx="12"/>
          </p:nvPr>
        </p:nvSpPr>
        <p:spPr/>
        <p:txBody>
          <a:bodyPr/>
          <a:lstStyle/>
          <a:p>
            <a:fld id="{8F4AEF5D-7FAC-4949-84D2-DA5A9BB3D225}" type="slidenum">
              <a:rPr lang="fi-FI" smtClean="0"/>
              <a:t>‹#›</a:t>
            </a:fld>
            <a:endParaRPr lang="fi-FI"/>
          </a:p>
        </p:txBody>
      </p:sp>
    </p:spTree>
    <p:extLst>
      <p:ext uri="{BB962C8B-B14F-4D97-AF65-F5344CB8AC3E}">
        <p14:creationId xmlns:p14="http://schemas.microsoft.com/office/powerpoint/2010/main" val="31399815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18" Type="http://schemas.openxmlformats.org/officeDocument/2006/relationships/slideLayout" Target="../slideLayouts/slideLayout2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17" Type="http://schemas.openxmlformats.org/officeDocument/2006/relationships/slideLayout" Target="../slideLayouts/slideLayout28.xml"/><Relationship Id="rId2" Type="http://schemas.openxmlformats.org/officeDocument/2006/relationships/slideLayout" Target="../slideLayouts/slideLayout13.xml"/><Relationship Id="rId16" Type="http://schemas.openxmlformats.org/officeDocument/2006/relationships/slideLayout" Target="../slideLayouts/slideLayout27.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slideLayout" Target="../slideLayouts/slideLayout26.xml"/><Relationship Id="rId10" Type="http://schemas.openxmlformats.org/officeDocument/2006/relationships/slideLayout" Target="../slideLayouts/slideLayout21.xml"/><Relationship Id="rId19" Type="http://schemas.openxmlformats.org/officeDocument/2006/relationships/theme" Target="../theme/theme2.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slideLayout" Target="../slideLayouts/slideLayout25.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7.xml"/><Relationship Id="rId3" Type="http://schemas.openxmlformats.org/officeDocument/2006/relationships/slideLayout" Target="../slideLayouts/slideLayout32.xml"/><Relationship Id="rId7" Type="http://schemas.openxmlformats.org/officeDocument/2006/relationships/slideLayout" Target="../slideLayouts/slideLayout36.xml"/><Relationship Id="rId2" Type="http://schemas.openxmlformats.org/officeDocument/2006/relationships/slideLayout" Target="../slideLayouts/slideLayout31.xml"/><Relationship Id="rId1" Type="http://schemas.openxmlformats.org/officeDocument/2006/relationships/slideLayout" Target="../slideLayouts/slideLayout30.xml"/><Relationship Id="rId6" Type="http://schemas.openxmlformats.org/officeDocument/2006/relationships/slideLayout" Target="../slideLayouts/slideLayout35.xml"/><Relationship Id="rId11" Type="http://schemas.openxmlformats.org/officeDocument/2006/relationships/theme" Target="../theme/theme3.xml"/><Relationship Id="rId5" Type="http://schemas.openxmlformats.org/officeDocument/2006/relationships/slideLayout" Target="../slideLayouts/slideLayout34.xml"/><Relationship Id="rId10" Type="http://schemas.openxmlformats.org/officeDocument/2006/relationships/slideLayout" Target="../slideLayouts/slideLayout39.xml"/><Relationship Id="rId4" Type="http://schemas.openxmlformats.org/officeDocument/2006/relationships/slideLayout" Target="../slideLayouts/slideLayout33.xml"/><Relationship Id="rId9" Type="http://schemas.openxmlformats.org/officeDocument/2006/relationships/slideLayout" Target="../slideLayouts/slideLayout3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Otsikon paikkamerkki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i-FI"/>
              <a:t>Muokkaa perustyyl. napsautt.</a:t>
            </a:r>
          </a:p>
        </p:txBody>
      </p:sp>
      <p:sp>
        <p:nvSpPr>
          <p:cNvPr id="3" name="Tekstin paikkamerkki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4" name="Päivämäärän paikkamerkki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02ABAE3-D89C-4001-9AEC-5083F82B749C}" type="datetimeFigureOut">
              <a:rPr lang="fi-FI" smtClean="0"/>
              <a:t>12.8.2025</a:t>
            </a:fld>
            <a:endParaRPr lang="fi-FI"/>
          </a:p>
        </p:txBody>
      </p:sp>
      <p:sp>
        <p:nvSpPr>
          <p:cNvPr id="5" name="Alatunnisteen paikkamerkki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i-FI"/>
          </a:p>
        </p:txBody>
      </p:sp>
      <p:sp>
        <p:nvSpPr>
          <p:cNvPr id="6" name="Dian numeron paikkamerkki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F4AEF5D-7FAC-4949-84D2-DA5A9BB3D225}" type="slidenum">
              <a:rPr lang="fi-FI" smtClean="0"/>
              <a:t>‹#›</a:t>
            </a:fld>
            <a:endParaRPr lang="fi-FI"/>
          </a:p>
        </p:txBody>
      </p:sp>
    </p:spTree>
    <p:extLst>
      <p:ext uri="{BB962C8B-B14F-4D97-AF65-F5344CB8AC3E}">
        <p14:creationId xmlns:p14="http://schemas.microsoft.com/office/powerpoint/2010/main" val="103452011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67" name="Graphic 64">
            <a:extLst>
              <a:ext uri="{FF2B5EF4-FFF2-40B4-BE49-F238E27FC236}">
                <a16:creationId xmlns:a16="http://schemas.microsoft.com/office/drawing/2014/main" id="{79582880-3C31-A446-B64A-AF87CFF6CC7F}"/>
              </a:ext>
            </a:extLst>
          </p:cNvPr>
          <p:cNvSpPr>
            <a:spLocks noChangeAspect="1"/>
          </p:cNvSpPr>
          <p:nvPr userDrawn="1"/>
        </p:nvSpPr>
        <p:spPr>
          <a:xfrm>
            <a:off x="626243" y="6434109"/>
            <a:ext cx="1872000" cy="211415"/>
          </a:xfrm>
          <a:custGeom>
            <a:avLst/>
            <a:gdLst>
              <a:gd name="connsiteX0" fmla="*/ 2367104 w 10836894"/>
              <a:gd name="connsiteY0" fmla="*/ 783665 h 1223870"/>
              <a:gd name="connsiteX1" fmla="*/ 2367104 w 10836894"/>
              <a:gd name="connsiteY1" fmla="*/ 783665 h 1223870"/>
              <a:gd name="connsiteX2" fmla="*/ 2367104 w 10836894"/>
              <a:gd name="connsiteY2" fmla="*/ 268117 h 1223870"/>
              <a:gd name="connsiteX3" fmla="*/ 2196188 w 10836894"/>
              <a:gd name="connsiteY3" fmla="*/ 268117 h 1223870"/>
              <a:gd name="connsiteX4" fmla="*/ 2196188 w 10836894"/>
              <a:gd name="connsiteY4" fmla="*/ 691678 h 1223870"/>
              <a:gd name="connsiteX5" fmla="*/ 2043015 w 10836894"/>
              <a:gd name="connsiteY5" fmla="*/ 796168 h 1223870"/>
              <a:gd name="connsiteX6" fmla="*/ 1896515 w 10836894"/>
              <a:gd name="connsiteY6" fmla="*/ 640692 h 1223870"/>
              <a:gd name="connsiteX7" fmla="*/ 1896515 w 10836894"/>
              <a:gd name="connsiteY7" fmla="*/ 338183 h 1223870"/>
              <a:gd name="connsiteX8" fmla="*/ 1896515 w 10836894"/>
              <a:gd name="connsiteY8" fmla="*/ 338183 h 1223870"/>
              <a:gd name="connsiteX9" fmla="*/ 1810976 w 10836894"/>
              <a:gd name="connsiteY9" fmla="*/ 267711 h 1223870"/>
              <a:gd name="connsiteX10" fmla="*/ 1666105 w 10836894"/>
              <a:gd name="connsiteY10" fmla="*/ 267711 h 1223870"/>
              <a:gd name="connsiteX11" fmla="*/ 1666105 w 10836894"/>
              <a:gd name="connsiteY11" fmla="*/ 411496 h 1223870"/>
              <a:gd name="connsiteX12" fmla="*/ 1696055 w 10836894"/>
              <a:gd name="connsiteY12" fmla="*/ 411496 h 1223870"/>
              <a:gd name="connsiteX13" fmla="*/ 1725925 w 10836894"/>
              <a:gd name="connsiteY13" fmla="*/ 435455 h 1223870"/>
              <a:gd name="connsiteX14" fmla="*/ 1725925 w 10836894"/>
              <a:gd name="connsiteY14" fmla="*/ 441292 h 1223870"/>
              <a:gd name="connsiteX15" fmla="*/ 1725925 w 10836894"/>
              <a:gd name="connsiteY15" fmla="*/ 668621 h 1223870"/>
              <a:gd name="connsiteX16" fmla="*/ 2017540 w 10836894"/>
              <a:gd name="connsiteY16" fmla="*/ 977138 h 1223870"/>
              <a:gd name="connsiteX17" fmla="*/ 2201641 w 10836894"/>
              <a:gd name="connsiteY17" fmla="*/ 888723 h 1223870"/>
              <a:gd name="connsiteX18" fmla="*/ 2201641 w 10836894"/>
              <a:gd name="connsiteY18" fmla="*/ 888723 h 1223870"/>
              <a:gd name="connsiteX19" fmla="*/ 2201641 w 10836894"/>
              <a:gd name="connsiteY19" fmla="*/ 888723 h 1223870"/>
              <a:gd name="connsiteX20" fmla="*/ 2287099 w 10836894"/>
              <a:gd name="connsiteY20" fmla="*/ 958383 h 1223870"/>
              <a:gd name="connsiteX21" fmla="*/ 2449876 w 10836894"/>
              <a:gd name="connsiteY21" fmla="*/ 958383 h 1223870"/>
              <a:gd name="connsiteX22" fmla="*/ 2449876 w 10836894"/>
              <a:gd name="connsiteY22" fmla="*/ 813624 h 1223870"/>
              <a:gd name="connsiteX23" fmla="*/ 2396973 w 10836894"/>
              <a:gd name="connsiteY23" fmla="*/ 813624 h 1223870"/>
              <a:gd name="connsiteX24" fmla="*/ 2367088 w 10836894"/>
              <a:gd name="connsiteY24" fmla="*/ 789501 h 1223870"/>
              <a:gd name="connsiteX25" fmla="*/ 2367104 w 10836894"/>
              <a:gd name="connsiteY25" fmla="*/ 783665 h 1223870"/>
              <a:gd name="connsiteX26" fmla="*/ 3016259 w 10836894"/>
              <a:gd name="connsiteY26" fmla="*/ 332743 h 1223870"/>
              <a:gd name="connsiteX27" fmla="*/ 2881479 w 10836894"/>
              <a:gd name="connsiteY27" fmla="*/ 679338 h 1223870"/>
              <a:gd name="connsiteX28" fmla="*/ 2865202 w 10836894"/>
              <a:gd name="connsiteY28" fmla="*/ 735195 h 1223870"/>
              <a:gd name="connsiteX29" fmla="*/ 2860725 w 10836894"/>
              <a:gd name="connsiteY29" fmla="*/ 735195 h 1223870"/>
              <a:gd name="connsiteX30" fmla="*/ 2845831 w 10836894"/>
              <a:gd name="connsiteY30" fmla="*/ 678850 h 1223870"/>
              <a:gd name="connsiteX31" fmla="*/ 2711784 w 10836894"/>
              <a:gd name="connsiteY31" fmla="*/ 332905 h 1223870"/>
              <a:gd name="connsiteX32" fmla="*/ 2614118 w 10836894"/>
              <a:gd name="connsiteY32" fmla="*/ 267954 h 1223870"/>
              <a:gd name="connsiteX33" fmla="*/ 2505871 w 10836894"/>
              <a:gd name="connsiteY33" fmla="*/ 267954 h 1223870"/>
              <a:gd name="connsiteX34" fmla="*/ 2505871 w 10836894"/>
              <a:gd name="connsiteY34" fmla="*/ 414581 h 1223870"/>
              <a:gd name="connsiteX35" fmla="*/ 2534438 w 10836894"/>
              <a:gd name="connsiteY35" fmla="*/ 414581 h 1223870"/>
              <a:gd name="connsiteX36" fmla="*/ 2571226 w 10836894"/>
              <a:gd name="connsiteY36" fmla="*/ 438938 h 1223870"/>
              <a:gd name="connsiteX37" fmla="*/ 2786255 w 10836894"/>
              <a:gd name="connsiteY37" fmla="*/ 958546 h 1223870"/>
              <a:gd name="connsiteX38" fmla="*/ 2944555 w 10836894"/>
              <a:gd name="connsiteY38" fmla="*/ 958546 h 1223870"/>
              <a:gd name="connsiteX39" fmla="*/ 3159584 w 10836894"/>
              <a:gd name="connsiteY39" fmla="*/ 438938 h 1223870"/>
              <a:gd name="connsiteX40" fmla="*/ 3196371 w 10836894"/>
              <a:gd name="connsiteY40" fmla="*/ 414581 h 1223870"/>
              <a:gd name="connsiteX41" fmla="*/ 3224939 w 10836894"/>
              <a:gd name="connsiteY41" fmla="*/ 414581 h 1223870"/>
              <a:gd name="connsiteX42" fmla="*/ 3224939 w 10836894"/>
              <a:gd name="connsiteY42" fmla="*/ 267711 h 1223870"/>
              <a:gd name="connsiteX43" fmla="*/ 3107332 w 10836894"/>
              <a:gd name="connsiteY43" fmla="*/ 267711 h 1223870"/>
              <a:gd name="connsiteX44" fmla="*/ 3016259 w 10836894"/>
              <a:gd name="connsiteY44" fmla="*/ 332905 h 1223870"/>
              <a:gd name="connsiteX45" fmla="*/ 1247442 w 10836894"/>
              <a:gd name="connsiteY45" fmla="*/ 247170 h 1223870"/>
              <a:gd name="connsiteX46" fmla="*/ 892344 w 10836894"/>
              <a:gd name="connsiteY46" fmla="*/ 612519 h 1223870"/>
              <a:gd name="connsiteX47" fmla="*/ 1263557 w 10836894"/>
              <a:gd name="connsiteY47" fmla="*/ 976164 h 1223870"/>
              <a:gd name="connsiteX48" fmla="*/ 1533929 w 10836894"/>
              <a:gd name="connsiteY48" fmla="*/ 849996 h 1223870"/>
              <a:gd name="connsiteX49" fmla="*/ 1481434 w 10836894"/>
              <a:gd name="connsiteY49" fmla="*/ 718552 h 1223870"/>
              <a:gd name="connsiteX50" fmla="*/ 1268928 w 10836894"/>
              <a:gd name="connsiteY50" fmla="*/ 804368 h 1223870"/>
              <a:gd name="connsiteX51" fmla="*/ 1067166 w 10836894"/>
              <a:gd name="connsiteY51" fmla="*/ 672924 h 1223870"/>
              <a:gd name="connsiteX52" fmla="*/ 1580972 w 10836894"/>
              <a:gd name="connsiteY52" fmla="*/ 672924 h 1223870"/>
              <a:gd name="connsiteX53" fmla="*/ 1585041 w 10836894"/>
              <a:gd name="connsiteY53" fmla="*/ 612519 h 1223870"/>
              <a:gd name="connsiteX54" fmla="*/ 1247442 w 10836894"/>
              <a:gd name="connsiteY54" fmla="*/ 247170 h 1223870"/>
              <a:gd name="connsiteX55" fmla="*/ 1073922 w 10836894"/>
              <a:gd name="connsiteY55" fmla="*/ 532954 h 1223870"/>
              <a:gd name="connsiteX56" fmla="*/ 1247442 w 10836894"/>
              <a:gd name="connsiteY56" fmla="*/ 420264 h 1223870"/>
              <a:gd name="connsiteX57" fmla="*/ 1410219 w 10836894"/>
              <a:gd name="connsiteY57" fmla="*/ 532954 h 1223870"/>
              <a:gd name="connsiteX58" fmla="*/ 735834 w 10836894"/>
              <a:gd name="connsiteY58" fmla="*/ 783665 h 1223870"/>
              <a:gd name="connsiteX59" fmla="*/ 735834 w 10836894"/>
              <a:gd name="connsiteY59" fmla="*/ 514119 h 1223870"/>
              <a:gd name="connsiteX60" fmla="*/ 494191 w 10836894"/>
              <a:gd name="connsiteY60" fmla="*/ 251392 h 1223870"/>
              <a:gd name="connsiteX61" fmla="*/ 250026 w 10836894"/>
              <a:gd name="connsiteY61" fmla="*/ 394933 h 1223870"/>
              <a:gd name="connsiteX62" fmla="*/ 247340 w 10836894"/>
              <a:gd name="connsiteY62" fmla="*/ 394933 h 1223870"/>
              <a:gd name="connsiteX63" fmla="*/ 250026 w 10836894"/>
              <a:gd name="connsiteY63" fmla="*/ 365218 h 1223870"/>
              <a:gd name="connsiteX64" fmla="*/ 250026 w 10836894"/>
              <a:gd name="connsiteY64" fmla="*/ 345246 h 1223870"/>
              <a:gd name="connsiteX65" fmla="*/ 159115 w 10836894"/>
              <a:gd name="connsiteY65" fmla="*/ 267954 h 1223870"/>
              <a:gd name="connsiteX66" fmla="*/ 0 w 10836894"/>
              <a:gd name="connsiteY66" fmla="*/ 267954 h 1223870"/>
              <a:gd name="connsiteX67" fmla="*/ 0 w 10836894"/>
              <a:gd name="connsiteY67" fmla="*/ 414094 h 1223870"/>
              <a:gd name="connsiteX68" fmla="*/ 54286 w 10836894"/>
              <a:gd name="connsiteY68" fmla="*/ 414094 h 1223870"/>
              <a:gd name="connsiteX69" fmla="*/ 84156 w 10836894"/>
              <a:gd name="connsiteY69" fmla="*/ 443890 h 1223870"/>
              <a:gd name="connsiteX70" fmla="*/ 84156 w 10836894"/>
              <a:gd name="connsiteY70" fmla="*/ 958546 h 1223870"/>
              <a:gd name="connsiteX71" fmla="*/ 255072 w 10836894"/>
              <a:gd name="connsiteY71" fmla="*/ 958546 h 1223870"/>
              <a:gd name="connsiteX72" fmla="*/ 255072 w 10836894"/>
              <a:gd name="connsiteY72" fmla="*/ 641910 h 1223870"/>
              <a:gd name="connsiteX73" fmla="*/ 268664 w 10836894"/>
              <a:gd name="connsiteY73" fmla="*/ 549760 h 1223870"/>
              <a:gd name="connsiteX74" fmla="*/ 454718 w 10836894"/>
              <a:gd name="connsiteY74" fmla="*/ 408898 h 1223870"/>
              <a:gd name="connsiteX75" fmla="*/ 563290 w 10836894"/>
              <a:gd name="connsiteY75" fmla="*/ 549760 h 1223870"/>
              <a:gd name="connsiteX76" fmla="*/ 563290 w 10836894"/>
              <a:gd name="connsiteY76" fmla="*/ 866397 h 1223870"/>
              <a:gd name="connsiteX77" fmla="*/ 655585 w 10836894"/>
              <a:gd name="connsiteY77" fmla="*/ 958465 h 1223870"/>
              <a:gd name="connsiteX78" fmla="*/ 820315 w 10836894"/>
              <a:gd name="connsiteY78" fmla="*/ 958465 h 1223870"/>
              <a:gd name="connsiteX79" fmla="*/ 820315 w 10836894"/>
              <a:gd name="connsiteY79" fmla="*/ 813543 h 1223870"/>
              <a:gd name="connsiteX80" fmla="*/ 765947 w 10836894"/>
              <a:gd name="connsiteY80" fmla="*/ 813543 h 1223870"/>
              <a:gd name="connsiteX81" fmla="*/ 735850 w 10836894"/>
              <a:gd name="connsiteY81" fmla="*/ 789683 h 1223870"/>
              <a:gd name="connsiteX82" fmla="*/ 735834 w 10836894"/>
              <a:gd name="connsiteY82" fmla="*/ 783665 h 1223870"/>
              <a:gd name="connsiteX83" fmla="*/ 10836881 w 10836894"/>
              <a:gd name="connsiteY83" fmla="*/ 613169 h 1223870"/>
              <a:gd name="connsiteX84" fmla="*/ 10499363 w 10836894"/>
              <a:gd name="connsiteY84" fmla="*/ 248388 h 1223870"/>
              <a:gd name="connsiteX85" fmla="*/ 10144346 w 10836894"/>
              <a:gd name="connsiteY85" fmla="*/ 613169 h 1223870"/>
              <a:gd name="connsiteX86" fmla="*/ 10515478 w 10836894"/>
              <a:gd name="connsiteY86" fmla="*/ 976732 h 1223870"/>
              <a:gd name="connsiteX87" fmla="*/ 10785770 w 10836894"/>
              <a:gd name="connsiteY87" fmla="*/ 850646 h 1223870"/>
              <a:gd name="connsiteX88" fmla="*/ 10733436 w 10836894"/>
              <a:gd name="connsiteY88" fmla="*/ 719445 h 1223870"/>
              <a:gd name="connsiteX89" fmla="*/ 10520931 w 10836894"/>
              <a:gd name="connsiteY89" fmla="*/ 805261 h 1223870"/>
              <a:gd name="connsiteX90" fmla="*/ 10319250 w 10836894"/>
              <a:gd name="connsiteY90" fmla="*/ 673817 h 1223870"/>
              <a:gd name="connsiteX91" fmla="*/ 10832893 w 10836894"/>
              <a:gd name="connsiteY91" fmla="*/ 673817 h 1223870"/>
              <a:gd name="connsiteX92" fmla="*/ 10836881 w 10836894"/>
              <a:gd name="connsiteY92" fmla="*/ 613169 h 1223870"/>
              <a:gd name="connsiteX93" fmla="*/ 10325843 w 10836894"/>
              <a:gd name="connsiteY93" fmla="*/ 534091 h 1223870"/>
              <a:gd name="connsiteX94" fmla="*/ 10499363 w 10836894"/>
              <a:gd name="connsiteY94" fmla="*/ 421401 h 1223870"/>
              <a:gd name="connsiteX95" fmla="*/ 10662140 w 10836894"/>
              <a:gd name="connsiteY95" fmla="*/ 534091 h 1223870"/>
              <a:gd name="connsiteX96" fmla="*/ 9746519 w 10836894"/>
              <a:gd name="connsiteY96" fmla="*/ 248388 h 1223870"/>
              <a:gd name="connsiteX97" fmla="*/ 9566325 w 10836894"/>
              <a:gd name="connsiteY97" fmla="*/ 336883 h 1223870"/>
              <a:gd name="connsiteX98" fmla="*/ 9566325 w 10836894"/>
              <a:gd name="connsiteY98" fmla="*/ 103709 h 1223870"/>
              <a:gd name="connsiteX99" fmla="*/ 9480704 w 10836894"/>
              <a:gd name="connsiteY99" fmla="*/ 33237 h 1223870"/>
              <a:gd name="connsiteX100" fmla="*/ 9320043 w 10836894"/>
              <a:gd name="connsiteY100" fmla="*/ 33237 h 1223870"/>
              <a:gd name="connsiteX101" fmla="*/ 9320043 w 10836894"/>
              <a:gd name="connsiteY101" fmla="*/ 178241 h 1223870"/>
              <a:gd name="connsiteX102" fmla="*/ 9365620 w 10836894"/>
              <a:gd name="connsiteY102" fmla="*/ 178241 h 1223870"/>
              <a:gd name="connsiteX103" fmla="*/ 9395572 w 10836894"/>
              <a:gd name="connsiteY103" fmla="*/ 202465 h 1223870"/>
              <a:gd name="connsiteX104" fmla="*/ 9395572 w 10836894"/>
              <a:gd name="connsiteY104" fmla="*/ 208118 h 1223870"/>
              <a:gd name="connsiteX105" fmla="*/ 9395572 w 10836894"/>
              <a:gd name="connsiteY105" fmla="*/ 958221 h 1223870"/>
              <a:gd name="connsiteX106" fmla="*/ 9566488 w 10836894"/>
              <a:gd name="connsiteY106" fmla="*/ 958221 h 1223870"/>
              <a:gd name="connsiteX107" fmla="*/ 9566488 w 10836894"/>
              <a:gd name="connsiteY107" fmla="*/ 534334 h 1223870"/>
              <a:gd name="connsiteX108" fmla="*/ 9721126 w 10836894"/>
              <a:gd name="connsiteY108" fmla="*/ 429682 h 1223870"/>
              <a:gd name="connsiteX109" fmla="*/ 9870392 w 10836894"/>
              <a:gd name="connsiteY109" fmla="*/ 585321 h 1223870"/>
              <a:gd name="connsiteX110" fmla="*/ 9870392 w 10836894"/>
              <a:gd name="connsiteY110" fmla="*/ 958221 h 1223870"/>
              <a:gd name="connsiteX111" fmla="*/ 10041308 w 10836894"/>
              <a:gd name="connsiteY111" fmla="*/ 958221 h 1223870"/>
              <a:gd name="connsiteX112" fmla="*/ 10041308 w 10836894"/>
              <a:gd name="connsiteY112" fmla="*/ 557149 h 1223870"/>
              <a:gd name="connsiteX113" fmla="*/ 9746519 w 10836894"/>
              <a:gd name="connsiteY113" fmla="*/ 248631 h 1223870"/>
              <a:gd name="connsiteX114" fmla="*/ 5906365 w 10836894"/>
              <a:gd name="connsiteY114" fmla="*/ 782529 h 1223870"/>
              <a:gd name="connsiteX115" fmla="*/ 5906365 w 10836894"/>
              <a:gd name="connsiteY115" fmla="*/ 782529 h 1223870"/>
              <a:gd name="connsiteX116" fmla="*/ 5906365 w 10836894"/>
              <a:gd name="connsiteY116" fmla="*/ 524430 h 1223870"/>
              <a:gd name="connsiteX117" fmla="*/ 5740821 w 10836894"/>
              <a:gd name="connsiteY117" fmla="*/ 271770 h 1223870"/>
              <a:gd name="connsiteX118" fmla="*/ 5600589 w 10836894"/>
              <a:gd name="connsiteY118" fmla="*/ 247413 h 1223870"/>
              <a:gd name="connsiteX119" fmla="*/ 5333797 w 10836894"/>
              <a:gd name="connsiteY119" fmla="*/ 369684 h 1223870"/>
              <a:gd name="connsiteX120" fmla="*/ 5375549 w 10836894"/>
              <a:gd name="connsiteY120" fmla="*/ 509491 h 1223870"/>
              <a:gd name="connsiteX121" fmla="*/ 5579020 w 10836894"/>
              <a:gd name="connsiteY121" fmla="*/ 419452 h 1223870"/>
              <a:gd name="connsiteX122" fmla="*/ 5735286 w 10836894"/>
              <a:gd name="connsiteY122" fmla="*/ 552521 h 1223870"/>
              <a:gd name="connsiteX123" fmla="*/ 5735286 w 10836894"/>
              <a:gd name="connsiteY123" fmla="*/ 571275 h 1223870"/>
              <a:gd name="connsiteX124" fmla="*/ 5568196 w 10836894"/>
              <a:gd name="connsiteY124" fmla="*/ 522562 h 1223870"/>
              <a:gd name="connsiteX125" fmla="*/ 5297416 w 10836894"/>
              <a:gd name="connsiteY125" fmla="*/ 749891 h 1223870"/>
              <a:gd name="connsiteX126" fmla="*/ 5550697 w 10836894"/>
              <a:gd name="connsiteY126" fmla="*/ 977219 h 1223870"/>
              <a:gd name="connsiteX127" fmla="*/ 5740658 w 10836894"/>
              <a:gd name="connsiteY127" fmla="*/ 897898 h 1223870"/>
              <a:gd name="connsiteX128" fmla="*/ 5740658 w 10836894"/>
              <a:gd name="connsiteY128" fmla="*/ 897898 h 1223870"/>
              <a:gd name="connsiteX129" fmla="*/ 5831406 w 10836894"/>
              <a:gd name="connsiteY129" fmla="*/ 958708 h 1223870"/>
              <a:gd name="connsiteX130" fmla="*/ 5989788 w 10836894"/>
              <a:gd name="connsiteY130" fmla="*/ 958708 h 1223870"/>
              <a:gd name="connsiteX131" fmla="*/ 5989788 w 10836894"/>
              <a:gd name="connsiteY131" fmla="*/ 812568 h 1223870"/>
              <a:gd name="connsiteX132" fmla="*/ 5936479 w 10836894"/>
              <a:gd name="connsiteY132" fmla="*/ 812568 h 1223870"/>
              <a:gd name="connsiteX133" fmla="*/ 5906365 w 10836894"/>
              <a:gd name="connsiteY133" fmla="*/ 788362 h 1223870"/>
              <a:gd name="connsiteX134" fmla="*/ 5906365 w 10836894"/>
              <a:gd name="connsiteY134" fmla="*/ 782529 h 1223870"/>
              <a:gd name="connsiteX135" fmla="*/ 5735449 w 10836894"/>
              <a:gd name="connsiteY135" fmla="*/ 759552 h 1223870"/>
              <a:gd name="connsiteX136" fmla="*/ 5603437 w 10836894"/>
              <a:gd name="connsiteY136" fmla="*/ 817358 h 1223870"/>
              <a:gd name="connsiteX137" fmla="*/ 5470041 w 10836894"/>
              <a:gd name="connsiteY137" fmla="*/ 740798 h 1223870"/>
              <a:gd name="connsiteX138" fmla="*/ 5604739 w 10836894"/>
              <a:gd name="connsiteY138" fmla="*/ 662856 h 1223870"/>
              <a:gd name="connsiteX139" fmla="*/ 5735449 w 10836894"/>
              <a:gd name="connsiteY139" fmla="*/ 709865 h 1223870"/>
              <a:gd name="connsiteX140" fmla="*/ 7592573 w 10836894"/>
              <a:gd name="connsiteY140" fmla="*/ 248631 h 1223870"/>
              <a:gd name="connsiteX141" fmla="*/ 7387473 w 10836894"/>
              <a:gd name="connsiteY141" fmla="*/ 339563 h 1223870"/>
              <a:gd name="connsiteX142" fmla="*/ 7387473 w 10836894"/>
              <a:gd name="connsiteY142" fmla="*/ 267305 h 1223870"/>
              <a:gd name="connsiteX143" fmla="*/ 7222417 w 10836894"/>
              <a:gd name="connsiteY143" fmla="*/ 267305 h 1223870"/>
              <a:gd name="connsiteX144" fmla="*/ 7222417 w 10836894"/>
              <a:gd name="connsiteY144" fmla="*/ 1050776 h 1223870"/>
              <a:gd name="connsiteX145" fmla="*/ 7198637 w 10836894"/>
              <a:gd name="connsiteY145" fmla="*/ 1080321 h 1223870"/>
              <a:gd name="connsiteX146" fmla="*/ 7192873 w 10836894"/>
              <a:gd name="connsiteY146" fmla="*/ 1080329 h 1223870"/>
              <a:gd name="connsiteX147" fmla="*/ 7137692 w 10836894"/>
              <a:gd name="connsiteY147" fmla="*/ 1080329 h 1223870"/>
              <a:gd name="connsiteX148" fmla="*/ 7137692 w 10836894"/>
              <a:gd name="connsiteY148" fmla="*/ 1223871 h 1223870"/>
              <a:gd name="connsiteX149" fmla="*/ 7307875 w 10836894"/>
              <a:gd name="connsiteY149" fmla="*/ 1223871 h 1223870"/>
              <a:gd name="connsiteX150" fmla="*/ 7392682 w 10836894"/>
              <a:gd name="connsiteY150" fmla="*/ 1154130 h 1223870"/>
              <a:gd name="connsiteX151" fmla="*/ 7392682 w 10836894"/>
              <a:gd name="connsiteY151" fmla="*/ 883690 h 1223870"/>
              <a:gd name="connsiteX152" fmla="*/ 7595096 w 10836894"/>
              <a:gd name="connsiteY152" fmla="*/ 974621 h 1223870"/>
              <a:gd name="connsiteX153" fmla="*/ 7943519 w 10836894"/>
              <a:gd name="connsiteY153" fmla="*/ 610977 h 1223870"/>
              <a:gd name="connsiteX154" fmla="*/ 7592410 w 10836894"/>
              <a:gd name="connsiteY154" fmla="*/ 248631 h 1223870"/>
              <a:gd name="connsiteX155" fmla="*/ 7572469 w 10836894"/>
              <a:gd name="connsiteY155" fmla="*/ 794138 h 1223870"/>
              <a:gd name="connsiteX156" fmla="*/ 7392845 w 10836894"/>
              <a:gd name="connsiteY156" fmla="*/ 703207 h 1223870"/>
              <a:gd name="connsiteX157" fmla="*/ 7392845 w 10836894"/>
              <a:gd name="connsiteY157" fmla="*/ 520045 h 1223870"/>
              <a:gd name="connsiteX158" fmla="*/ 7572469 w 10836894"/>
              <a:gd name="connsiteY158" fmla="*/ 429114 h 1223870"/>
              <a:gd name="connsiteX159" fmla="*/ 7772116 w 10836894"/>
              <a:gd name="connsiteY159" fmla="*/ 610977 h 1223870"/>
              <a:gd name="connsiteX160" fmla="*/ 7572306 w 10836894"/>
              <a:gd name="connsiteY160" fmla="*/ 794138 h 1223870"/>
              <a:gd name="connsiteX161" fmla="*/ 9027533 w 10836894"/>
              <a:gd name="connsiteY161" fmla="*/ 358561 h 1223870"/>
              <a:gd name="connsiteX162" fmla="*/ 9027533 w 10836894"/>
              <a:gd name="connsiteY162" fmla="*/ 267386 h 1223870"/>
              <a:gd name="connsiteX163" fmla="*/ 8862151 w 10836894"/>
              <a:gd name="connsiteY163" fmla="*/ 267386 h 1223870"/>
              <a:gd name="connsiteX164" fmla="*/ 8862151 w 10836894"/>
              <a:gd name="connsiteY164" fmla="*/ 958221 h 1223870"/>
              <a:gd name="connsiteX165" fmla="*/ 9033067 w 10836894"/>
              <a:gd name="connsiteY165" fmla="*/ 958221 h 1223870"/>
              <a:gd name="connsiteX166" fmla="*/ 9033067 w 10836894"/>
              <a:gd name="connsiteY166" fmla="*/ 542372 h 1223870"/>
              <a:gd name="connsiteX167" fmla="*/ 9176881 w 10836894"/>
              <a:gd name="connsiteY167" fmla="*/ 429682 h 1223870"/>
              <a:gd name="connsiteX168" fmla="*/ 9255990 w 10836894"/>
              <a:gd name="connsiteY168" fmla="*/ 450385 h 1223870"/>
              <a:gd name="connsiteX169" fmla="*/ 9255990 w 10836894"/>
              <a:gd name="connsiteY169" fmla="*/ 259754 h 1223870"/>
              <a:gd name="connsiteX170" fmla="*/ 9180625 w 10836894"/>
              <a:gd name="connsiteY170" fmla="*/ 248631 h 1223870"/>
              <a:gd name="connsiteX171" fmla="*/ 9027370 w 10836894"/>
              <a:gd name="connsiteY171" fmla="*/ 358561 h 1223870"/>
              <a:gd name="connsiteX172" fmla="*/ 5247851 w 10836894"/>
              <a:gd name="connsiteY172" fmla="*/ 267792 h 1223870"/>
              <a:gd name="connsiteX173" fmla="*/ 5019474 w 10836894"/>
              <a:gd name="connsiteY173" fmla="*/ 267792 h 1223870"/>
              <a:gd name="connsiteX174" fmla="*/ 4766682 w 10836894"/>
              <a:gd name="connsiteY174" fmla="*/ 523861 h 1223870"/>
              <a:gd name="connsiteX175" fmla="*/ 4766682 w 10836894"/>
              <a:gd name="connsiteY175" fmla="*/ 184167 h 1223870"/>
              <a:gd name="connsiteX176" fmla="*/ 4680898 w 10836894"/>
              <a:gd name="connsiteY176" fmla="*/ 113533 h 1223870"/>
              <a:gd name="connsiteX177" fmla="*/ 4535864 w 10836894"/>
              <a:gd name="connsiteY177" fmla="*/ 113533 h 1223870"/>
              <a:gd name="connsiteX178" fmla="*/ 4535864 w 10836894"/>
              <a:gd name="connsiteY178" fmla="*/ 258861 h 1223870"/>
              <a:gd name="connsiteX179" fmla="*/ 4565977 w 10836894"/>
              <a:gd name="connsiteY179" fmla="*/ 258861 h 1223870"/>
              <a:gd name="connsiteX180" fmla="*/ 4595899 w 10836894"/>
              <a:gd name="connsiteY180" fmla="*/ 283121 h 1223870"/>
              <a:gd name="connsiteX181" fmla="*/ 4595928 w 10836894"/>
              <a:gd name="connsiteY181" fmla="*/ 288414 h 1223870"/>
              <a:gd name="connsiteX182" fmla="*/ 4595929 w 10836894"/>
              <a:gd name="connsiteY182" fmla="*/ 958221 h 1223870"/>
              <a:gd name="connsiteX183" fmla="*/ 4766845 w 10836894"/>
              <a:gd name="connsiteY183" fmla="*/ 958221 h 1223870"/>
              <a:gd name="connsiteX184" fmla="*/ 4766845 w 10836894"/>
              <a:gd name="connsiteY184" fmla="*/ 667484 h 1223870"/>
              <a:gd name="connsiteX185" fmla="*/ 5047879 w 10836894"/>
              <a:gd name="connsiteY185" fmla="*/ 958546 h 1223870"/>
              <a:gd name="connsiteX186" fmla="*/ 5277801 w 10836894"/>
              <a:gd name="connsiteY186" fmla="*/ 958546 h 1223870"/>
              <a:gd name="connsiteX187" fmla="*/ 4928238 w 10836894"/>
              <a:gd name="connsiteY187" fmla="*/ 592384 h 1223870"/>
              <a:gd name="connsiteX188" fmla="*/ 8400923 w 10836894"/>
              <a:gd name="connsiteY188" fmla="*/ 247332 h 1223870"/>
              <a:gd name="connsiteX189" fmla="*/ 8045907 w 10836894"/>
              <a:gd name="connsiteY189" fmla="*/ 612195 h 1223870"/>
              <a:gd name="connsiteX190" fmla="*/ 8417038 w 10836894"/>
              <a:gd name="connsiteY190" fmla="*/ 975677 h 1223870"/>
              <a:gd name="connsiteX191" fmla="*/ 8687329 w 10836894"/>
              <a:gd name="connsiteY191" fmla="*/ 849590 h 1223870"/>
              <a:gd name="connsiteX192" fmla="*/ 8634915 w 10836894"/>
              <a:gd name="connsiteY192" fmla="*/ 718146 h 1223870"/>
              <a:gd name="connsiteX193" fmla="*/ 8422410 w 10836894"/>
              <a:gd name="connsiteY193" fmla="*/ 803962 h 1223870"/>
              <a:gd name="connsiteX194" fmla="*/ 8220729 w 10836894"/>
              <a:gd name="connsiteY194" fmla="*/ 672518 h 1223870"/>
              <a:gd name="connsiteX195" fmla="*/ 8734372 w 10836894"/>
              <a:gd name="connsiteY195" fmla="*/ 672518 h 1223870"/>
              <a:gd name="connsiteX196" fmla="*/ 8738441 w 10836894"/>
              <a:gd name="connsiteY196" fmla="*/ 612195 h 1223870"/>
              <a:gd name="connsiteX197" fmla="*/ 8401167 w 10836894"/>
              <a:gd name="connsiteY197" fmla="*/ 247332 h 1223870"/>
              <a:gd name="connsiteX198" fmla="*/ 8227402 w 10836894"/>
              <a:gd name="connsiteY198" fmla="*/ 533036 h 1223870"/>
              <a:gd name="connsiteX199" fmla="*/ 8400923 w 10836894"/>
              <a:gd name="connsiteY199" fmla="*/ 420345 h 1223870"/>
              <a:gd name="connsiteX200" fmla="*/ 8563700 w 10836894"/>
              <a:gd name="connsiteY200" fmla="*/ 533036 h 1223870"/>
              <a:gd name="connsiteX201" fmla="*/ 6245511 w 10836894"/>
              <a:gd name="connsiteY201" fmla="*/ 446488 h 1223870"/>
              <a:gd name="connsiteX202" fmla="*/ 6348712 w 10836894"/>
              <a:gd name="connsiteY202" fmla="*/ 384217 h 1223870"/>
              <a:gd name="connsiteX203" fmla="*/ 6435635 w 10836894"/>
              <a:gd name="connsiteY203" fmla="*/ 432930 h 1223870"/>
              <a:gd name="connsiteX204" fmla="*/ 6435635 w 10836894"/>
              <a:gd name="connsiteY204" fmla="*/ 467029 h 1223870"/>
              <a:gd name="connsiteX205" fmla="*/ 6587668 w 10836894"/>
              <a:gd name="connsiteY205" fmla="*/ 467029 h 1223870"/>
              <a:gd name="connsiteX206" fmla="*/ 6587668 w 10836894"/>
              <a:gd name="connsiteY206" fmla="*/ 395177 h 1223870"/>
              <a:gd name="connsiteX207" fmla="*/ 6344642 w 10836894"/>
              <a:gd name="connsiteY207" fmla="*/ 251635 h 1223870"/>
              <a:gd name="connsiteX208" fmla="*/ 6076060 w 10836894"/>
              <a:gd name="connsiteY208" fmla="*/ 453471 h 1223870"/>
              <a:gd name="connsiteX209" fmla="*/ 6441250 w 10836894"/>
              <a:gd name="connsiteY209" fmla="*/ 773111 h 1223870"/>
              <a:gd name="connsiteX210" fmla="*/ 6347572 w 10836894"/>
              <a:gd name="connsiteY210" fmla="*/ 840822 h 1223870"/>
              <a:gd name="connsiteX211" fmla="*/ 6141252 w 10836894"/>
              <a:gd name="connsiteY211" fmla="*/ 739255 h 1223870"/>
              <a:gd name="connsiteX212" fmla="*/ 6059864 w 10836894"/>
              <a:gd name="connsiteY212" fmla="*/ 851701 h 1223870"/>
              <a:gd name="connsiteX213" fmla="*/ 6347654 w 10836894"/>
              <a:gd name="connsiteY213" fmla="*/ 974946 h 1223870"/>
              <a:gd name="connsiteX214" fmla="*/ 6613794 w 10836894"/>
              <a:gd name="connsiteY214" fmla="*/ 763855 h 1223870"/>
              <a:gd name="connsiteX215" fmla="*/ 6245511 w 10836894"/>
              <a:gd name="connsiteY215" fmla="*/ 446488 h 1223870"/>
              <a:gd name="connsiteX216" fmla="*/ 4056160 w 10836894"/>
              <a:gd name="connsiteY216" fmla="*/ 32426 h 1223870"/>
              <a:gd name="connsiteX217" fmla="*/ 3628300 w 10836894"/>
              <a:gd name="connsiteY217" fmla="*/ 50044 h 1223870"/>
              <a:gd name="connsiteX218" fmla="*/ 3349463 w 10836894"/>
              <a:gd name="connsiteY218" fmla="*/ 369034 h 1223870"/>
              <a:gd name="connsiteX219" fmla="*/ 3382019 w 10836894"/>
              <a:gd name="connsiteY219" fmla="*/ 792840 h 1223870"/>
              <a:gd name="connsiteX220" fmla="*/ 3705375 w 10836894"/>
              <a:gd name="connsiteY220" fmla="*/ 1056541 h 1223870"/>
              <a:gd name="connsiteX221" fmla="*/ 4144222 w 10836894"/>
              <a:gd name="connsiteY221" fmla="*/ 1041277 h 1223870"/>
              <a:gd name="connsiteX222" fmla="*/ 4423466 w 10836894"/>
              <a:gd name="connsiteY222" fmla="*/ 723829 h 1223870"/>
              <a:gd name="connsiteX223" fmla="*/ 4390911 w 10836894"/>
              <a:gd name="connsiteY223" fmla="*/ 296533 h 1223870"/>
              <a:gd name="connsiteX224" fmla="*/ 4055915 w 10836894"/>
              <a:gd name="connsiteY224" fmla="*/ 32263 h 1223870"/>
              <a:gd name="connsiteX225" fmla="*/ 4298372 w 10836894"/>
              <a:gd name="connsiteY225" fmla="*/ 682585 h 1223870"/>
              <a:gd name="connsiteX226" fmla="*/ 4088471 w 10836894"/>
              <a:gd name="connsiteY226" fmla="*/ 922336 h 1223870"/>
              <a:gd name="connsiteX227" fmla="*/ 3756243 w 10836894"/>
              <a:gd name="connsiteY227" fmla="*/ 935326 h 1223870"/>
              <a:gd name="connsiteX228" fmla="*/ 3497021 w 10836894"/>
              <a:gd name="connsiteY228" fmla="*/ 729918 h 1223870"/>
              <a:gd name="connsiteX229" fmla="*/ 3474069 w 10836894"/>
              <a:gd name="connsiteY229" fmla="*/ 410116 h 1223870"/>
              <a:gd name="connsiteX230" fmla="*/ 3668425 w 10836894"/>
              <a:gd name="connsiteY230" fmla="*/ 176454 h 1223870"/>
              <a:gd name="connsiteX231" fmla="*/ 4021488 w 10836894"/>
              <a:gd name="connsiteY231" fmla="*/ 159161 h 1223870"/>
              <a:gd name="connsiteX232" fmla="*/ 4275502 w 10836894"/>
              <a:gd name="connsiteY232" fmla="*/ 360103 h 1223870"/>
              <a:gd name="connsiteX233" fmla="*/ 4298128 w 10836894"/>
              <a:gd name="connsiteY233" fmla="*/ 682423 h 1223870"/>
              <a:gd name="connsiteX234" fmla="*/ 4109225 w 10836894"/>
              <a:gd name="connsiteY234" fmla="*/ 660258 h 1223870"/>
              <a:gd name="connsiteX235" fmla="*/ 3685191 w 10836894"/>
              <a:gd name="connsiteY235" fmla="*/ 414825 h 1223870"/>
              <a:gd name="connsiteX236" fmla="*/ 3607264 w 10836894"/>
              <a:gd name="connsiteY236" fmla="*/ 435244 h 1223870"/>
              <a:gd name="connsiteX237" fmla="*/ 3601686 w 10836894"/>
              <a:gd name="connsiteY237" fmla="*/ 448274 h 1223870"/>
              <a:gd name="connsiteX238" fmla="*/ 3744116 w 10836894"/>
              <a:gd name="connsiteY238" fmla="*/ 798685 h 1223870"/>
              <a:gd name="connsiteX239" fmla="*/ 4121596 w 10836894"/>
              <a:gd name="connsiteY239" fmla="*/ 748916 h 1223870"/>
              <a:gd name="connsiteX240" fmla="*/ 4120232 w 10836894"/>
              <a:gd name="connsiteY240" fmla="*/ 668555 h 1223870"/>
              <a:gd name="connsiteX241" fmla="*/ 4109225 w 10836894"/>
              <a:gd name="connsiteY241" fmla="*/ 660258 h 1223870"/>
              <a:gd name="connsiteX242" fmla="*/ 3789694 w 10836894"/>
              <a:gd name="connsiteY242" fmla="*/ 712138 h 1223870"/>
              <a:gd name="connsiteX243" fmla="*/ 3703503 w 10836894"/>
              <a:gd name="connsiteY243" fmla="*/ 536039 h 1223870"/>
              <a:gd name="connsiteX244" fmla="*/ 3993654 w 10836894"/>
              <a:gd name="connsiteY244" fmla="*/ 705805 h 1223870"/>
              <a:gd name="connsiteX245" fmla="*/ 3789694 w 10836894"/>
              <a:gd name="connsiteY245" fmla="*/ 712138 h 1223870"/>
              <a:gd name="connsiteX246" fmla="*/ 3707166 w 10836894"/>
              <a:gd name="connsiteY246" fmla="*/ 336315 h 1223870"/>
              <a:gd name="connsiteX247" fmla="*/ 3861397 w 10836894"/>
              <a:gd name="connsiteY247" fmla="*/ 418316 h 1223870"/>
              <a:gd name="connsiteX248" fmla="*/ 3893301 w 10836894"/>
              <a:gd name="connsiteY248" fmla="*/ 399642 h 1223870"/>
              <a:gd name="connsiteX249" fmla="*/ 3839015 w 10836894"/>
              <a:gd name="connsiteY249" fmla="*/ 264869 h 1223870"/>
              <a:gd name="connsiteX250" fmla="*/ 3704968 w 10836894"/>
              <a:gd name="connsiteY250" fmla="*/ 299049 h 1223870"/>
              <a:gd name="connsiteX251" fmla="*/ 3707166 w 10836894"/>
              <a:gd name="connsiteY251" fmla="*/ 336315 h 1223870"/>
              <a:gd name="connsiteX252" fmla="*/ 4135432 w 10836894"/>
              <a:gd name="connsiteY252" fmla="*/ 421239 h 1223870"/>
              <a:gd name="connsiteX253" fmla="*/ 4001385 w 10836894"/>
              <a:gd name="connsiteY253" fmla="*/ 455419 h 1223870"/>
              <a:gd name="connsiteX254" fmla="*/ 4003583 w 10836894"/>
              <a:gd name="connsiteY254" fmla="*/ 492360 h 1223870"/>
              <a:gd name="connsiteX255" fmla="*/ 4158221 w 10836894"/>
              <a:gd name="connsiteY255" fmla="*/ 574685 h 1223870"/>
              <a:gd name="connsiteX256" fmla="*/ 4190125 w 10836894"/>
              <a:gd name="connsiteY256" fmla="*/ 556012 h 1223870"/>
              <a:gd name="connsiteX257" fmla="*/ 4135432 w 10836894"/>
              <a:gd name="connsiteY257" fmla="*/ 421239 h 12238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Lst>
            <a:rect l="l" t="t" r="r" b="b"/>
            <a:pathLst>
              <a:path w="10836894" h="1223870">
                <a:moveTo>
                  <a:pt x="2367104" y="783665"/>
                </a:moveTo>
                <a:lnTo>
                  <a:pt x="2367104" y="783665"/>
                </a:lnTo>
                <a:lnTo>
                  <a:pt x="2367104" y="268117"/>
                </a:lnTo>
                <a:lnTo>
                  <a:pt x="2196188" y="268117"/>
                </a:lnTo>
                <a:lnTo>
                  <a:pt x="2196188" y="691678"/>
                </a:lnTo>
                <a:cubicBezTo>
                  <a:pt x="2184142" y="752002"/>
                  <a:pt x="2115613" y="796168"/>
                  <a:pt x="2043015" y="796168"/>
                </a:cubicBezTo>
                <a:cubicBezTo>
                  <a:pt x="1959754" y="796168"/>
                  <a:pt x="1896515" y="739904"/>
                  <a:pt x="1896515" y="640692"/>
                </a:cubicBezTo>
                <a:lnTo>
                  <a:pt x="1896515" y="338183"/>
                </a:lnTo>
                <a:lnTo>
                  <a:pt x="1896515" y="338183"/>
                </a:lnTo>
                <a:cubicBezTo>
                  <a:pt x="1896515" y="297588"/>
                  <a:pt x="1873401" y="267711"/>
                  <a:pt x="1810976" y="267711"/>
                </a:cubicBezTo>
                <a:lnTo>
                  <a:pt x="1666105" y="267711"/>
                </a:lnTo>
                <a:lnTo>
                  <a:pt x="1666105" y="411496"/>
                </a:lnTo>
                <a:lnTo>
                  <a:pt x="1696055" y="411496"/>
                </a:lnTo>
                <a:cubicBezTo>
                  <a:pt x="1710936" y="409884"/>
                  <a:pt x="1724309" y="420611"/>
                  <a:pt x="1725925" y="435455"/>
                </a:cubicBezTo>
                <a:cubicBezTo>
                  <a:pt x="1726136" y="437395"/>
                  <a:pt x="1726136" y="439352"/>
                  <a:pt x="1725925" y="441292"/>
                </a:cubicBezTo>
                <a:lnTo>
                  <a:pt x="1725925" y="668621"/>
                </a:lnTo>
                <a:cubicBezTo>
                  <a:pt x="1725925" y="883121"/>
                  <a:pt x="1875110" y="977138"/>
                  <a:pt x="2017540" y="977138"/>
                </a:cubicBezTo>
                <a:cubicBezTo>
                  <a:pt x="2116915" y="977138"/>
                  <a:pt x="2182759" y="939629"/>
                  <a:pt x="2201641" y="888723"/>
                </a:cubicBezTo>
                <a:lnTo>
                  <a:pt x="2201641" y="888723"/>
                </a:lnTo>
                <a:lnTo>
                  <a:pt x="2201641" y="888723"/>
                </a:lnTo>
                <a:cubicBezTo>
                  <a:pt x="2201641" y="928912"/>
                  <a:pt x="2225081" y="958383"/>
                  <a:pt x="2287099" y="958383"/>
                </a:cubicBezTo>
                <a:lnTo>
                  <a:pt x="2449876" y="958383"/>
                </a:lnTo>
                <a:lnTo>
                  <a:pt x="2449876" y="813624"/>
                </a:lnTo>
                <a:lnTo>
                  <a:pt x="2396973" y="813624"/>
                </a:lnTo>
                <a:cubicBezTo>
                  <a:pt x="2382043" y="815195"/>
                  <a:pt x="2368663" y="804395"/>
                  <a:pt x="2367088" y="789501"/>
                </a:cubicBezTo>
                <a:cubicBezTo>
                  <a:pt x="2366883" y="787561"/>
                  <a:pt x="2366888" y="785604"/>
                  <a:pt x="2367104" y="783665"/>
                </a:cubicBezTo>
                <a:close/>
                <a:moveTo>
                  <a:pt x="3016259" y="332743"/>
                </a:moveTo>
                <a:lnTo>
                  <a:pt x="2881479" y="679338"/>
                </a:lnTo>
                <a:cubicBezTo>
                  <a:pt x="2873917" y="697270"/>
                  <a:pt x="2868455" y="716013"/>
                  <a:pt x="2865202" y="735195"/>
                </a:cubicBezTo>
                <a:lnTo>
                  <a:pt x="2860725" y="735195"/>
                </a:lnTo>
                <a:cubicBezTo>
                  <a:pt x="2857894" y="715916"/>
                  <a:pt x="2852898" y="697016"/>
                  <a:pt x="2845831" y="678850"/>
                </a:cubicBezTo>
                <a:lnTo>
                  <a:pt x="2711784" y="332905"/>
                </a:lnTo>
                <a:cubicBezTo>
                  <a:pt x="2690542" y="285410"/>
                  <a:pt x="2662951" y="267954"/>
                  <a:pt x="2614118" y="267954"/>
                </a:cubicBezTo>
                <a:lnTo>
                  <a:pt x="2505871" y="267954"/>
                </a:lnTo>
                <a:lnTo>
                  <a:pt x="2505871" y="414581"/>
                </a:lnTo>
                <a:lnTo>
                  <a:pt x="2534438" y="414581"/>
                </a:lnTo>
                <a:cubicBezTo>
                  <a:pt x="2553484" y="414581"/>
                  <a:pt x="2563006" y="418640"/>
                  <a:pt x="2571226" y="438938"/>
                </a:cubicBezTo>
                <a:lnTo>
                  <a:pt x="2786255" y="958546"/>
                </a:lnTo>
                <a:lnTo>
                  <a:pt x="2944555" y="958546"/>
                </a:lnTo>
                <a:lnTo>
                  <a:pt x="3159584" y="438938"/>
                </a:lnTo>
                <a:cubicBezTo>
                  <a:pt x="3167723" y="418559"/>
                  <a:pt x="3177327" y="414581"/>
                  <a:pt x="3196371" y="414581"/>
                </a:cubicBezTo>
                <a:lnTo>
                  <a:pt x="3224939" y="414581"/>
                </a:lnTo>
                <a:lnTo>
                  <a:pt x="3224939" y="267711"/>
                </a:lnTo>
                <a:lnTo>
                  <a:pt x="3107332" y="267711"/>
                </a:lnTo>
                <a:cubicBezTo>
                  <a:pt x="3058499" y="267711"/>
                  <a:pt x="3034083" y="285410"/>
                  <a:pt x="3016259" y="332905"/>
                </a:cubicBezTo>
                <a:close/>
                <a:moveTo>
                  <a:pt x="1247442" y="247170"/>
                </a:moveTo>
                <a:cubicBezTo>
                  <a:pt x="1029483" y="247170"/>
                  <a:pt x="892344" y="416205"/>
                  <a:pt x="892344" y="612519"/>
                </a:cubicBezTo>
                <a:cubicBezTo>
                  <a:pt x="892344" y="836600"/>
                  <a:pt x="1052354" y="976164"/>
                  <a:pt x="1263557" y="976164"/>
                </a:cubicBezTo>
                <a:cubicBezTo>
                  <a:pt x="1391337" y="976164"/>
                  <a:pt x="1490875" y="921118"/>
                  <a:pt x="1533929" y="849996"/>
                </a:cubicBezTo>
                <a:lnTo>
                  <a:pt x="1481434" y="718552"/>
                </a:lnTo>
                <a:cubicBezTo>
                  <a:pt x="1442449" y="770837"/>
                  <a:pt x="1355037" y="804368"/>
                  <a:pt x="1268928" y="804368"/>
                </a:cubicBezTo>
                <a:cubicBezTo>
                  <a:pt x="1164019" y="804368"/>
                  <a:pt x="1083281" y="762800"/>
                  <a:pt x="1067166" y="672924"/>
                </a:cubicBezTo>
                <a:lnTo>
                  <a:pt x="1580972" y="672924"/>
                </a:lnTo>
                <a:cubicBezTo>
                  <a:pt x="1583800" y="652915"/>
                  <a:pt x="1585160" y="632726"/>
                  <a:pt x="1585041" y="612519"/>
                </a:cubicBezTo>
                <a:cubicBezTo>
                  <a:pt x="1585367" y="418884"/>
                  <a:pt x="1451890" y="247170"/>
                  <a:pt x="1247442" y="247170"/>
                </a:cubicBezTo>
                <a:close/>
                <a:moveTo>
                  <a:pt x="1073922" y="532954"/>
                </a:moveTo>
                <a:cubicBezTo>
                  <a:pt x="1088734" y="459154"/>
                  <a:pt x="1162635" y="420264"/>
                  <a:pt x="1247442" y="420264"/>
                </a:cubicBezTo>
                <a:cubicBezTo>
                  <a:pt x="1330784" y="420264"/>
                  <a:pt x="1399394" y="460859"/>
                  <a:pt x="1410219" y="532954"/>
                </a:cubicBezTo>
                <a:close/>
                <a:moveTo>
                  <a:pt x="735834" y="783665"/>
                </a:moveTo>
                <a:lnTo>
                  <a:pt x="735834" y="514119"/>
                </a:lnTo>
                <a:cubicBezTo>
                  <a:pt x="735834" y="331281"/>
                  <a:pt x="647608" y="251392"/>
                  <a:pt x="494191" y="251392"/>
                </a:cubicBezTo>
                <a:cubicBezTo>
                  <a:pt x="354366" y="251392"/>
                  <a:pt x="279651" y="336721"/>
                  <a:pt x="250026" y="394933"/>
                </a:cubicBezTo>
                <a:lnTo>
                  <a:pt x="247340" y="394933"/>
                </a:lnTo>
                <a:cubicBezTo>
                  <a:pt x="249007" y="385113"/>
                  <a:pt x="249905" y="375178"/>
                  <a:pt x="250026" y="365218"/>
                </a:cubicBezTo>
                <a:lnTo>
                  <a:pt x="250026" y="345246"/>
                </a:lnTo>
                <a:cubicBezTo>
                  <a:pt x="250026" y="296533"/>
                  <a:pt x="220156" y="267954"/>
                  <a:pt x="159115" y="267954"/>
                </a:cubicBezTo>
                <a:lnTo>
                  <a:pt x="0" y="267954"/>
                </a:lnTo>
                <a:lnTo>
                  <a:pt x="0" y="414094"/>
                </a:lnTo>
                <a:lnTo>
                  <a:pt x="54286" y="414094"/>
                </a:lnTo>
                <a:cubicBezTo>
                  <a:pt x="73331" y="414094"/>
                  <a:pt x="84156" y="423593"/>
                  <a:pt x="84156" y="443890"/>
                </a:cubicBezTo>
                <a:lnTo>
                  <a:pt x="84156" y="958546"/>
                </a:lnTo>
                <a:lnTo>
                  <a:pt x="255072" y="958546"/>
                </a:lnTo>
                <a:lnTo>
                  <a:pt x="255072" y="641910"/>
                </a:lnTo>
                <a:cubicBezTo>
                  <a:pt x="254611" y="610664"/>
                  <a:pt x="259201" y="579549"/>
                  <a:pt x="268664" y="549760"/>
                </a:cubicBezTo>
                <a:cubicBezTo>
                  <a:pt x="293080" y="467110"/>
                  <a:pt x="362342" y="408898"/>
                  <a:pt x="454718" y="408898"/>
                </a:cubicBezTo>
                <a:cubicBezTo>
                  <a:pt x="541559" y="408898"/>
                  <a:pt x="563290" y="465730"/>
                  <a:pt x="563290" y="549760"/>
                </a:cubicBezTo>
                <a:lnTo>
                  <a:pt x="563290" y="866397"/>
                </a:lnTo>
                <a:cubicBezTo>
                  <a:pt x="563290" y="931348"/>
                  <a:pt x="590392" y="958465"/>
                  <a:pt x="655585" y="958465"/>
                </a:cubicBezTo>
                <a:lnTo>
                  <a:pt x="820315" y="958465"/>
                </a:lnTo>
                <a:lnTo>
                  <a:pt x="820315" y="813543"/>
                </a:lnTo>
                <a:lnTo>
                  <a:pt x="765947" y="813543"/>
                </a:lnTo>
                <a:cubicBezTo>
                  <a:pt x="751032" y="815245"/>
                  <a:pt x="737556" y="804563"/>
                  <a:pt x="735850" y="789683"/>
                </a:cubicBezTo>
                <a:cubicBezTo>
                  <a:pt x="735621" y="787684"/>
                  <a:pt x="735615" y="785666"/>
                  <a:pt x="735834" y="783665"/>
                </a:cubicBezTo>
                <a:close/>
                <a:moveTo>
                  <a:pt x="10836881" y="613169"/>
                </a:moveTo>
                <a:cubicBezTo>
                  <a:pt x="10836881" y="420021"/>
                  <a:pt x="10703729" y="248388"/>
                  <a:pt x="10499363" y="248388"/>
                </a:cubicBezTo>
                <a:cubicBezTo>
                  <a:pt x="10281486" y="248388"/>
                  <a:pt x="10144346" y="417342"/>
                  <a:pt x="10144346" y="613169"/>
                </a:cubicBezTo>
                <a:cubicBezTo>
                  <a:pt x="10144346" y="837250"/>
                  <a:pt x="10304356" y="976732"/>
                  <a:pt x="10515478" y="976732"/>
                </a:cubicBezTo>
                <a:cubicBezTo>
                  <a:pt x="10643258" y="976732"/>
                  <a:pt x="10742715" y="921686"/>
                  <a:pt x="10785770" y="850646"/>
                </a:cubicBezTo>
                <a:lnTo>
                  <a:pt x="10733436" y="719445"/>
                </a:lnTo>
                <a:cubicBezTo>
                  <a:pt x="10694369" y="771730"/>
                  <a:pt x="10606958" y="805261"/>
                  <a:pt x="10520931" y="805261"/>
                </a:cubicBezTo>
                <a:cubicBezTo>
                  <a:pt x="10416021" y="805261"/>
                  <a:pt x="10335365" y="763693"/>
                  <a:pt x="10319250" y="673817"/>
                </a:cubicBezTo>
                <a:lnTo>
                  <a:pt x="10832893" y="673817"/>
                </a:lnTo>
                <a:cubicBezTo>
                  <a:pt x="10835710" y="653726"/>
                  <a:pt x="10837043" y="633455"/>
                  <a:pt x="10836881" y="613169"/>
                </a:cubicBezTo>
                <a:close/>
                <a:moveTo>
                  <a:pt x="10325843" y="534091"/>
                </a:moveTo>
                <a:cubicBezTo>
                  <a:pt x="10340655" y="460290"/>
                  <a:pt x="10414637" y="421401"/>
                  <a:pt x="10499363" y="421401"/>
                </a:cubicBezTo>
                <a:cubicBezTo>
                  <a:pt x="10582705" y="421401"/>
                  <a:pt x="10651316" y="461995"/>
                  <a:pt x="10662140" y="534091"/>
                </a:cubicBezTo>
                <a:close/>
                <a:moveTo>
                  <a:pt x="9746519" y="248388"/>
                </a:moveTo>
                <a:cubicBezTo>
                  <a:pt x="9646981" y="248388"/>
                  <a:pt x="9585126" y="285897"/>
                  <a:pt x="9566325" y="336883"/>
                </a:cubicBezTo>
                <a:lnTo>
                  <a:pt x="9566325" y="103709"/>
                </a:lnTo>
                <a:cubicBezTo>
                  <a:pt x="9566325" y="63115"/>
                  <a:pt x="9543211" y="33237"/>
                  <a:pt x="9480704" y="33237"/>
                </a:cubicBezTo>
                <a:lnTo>
                  <a:pt x="9320043" y="33237"/>
                </a:lnTo>
                <a:lnTo>
                  <a:pt x="9320043" y="178241"/>
                </a:lnTo>
                <a:lnTo>
                  <a:pt x="9365620" y="178241"/>
                </a:lnTo>
                <a:cubicBezTo>
                  <a:pt x="9380597" y="176680"/>
                  <a:pt x="9394006" y="187525"/>
                  <a:pt x="9395572" y="202465"/>
                </a:cubicBezTo>
                <a:cubicBezTo>
                  <a:pt x="9395769" y="204344"/>
                  <a:pt x="9395769" y="206239"/>
                  <a:pt x="9395572" y="208118"/>
                </a:cubicBezTo>
                <a:lnTo>
                  <a:pt x="9395572" y="958221"/>
                </a:lnTo>
                <a:lnTo>
                  <a:pt x="9566488" y="958221"/>
                </a:lnTo>
                <a:lnTo>
                  <a:pt x="9566488" y="534334"/>
                </a:lnTo>
                <a:cubicBezTo>
                  <a:pt x="9578615" y="473930"/>
                  <a:pt x="9648527" y="429682"/>
                  <a:pt x="9721126" y="429682"/>
                </a:cubicBezTo>
                <a:cubicBezTo>
                  <a:pt x="9804468" y="429682"/>
                  <a:pt x="9870392" y="486027"/>
                  <a:pt x="9870392" y="585321"/>
                </a:cubicBezTo>
                <a:lnTo>
                  <a:pt x="9870392" y="958221"/>
                </a:lnTo>
                <a:lnTo>
                  <a:pt x="10041308" y="958221"/>
                </a:lnTo>
                <a:lnTo>
                  <a:pt x="10041308" y="557149"/>
                </a:lnTo>
                <a:cubicBezTo>
                  <a:pt x="10040983" y="342486"/>
                  <a:pt x="9889031" y="248631"/>
                  <a:pt x="9746519" y="248631"/>
                </a:cubicBezTo>
                <a:close/>
                <a:moveTo>
                  <a:pt x="5906365" y="782529"/>
                </a:moveTo>
                <a:lnTo>
                  <a:pt x="5906365" y="782529"/>
                </a:lnTo>
                <a:lnTo>
                  <a:pt x="5906365" y="524430"/>
                </a:lnTo>
                <a:cubicBezTo>
                  <a:pt x="5906365" y="398749"/>
                  <a:pt x="5843126" y="311390"/>
                  <a:pt x="5740821" y="271770"/>
                </a:cubicBezTo>
                <a:cubicBezTo>
                  <a:pt x="5695993" y="255057"/>
                  <a:pt x="5648442" y="246798"/>
                  <a:pt x="5600589" y="247413"/>
                </a:cubicBezTo>
                <a:cubicBezTo>
                  <a:pt x="5492749" y="247413"/>
                  <a:pt x="5384990" y="291743"/>
                  <a:pt x="5333797" y="369684"/>
                </a:cubicBezTo>
                <a:lnTo>
                  <a:pt x="5375549" y="509491"/>
                </a:lnTo>
                <a:cubicBezTo>
                  <a:pt x="5416243" y="458423"/>
                  <a:pt x="5491446" y="419452"/>
                  <a:pt x="5579020" y="419452"/>
                </a:cubicBezTo>
                <a:cubicBezTo>
                  <a:pt x="5681407" y="419452"/>
                  <a:pt x="5735286" y="473199"/>
                  <a:pt x="5735286" y="552521"/>
                </a:cubicBezTo>
                <a:lnTo>
                  <a:pt x="5735286" y="571275"/>
                </a:lnTo>
                <a:cubicBezTo>
                  <a:pt x="5716404" y="548461"/>
                  <a:pt x="5657153" y="522562"/>
                  <a:pt x="5568196" y="522562"/>
                </a:cubicBezTo>
                <a:cubicBezTo>
                  <a:pt x="5426742" y="522562"/>
                  <a:pt x="5297416" y="603183"/>
                  <a:pt x="5297416" y="749891"/>
                </a:cubicBezTo>
                <a:cubicBezTo>
                  <a:pt x="5297416" y="889617"/>
                  <a:pt x="5405256" y="977219"/>
                  <a:pt x="5550697" y="977219"/>
                </a:cubicBezTo>
                <a:cubicBezTo>
                  <a:pt x="5624842" y="977219"/>
                  <a:pt x="5706963" y="948965"/>
                  <a:pt x="5740658" y="897898"/>
                </a:cubicBezTo>
                <a:lnTo>
                  <a:pt x="5740658" y="897898"/>
                </a:lnTo>
                <a:cubicBezTo>
                  <a:pt x="5745134" y="933540"/>
                  <a:pt x="5773783" y="958708"/>
                  <a:pt x="5831406" y="958708"/>
                </a:cubicBezTo>
                <a:lnTo>
                  <a:pt x="5989788" y="958708"/>
                </a:lnTo>
                <a:lnTo>
                  <a:pt x="5989788" y="812568"/>
                </a:lnTo>
                <a:lnTo>
                  <a:pt x="5936479" y="812568"/>
                </a:lnTo>
                <a:cubicBezTo>
                  <a:pt x="5921462" y="814179"/>
                  <a:pt x="5907980" y="803342"/>
                  <a:pt x="5906365" y="788362"/>
                </a:cubicBezTo>
                <a:cubicBezTo>
                  <a:pt x="5906156" y="786423"/>
                  <a:pt x="5906156" y="784467"/>
                  <a:pt x="5906365" y="782529"/>
                </a:cubicBezTo>
                <a:close/>
                <a:moveTo>
                  <a:pt x="5735449" y="759552"/>
                </a:moveTo>
                <a:cubicBezTo>
                  <a:pt x="5719171" y="792028"/>
                  <a:pt x="5665374" y="817358"/>
                  <a:pt x="5603437" y="817358"/>
                </a:cubicBezTo>
                <a:cubicBezTo>
                  <a:pt x="5518549" y="817358"/>
                  <a:pt x="5470041" y="787806"/>
                  <a:pt x="5470041" y="740798"/>
                </a:cubicBezTo>
                <a:cubicBezTo>
                  <a:pt x="5470041" y="693789"/>
                  <a:pt x="5515863" y="662856"/>
                  <a:pt x="5604739" y="662856"/>
                </a:cubicBezTo>
                <a:cubicBezTo>
                  <a:pt x="5668059" y="662856"/>
                  <a:pt x="5721939" y="684371"/>
                  <a:pt x="5735449" y="709865"/>
                </a:cubicBezTo>
                <a:close/>
                <a:moveTo>
                  <a:pt x="7592573" y="248631"/>
                </a:moveTo>
                <a:cubicBezTo>
                  <a:pt x="7490674" y="248631"/>
                  <a:pt x="7410262" y="288738"/>
                  <a:pt x="7387473" y="339563"/>
                </a:cubicBezTo>
                <a:lnTo>
                  <a:pt x="7387473" y="267305"/>
                </a:lnTo>
                <a:lnTo>
                  <a:pt x="7222417" y="267305"/>
                </a:lnTo>
                <a:lnTo>
                  <a:pt x="7222417" y="1050776"/>
                </a:lnTo>
                <a:cubicBezTo>
                  <a:pt x="7224029" y="1065486"/>
                  <a:pt x="7213382" y="1078713"/>
                  <a:pt x="7198637" y="1080321"/>
                </a:cubicBezTo>
                <a:cubicBezTo>
                  <a:pt x="7196722" y="1080530"/>
                  <a:pt x="7194789" y="1080532"/>
                  <a:pt x="7192873" y="1080329"/>
                </a:cubicBezTo>
                <a:lnTo>
                  <a:pt x="7137692" y="1080329"/>
                </a:lnTo>
                <a:lnTo>
                  <a:pt x="7137692" y="1223871"/>
                </a:lnTo>
                <a:lnTo>
                  <a:pt x="7307875" y="1223871"/>
                </a:lnTo>
                <a:cubicBezTo>
                  <a:pt x="7369812" y="1223871"/>
                  <a:pt x="7392682" y="1194318"/>
                  <a:pt x="7392682" y="1154130"/>
                </a:cubicBezTo>
                <a:lnTo>
                  <a:pt x="7392682" y="883690"/>
                </a:lnTo>
                <a:cubicBezTo>
                  <a:pt x="7415471" y="935894"/>
                  <a:pt x="7493197" y="974621"/>
                  <a:pt x="7595096" y="974621"/>
                </a:cubicBezTo>
                <a:cubicBezTo>
                  <a:pt x="7778708" y="974621"/>
                  <a:pt x="7943519" y="826208"/>
                  <a:pt x="7943519" y="610977"/>
                </a:cubicBezTo>
                <a:cubicBezTo>
                  <a:pt x="7943519" y="395745"/>
                  <a:pt x="7777325" y="248631"/>
                  <a:pt x="7592410" y="248631"/>
                </a:cubicBezTo>
                <a:close/>
                <a:moveTo>
                  <a:pt x="7572469" y="794138"/>
                </a:moveTo>
                <a:cubicBezTo>
                  <a:pt x="7487988" y="794138"/>
                  <a:pt x="7414250" y="755330"/>
                  <a:pt x="7392845" y="703207"/>
                </a:cubicBezTo>
                <a:lnTo>
                  <a:pt x="7392845" y="520045"/>
                </a:lnTo>
                <a:cubicBezTo>
                  <a:pt x="7414250" y="469221"/>
                  <a:pt x="7487988" y="429114"/>
                  <a:pt x="7572469" y="429114"/>
                </a:cubicBezTo>
                <a:cubicBezTo>
                  <a:pt x="7690401" y="429114"/>
                  <a:pt x="7772116" y="502671"/>
                  <a:pt x="7772116" y="610977"/>
                </a:cubicBezTo>
                <a:cubicBezTo>
                  <a:pt x="7772116" y="719283"/>
                  <a:pt x="7690238" y="794138"/>
                  <a:pt x="7572306" y="794138"/>
                </a:cubicBezTo>
                <a:close/>
                <a:moveTo>
                  <a:pt x="9027533" y="358561"/>
                </a:moveTo>
                <a:lnTo>
                  <a:pt x="9027533" y="267386"/>
                </a:lnTo>
                <a:lnTo>
                  <a:pt x="8862151" y="267386"/>
                </a:lnTo>
                <a:lnTo>
                  <a:pt x="8862151" y="958221"/>
                </a:lnTo>
                <a:lnTo>
                  <a:pt x="9033067" y="958221"/>
                </a:lnTo>
                <a:lnTo>
                  <a:pt x="9033067" y="542372"/>
                </a:lnTo>
                <a:cubicBezTo>
                  <a:pt x="9046496" y="479288"/>
                  <a:pt x="9097609" y="429682"/>
                  <a:pt x="9176881" y="429682"/>
                </a:cubicBezTo>
                <a:cubicBezTo>
                  <a:pt x="9204715" y="428701"/>
                  <a:pt x="9232225" y="435900"/>
                  <a:pt x="9255990" y="450385"/>
                </a:cubicBezTo>
                <a:lnTo>
                  <a:pt x="9255990" y="259754"/>
                </a:lnTo>
                <a:cubicBezTo>
                  <a:pt x="9231722" y="251647"/>
                  <a:pt x="9206207" y="247881"/>
                  <a:pt x="9180625" y="248631"/>
                </a:cubicBezTo>
                <a:cubicBezTo>
                  <a:pt x="9102736" y="248631"/>
                  <a:pt x="9047554" y="294178"/>
                  <a:pt x="9027370" y="358561"/>
                </a:cubicBezTo>
                <a:close/>
                <a:moveTo>
                  <a:pt x="5247851" y="267792"/>
                </a:moveTo>
                <a:lnTo>
                  <a:pt x="5019474" y="267792"/>
                </a:lnTo>
                <a:lnTo>
                  <a:pt x="4766682" y="523861"/>
                </a:lnTo>
                <a:lnTo>
                  <a:pt x="4766682" y="184167"/>
                </a:lnTo>
                <a:cubicBezTo>
                  <a:pt x="4766682" y="143573"/>
                  <a:pt x="4743486" y="113533"/>
                  <a:pt x="4680898" y="113533"/>
                </a:cubicBezTo>
                <a:lnTo>
                  <a:pt x="4535864" y="113533"/>
                </a:lnTo>
                <a:lnTo>
                  <a:pt x="4535864" y="258861"/>
                </a:lnTo>
                <a:lnTo>
                  <a:pt x="4565977" y="258861"/>
                </a:lnTo>
                <a:cubicBezTo>
                  <a:pt x="4580956" y="257318"/>
                  <a:pt x="4594352" y="268180"/>
                  <a:pt x="4595899" y="283121"/>
                </a:cubicBezTo>
                <a:cubicBezTo>
                  <a:pt x="4596082" y="284880"/>
                  <a:pt x="4596091" y="286653"/>
                  <a:pt x="4595928" y="288414"/>
                </a:cubicBezTo>
                <a:lnTo>
                  <a:pt x="4595929" y="958221"/>
                </a:lnTo>
                <a:lnTo>
                  <a:pt x="4766845" y="958221"/>
                </a:lnTo>
                <a:lnTo>
                  <a:pt x="4766845" y="667484"/>
                </a:lnTo>
                <a:lnTo>
                  <a:pt x="5047879" y="958546"/>
                </a:lnTo>
                <a:lnTo>
                  <a:pt x="5277801" y="958546"/>
                </a:lnTo>
                <a:lnTo>
                  <a:pt x="4928238" y="592384"/>
                </a:lnTo>
                <a:close/>
                <a:moveTo>
                  <a:pt x="8400923" y="247332"/>
                </a:moveTo>
                <a:cubicBezTo>
                  <a:pt x="8183046" y="247332"/>
                  <a:pt x="8045907" y="416367"/>
                  <a:pt x="8045907" y="612195"/>
                </a:cubicBezTo>
                <a:cubicBezTo>
                  <a:pt x="8045907" y="836194"/>
                  <a:pt x="8205916" y="975677"/>
                  <a:pt x="8417038" y="975677"/>
                </a:cubicBezTo>
                <a:cubicBezTo>
                  <a:pt x="8544817" y="975677"/>
                  <a:pt x="8644275" y="920712"/>
                  <a:pt x="8687329" y="849590"/>
                </a:cubicBezTo>
                <a:lnTo>
                  <a:pt x="8634915" y="718146"/>
                </a:lnTo>
                <a:cubicBezTo>
                  <a:pt x="8595848" y="770431"/>
                  <a:pt x="8508437" y="803962"/>
                  <a:pt x="8422410" y="803962"/>
                </a:cubicBezTo>
                <a:cubicBezTo>
                  <a:pt x="8317500" y="803962"/>
                  <a:pt x="8236844" y="762394"/>
                  <a:pt x="8220729" y="672518"/>
                </a:cubicBezTo>
                <a:lnTo>
                  <a:pt x="8734372" y="672518"/>
                </a:lnTo>
                <a:cubicBezTo>
                  <a:pt x="8737203" y="652536"/>
                  <a:pt x="8738563" y="632374"/>
                  <a:pt x="8738441" y="612195"/>
                </a:cubicBezTo>
                <a:cubicBezTo>
                  <a:pt x="8738685" y="419046"/>
                  <a:pt x="8605534" y="247332"/>
                  <a:pt x="8401167" y="247332"/>
                </a:cubicBezTo>
                <a:close/>
                <a:moveTo>
                  <a:pt x="8227402" y="533036"/>
                </a:moveTo>
                <a:cubicBezTo>
                  <a:pt x="8242216" y="459235"/>
                  <a:pt x="8316198" y="420345"/>
                  <a:pt x="8400923" y="420345"/>
                </a:cubicBezTo>
                <a:cubicBezTo>
                  <a:pt x="8484265" y="420345"/>
                  <a:pt x="8552875" y="460940"/>
                  <a:pt x="8563700" y="533036"/>
                </a:cubicBezTo>
                <a:close/>
                <a:moveTo>
                  <a:pt x="6245511" y="446488"/>
                </a:moveTo>
                <a:cubicBezTo>
                  <a:pt x="6245511" y="405894"/>
                  <a:pt x="6287589" y="384217"/>
                  <a:pt x="6348712" y="384217"/>
                </a:cubicBezTo>
                <a:cubicBezTo>
                  <a:pt x="6386720" y="384217"/>
                  <a:pt x="6435635" y="400454"/>
                  <a:pt x="6435635" y="432930"/>
                </a:cubicBezTo>
                <a:lnTo>
                  <a:pt x="6435635" y="467029"/>
                </a:lnTo>
                <a:lnTo>
                  <a:pt x="6587668" y="467029"/>
                </a:lnTo>
                <a:lnTo>
                  <a:pt x="6587668" y="395177"/>
                </a:lnTo>
                <a:cubicBezTo>
                  <a:pt x="6587668" y="282812"/>
                  <a:pt x="6438321" y="251635"/>
                  <a:pt x="6344642" y="251635"/>
                </a:cubicBezTo>
                <a:cubicBezTo>
                  <a:pt x="6200747" y="251635"/>
                  <a:pt x="6076060" y="315287"/>
                  <a:pt x="6076060" y="453471"/>
                </a:cubicBezTo>
                <a:cubicBezTo>
                  <a:pt x="6076060" y="676983"/>
                  <a:pt x="6441250" y="675603"/>
                  <a:pt x="6441250" y="773111"/>
                </a:cubicBezTo>
                <a:cubicBezTo>
                  <a:pt x="6441250" y="819145"/>
                  <a:pt x="6400556" y="840822"/>
                  <a:pt x="6347572" y="840822"/>
                </a:cubicBezTo>
                <a:cubicBezTo>
                  <a:pt x="6229477" y="840822"/>
                  <a:pt x="6141252" y="739255"/>
                  <a:pt x="6141252" y="739255"/>
                </a:cubicBezTo>
                <a:lnTo>
                  <a:pt x="6059864" y="851701"/>
                </a:lnTo>
                <a:cubicBezTo>
                  <a:pt x="6059864" y="851701"/>
                  <a:pt x="6157530" y="974946"/>
                  <a:pt x="6347654" y="974946"/>
                </a:cubicBezTo>
                <a:cubicBezTo>
                  <a:pt x="6498385" y="974946"/>
                  <a:pt x="6613794" y="893757"/>
                  <a:pt x="6613794" y="763855"/>
                </a:cubicBezTo>
                <a:cubicBezTo>
                  <a:pt x="6613468" y="533198"/>
                  <a:pt x="6245511" y="554875"/>
                  <a:pt x="6245511" y="446488"/>
                </a:cubicBezTo>
                <a:close/>
                <a:moveTo>
                  <a:pt x="4056160" y="32426"/>
                </a:moveTo>
                <a:cubicBezTo>
                  <a:pt x="3909661" y="-16288"/>
                  <a:pt x="3757301" y="-9874"/>
                  <a:pt x="3628300" y="50044"/>
                </a:cubicBezTo>
                <a:cubicBezTo>
                  <a:pt x="3496532" y="111179"/>
                  <a:pt x="3397482" y="224518"/>
                  <a:pt x="3349463" y="369034"/>
                </a:cubicBezTo>
                <a:cubicBezTo>
                  <a:pt x="3300630" y="515174"/>
                  <a:pt x="3312432" y="665698"/>
                  <a:pt x="3382019" y="792840"/>
                </a:cubicBezTo>
                <a:cubicBezTo>
                  <a:pt x="3447129" y="911375"/>
                  <a:pt x="3560097" y="1006934"/>
                  <a:pt x="3705375" y="1056541"/>
                </a:cubicBezTo>
                <a:cubicBezTo>
                  <a:pt x="3860013" y="1109476"/>
                  <a:pt x="4014082" y="1101682"/>
                  <a:pt x="4144222" y="1041277"/>
                </a:cubicBezTo>
                <a:cubicBezTo>
                  <a:pt x="4276723" y="979736"/>
                  <a:pt x="4375935" y="866965"/>
                  <a:pt x="4423466" y="723829"/>
                </a:cubicBezTo>
                <a:cubicBezTo>
                  <a:pt x="4473683" y="572656"/>
                  <a:pt x="4462370" y="424892"/>
                  <a:pt x="4390911" y="296533"/>
                </a:cubicBezTo>
                <a:cubicBezTo>
                  <a:pt x="4322870" y="174750"/>
                  <a:pt x="4204287" y="81382"/>
                  <a:pt x="4055915" y="32263"/>
                </a:cubicBezTo>
                <a:close/>
                <a:moveTo>
                  <a:pt x="4298372" y="682585"/>
                </a:moveTo>
                <a:cubicBezTo>
                  <a:pt x="4264901" y="788159"/>
                  <a:pt x="4188836" y="875041"/>
                  <a:pt x="4088471" y="922336"/>
                </a:cubicBezTo>
                <a:cubicBezTo>
                  <a:pt x="3988851" y="968613"/>
                  <a:pt x="3870919" y="973241"/>
                  <a:pt x="3756243" y="935326"/>
                </a:cubicBezTo>
                <a:cubicBezTo>
                  <a:pt x="3641567" y="897411"/>
                  <a:pt x="3548540" y="824260"/>
                  <a:pt x="3497021" y="729918"/>
                </a:cubicBezTo>
                <a:cubicBezTo>
                  <a:pt x="3444444" y="633628"/>
                  <a:pt x="3436549" y="523049"/>
                  <a:pt x="3474069" y="410116"/>
                </a:cubicBezTo>
                <a:cubicBezTo>
                  <a:pt x="3509473" y="303352"/>
                  <a:pt x="3578979" y="222813"/>
                  <a:pt x="3668425" y="176454"/>
                </a:cubicBezTo>
                <a:cubicBezTo>
                  <a:pt x="3767963" y="124900"/>
                  <a:pt x="3891673" y="114183"/>
                  <a:pt x="4021488" y="159161"/>
                </a:cubicBezTo>
                <a:cubicBezTo>
                  <a:pt x="4140234" y="200324"/>
                  <a:pt x="4226180" y="271526"/>
                  <a:pt x="4275502" y="360103"/>
                </a:cubicBezTo>
                <a:cubicBezTo>
                  <a:pt x="4328649" y="455500"/>
                  <a:pt x="4336299" y="566972"/>
                  <a:pt x="4298128" y="682423"/>
                </a:cubicBezTo>
                <a:close/>
                <a:moveTo>
                  <a:pt x="4109225" y="660258"/>
                </a:moveTo>
                <a:lnTo>
                  <a:pt x="3685191" y="414825"/>
                </a:lnTo>
                <a:cubicBezTo>
                  <a:pt x="3658019" y="398997"/>
                  <a:pt x="3623130" y="408139"/>
                  <a:pt x="3607264" y="435244"/>
                </a:cubicBezTo>
                <a:cubicBezTo>
                  <a:pt x="3604867" y="439338"/>
                  <a:pt x="3602993" y="443716"/>
                  <a:pt x="3601686" y="448274"/>
                </a:cubicBezTo>
                <a:cubicBezTo>
                  <a:pt x="3565713" y="578176"/>
                  <a:pt x="3609011" y="719688"/>
                  <a:pt x="3744116" y="798685"/>
                </a:cubicBezTo>
                <a:cubicBezTo>
                  <a:pt x="3890615" y="884420"/>
                  <a:pt x="4028976" y="841796"/>
                  <a:pt x="4121596" y="748916"/>
                </a:cubicBezTo>
                <a:cubicBezTo>
                  <a:pt x="4143465" y="726350"/>
                  <a:pt x="4142855" y="690371"/>
                  <a:pt x="4120232" y="668555"/>
                </a:cubicBezTo>
                <a:cubicBezTo>
                  <a:pt x="4116914" y="665355"/>
                  <a:pt x="4113217" y="662569"/>
                  <a:pt x="4109225" y="660258"/>
                </a:cubicBezTo>
                <a:close/>
                <a:moveTo>
                  <a:pt x="3789694" y="712138"/>
                </a:moveTo>
                <a:cubicBezTo>
                  <a:pt x="3720514" y="671544"/>
                  <a:pt x="3677052" y="601396"/>
                  <a:pt x="3703503" y="536039"/>
                </a:cubicBezTo>
                <a:lnTo>
                  <a:pt x="3993654" y="705805"/>
                </a:lnTo>
                <a:cubicBezTo>
                  <a:pt x="3945634" y="759877"/>
                  <a:pt x="3860013" y="753301"/>
                  <a:pt x="3789694" y="712138"/>
                </a:cubicBezTo>
                <a:close/>
                <a:moveTo>
                  <a:pt x="3707166" y="336315"/>
                </a:moveTo>
                <a:lnTo>
                  <a:pt x="3861397" y="418316"/>
                </a:lnTo>
                <a:cubicBezTo>
                  <a:pt x="3872791" y="424405"/>
                  <a:pt x="3888662" y="415312"/>
                  <a:pt x="3893301" y="399642"/>
                </a:cubicBezTo>
                <a:cubicBezTo>
                  <a:pt x="3909515" y="347561"/>
                  <a:pt x="3886845" y="291280"/>
                  <a:pt x="3839015" y="264869"/>
                </a:cubicBezTo>
                <a:cubicBezTo>
                  <a:pt x="3795472" y="241568"/>
                  <a:pt x="3742976" y="253259"/>
                  <a:pt x="3704968" y="299049"/>
                </a:cubicBezTo>
                <a:cubicBezTo>
                  <a:pt x="3694551" y="311958"/>
                  <a:pt x="3695771" y="330226"/>
                  <a:pt x="3707166" y="336315"/>
                </a:cubicBezTo>
                <a:close/>
                <a:moveTo>
                  <a:pt x="4135432" y="421239"/>
                </a:moveTo>
                <a:cubicBezTo>
                  <a:pt x="4091889" y="397937"/>
                  <a:pt x="4039394" y="409629"/>
                  <a:pt x="4001385" y="455419"/>
                </a:cubicBezTo>
                <a:cubicBezTo>
                  <a:pt x="3990968" y="467922"/>
                  <a:pt x="3992188" y="486271"/>
                  <a:pt x="4003583" y="492360"/>
                </a:cubicBezTo>
                <a:lnTo>
                  <a:pt x="4158221" y="574685"/>
                </a:lnTo>
                <a:cubicBezTo>
                  <a:pt x="4169615" y="580774"/>
                  <a:pt x="4185486" y="571600"/>
                  <a:pt x="4190125" y="556012"/>
                </a:cubicBezTo>
                <a:cubicBezTo>
                  <a:pt x="4206304" y="503831"/>
                  <a:pt x="4183443" y="447498"/>
                  <a:pt x="4135432" y="421239"/>
                </a:cubicBezTo>
                <a:close/>
              </a:path>
            </a:pathLst>
          </a:custGeom>
          <a:solidFill>
            <a:srgbClr val="00748B"/>
          </a:solidFill>
          <a:ln w="8139" cap="flat">
            <a:noFill/>
            <a:prstDash val="solid"/>
            <a:miter/>
          </a:ln>
        </p:spPr>
        <p:txBody>
          <a:bodyPr rtlCol="0" anchor="ctr"/>
          <a:lstStyle/>
          <a:p>
            <a:endParaRPr lang="en-FI"/>
          </a:p>
        </p:txBody>
      </p:sp>
      <p:sp>
        <p:nvSpPr>
          <p:cNvPr id="2" name="Title Placeholder 1">
            <a:extLst>
              <a:ext uri="{FF2B5EF4-FFF2-40B4-BE49-F238E27FC236}">
                <a16:creationId xmlns:a16="http://schemas.microsoft.com/office/drawing/2014/main" id="{BA7CF2AA-837E-3C4A-B91E-EDE6387EA8C7}"/>
              </a:ext>
            </a:extLst>
          </p:cNvPr>
          <p:cNvSpPr>
            <a:spLocks noGrp="1"/>
          </p:cNvSpPr>
          <p:nvPr>
            <p:ph type="title"/>
          </p:nvPr>
        </p:nvSpPr>
        <p:spPr>
          <a:xfrm>
            <a:off x="522000" y="522000"/>
            <a:ext cx="11157638" cy="1159200"/>
          </a:xfrm>
          <a:prstGeom prst="rect">
            <a:avLst/>
          </a:prstGeom>
        </p:spPr>
        <p:txBody>
          <a:bodyPr vert="horz" lIns="91440" tIns="45720" rIns="91440" bIns="45720" rtlCol="0" anchor="t">
            <a:noAutofit/>
          </a:bodyPr>
          <a:lstStyle/>
          <a:p>
            <a:r>
              <a:rPr lang="fi-FI"/>
              <a:t>Muokkaa ots. perustyyl. napsautt.</a:t>
            </a:r>
            <a:endParaRPr lang="en-FI" dirty="0"/>
          </a:p>
        </p:txBody>
      </p:sp>
      <p:sp>
        <p:nvSpPr>
          <p:cNvPr id="3" name="Text Placeholder 2">
            <a:extLst>
              <a:ext uri="{FF2B5EF4-FFF2-40B4-BE49-F238E27FC236}">
                <a16:creationId xmlns:a16="http://schemas.microsoft.com/office/drawing/2014/main" id="{0473ED84-8824-B644-8FF5-06DB6FFFB9C5}"/>
              </a:ext>
            </a:extLst>
          </p:cNvPr>
          <p:cNvSpPr>
            <a:spLocks noGrp="1"/>
          </p:cNvSpPr>
          <p:nvPr>
            <p:ph type="body" idx="1"/>
          </p:nvPr>
        </p:nvSpPr>
        <p:spPr>
          <a:xfrm>
            <a:off x="521332" y="1800000"/>
            <a:ext cx="11157638" cy="4351338"/>
          </a:xfrm>
          <a:prstGeom prst="rect">
            <a:avLst/>
          </a:prstGeom>
        </p:spPr>
        <p:txBody>
          <a:bodyPr vert="horz" lIns="91440" tIns="45720" rIns="91440" bIns="45720" rtlCol="0">
            <a:noAutofit/>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en-FI" dirty="0"/>
          </a:p>
        </p:txBody>
      </p:sp>
      <p:sp>
        <p:nvSpPr>
          <p:cNvPr id="5" name="Footer Placeholder 4">
            <a:extLst>
              <a:ext uri="{FF2B5EF4-FFF2-40B4-BE49-F238E27FC236}">
                <a16:creationId xmlns:a16="http://schemas.microsoft.com/office/drawing/2014/main" id="{A8985D77-5875-E241-835A-1B0127A3FD93}"/>
              </a:ext>
            </a:extLst>
          </p:cNvPr>
          <p:cNvSpPr>
            <a:spLocks noGrp="1"/>
          </p:cNvSpPr>
          <p:nvPr>
            <p:ph type="ftr" sz="quarter" idx="3"/>
          </p:nvPr>
        </p:nvSpPr>
        <p:spPr>
          <a:xfrm>
            <a:off x="2977018" y="6362662"/>
            <a:ext cx="6237965" cy="365125"/>
          </a:xfrm>
          <a:prstGeom prst="rect">
            <a:avLst/>
          </a:prstGeom>
        </p:spPr>
        <p:txBody>
          <a:bodyPr vert="horz" lIns="91440" tIns="45720" rIns="91440" bIns="45720" rtlCol="0" anchor="ctr">
            <a:noAutofit/>
          </a:bodyPr>
          <a:lstStyle>
            <a:lvl1pPr algn="ctr">
              <a:defRPr sz="1000">
                <a:solidFill>
                  <a:schemeClr val="tx2"/>
                </a:solidFill>
              </a:defRPr>
            </a:lvl1pPr>
          </a:lstStyle>
          <a:p>
            <a:r>
              <a:rPr lang="en-GB" dirty="0" err="1"/>
              <a:t>neuvokasperhe.fi</a:t>
            </a:r>
            <a:endParaRPr lang="en-FI" dirty="0"/>
          </a:p>
        </p:txBody>
      </p:sp>
      <p:grpSp>
        <p:nvGrpSpPr>
          <p:cNvPr id="42" name="Graphic 6">
            <a:extLst>
              <a:ext uri="{FF2B5EF4-FFF2-40B4-BE49-F238E27FC236}">
                <a16:creationId xmlns:a16="http://schemas.microsoft.com/office/drawing/2014/main" id="{95C7277B-92F0-5840-A781-6C98D86EDE8D}"/>
              </a:ext>
            </a:extLst>
          </p:cNvPr>
          <p:cNvGrpSpPr/>
          <p:nvPr userDrawn="1"/>
        </p:nvGrpSpPr>
        <p:grpSpPr>
          <a:xfrm>
            <a:off x="10262258" y="6327613"/>
            <a:ext cx="1305854" cy="317834"/>
            <a:chOff x="-8379918" y="-2906540"/>
            <a:chExt cx="5762217" cy="1402475"/>
          </a:xfrm>
          <a:solidFill>
            <a:schemeClr val="accent6"/>
          </a:solidFill>
        </p:grpSpPr>
        <p:sp>
          <p:nvSpPr>
            <p:cNvPr id="43" name="Graphic 6">
              <a:extLst>
                <a:ext uri="{FF2B5EF4-FFF2-40B4-BE49-F238E27FC236}">
                  <a16:creationId xmlns:a16="http://schemas.microsoft.com/office/drawing/2014/main" id="{3CF6FC89-1EF4-DC4F-ADC7-136919806343}"/>
                </a:ext>
              </a:extLst>
            </p:cNvPr>
            <p:cNvSpPr/>
            <p:nvPr/>
          </p:nvSpPr>
          <p:spPr>
            <a:xfrm>
              <a:off x="-8009734" y="-2906540"/>
              <a:ext cx="720277" cy="271521"/>
            </a:xfrm>
            <a:custGeom>
              <a:avLst/>
              <a:gdLst>
                <a:gd name="connsiteX0" fmla="*/ 485009 w 720277"/>
                <a:gd name="connsiteY0" fmla="*/ 11907 h 271521"/>
                <a:gd name="connsiteX1" fmla="*/ 235173 w 720277"/>
                <a:gd name="connsiteY1" fmla="*/ 11907 h 271521"/>
                <a:gd name="connsiteX2" fmla="*/ 113969 w 720277"/>
                <a:gd name="connsiteY2" fmla="*/ 47840 h 271521"/>
                <a:gd name="connsiteX3" fmla="*/ 0 w 720277"/>
                <a:gd name="connsiteY3" fmla="*/ 107729 h 271521"/>
                <a:gd name="connsiteX4" fmla="*/ 108351 w 720277"/>
                <a:gd name="connsiteY4" fmla="*/ 271521 h 271521"/>
                <a:gd name="connsiteX5" fmla="*/ 187853 w 720277"/>
                <a:gd name="connsiteY5" fmla="*/ 229694 h 271521"/>
                <a:gd name="connsiteX6" fmla="*/ 272591 w 720277"/>
                <a:gd name="connsiteY6" fmla="*/ 204598 h 271521"/>
                <a:gd name="connsiteX7" fmla="*/ 447591 w 720277"/>
                <a:gd name="connsiteY7" fmla="*/ 204598 h 271521"/>
                <a:gd name="connsiteX8" fmla="*/ 532424 w 720277"/>
                <a:gd name="connsiteY8" fmla="*/ 229694 h 271521"/>
                <a:gd name="connsiteX9" fmla="*/ 611926 w 720277"/>
                <a:gd name="connsiteY9" fmla="*/ 271521 h 271521"/>
                <a:gd name="connsiteX10" fmla="*/ 720277 w 720277"/>
                <a:gd name="connsiteY10" fmla="*/ 107729 h 271521"/>
                <a:gd name="connsiteX11" fmla="*/ 606309 w 720277"/>
                <a:gd name="connsiteY11" fmla="*/ 47840 h 271521"/>
                <a:gd name="connsiteX12" fmla="*/ 485009 w 720277"/>
                <a:gd name="connsiteY12" fmla="*/ 11907 h 2715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720277" h="271521">
                  <a:moveTo>
                    <a:pt x="485009" y="11907"/>
                  </a:moveTo>
                  <a:cubicBezTo>
                    <a:pt x="403032" y="-3969"/>
                    <a:pt x="317246" y="-3969"/>
                    <a:pt x="235173" y="11907"/>
                  </a:cubicBezTo>
                  <a:cubicBezTo>
                    <a:pt x="193756" y="19892"/>
                    <a:pt x="152910" y="32060"/>
                    <a:pt x="113969" y="47840"/>
                  </a:cubicBezTo>
                  <a:cubicBezTo>
                    <a:pt x="74170" y="63906"/>
                    <a:pt x="35800" y="84059"/>
                    <a:pt x="0" y="107729"/>
                  </a:cubicBezTo>
                  <a:lnTo>
                    <a:pt x="108351" y="271521"/>
                  </a:lnTo>
                  <a:cubicBezTo>
                    <a:pt x="133297" y="255075"/>
                    <a:pt x="160051" y="241006"/>
                    <a:pt x="187853" y="229694"/>
                  </a:cubicBezTo>
                  <a:cubicBezTo>
                    <a:pt x="215084" y="218762"/>
                    <a:pt x="243647" y="210206"/>
                    <a:pt x="272591" y="204598"/>
                  </a:cubicBezTo>
                  <a:cubicBezTo>
                    <a:pt x="330099" y="193570"/>
                    <a:pt x="390273" y="193570"/>
                    <a:pt x="447591" y="204598"/>
                  </a:cubicBezTo>
                  <a:cubicBezTo>
                    <a:pt x="476535" y="210206"/>
                    <a:pt x="505194" y="218667"/>
                    <a:pt x="532424" y="229694"/>
                  </a:cubicBezTo>
                  <a:cubicBezTo>
                    <a:pt x="560131" y="241006"/>
                    <a:pt x="586886" y="254980"/>
                    <a:pt x="611926" y="271521"/>
                  </a:cubicBezTo>
                  <a:lnTo>
                    <a:pt x="720277" y="107729"/>
                  </a:lnTo>
                  <a:cubicBezTo>
                    <a:pt x="684382" y="84059"/>
                    <a:pt x="646107" y="63906"/>
                    <a:pt x="606309" y="47840"/>
                  </a:cubicBezTo>
                  <a:cubicBezTo>
                    <a:pt x="567367" y="32060"/>
                    <a:pt x="526521" y="19892"/>
                    <a:pt x="485009" y="11907"/>
                  </a:cubicBezTo>
                  <a:close/>
                </a:path>
              </a:pathLst>
            </a:custGeom>
            <a:grpFill/>
            <a:ln w="9514" cap="flat">
              <a:noFill/>
              <a:prstDash val="solid"/>
              <a:miter/>
            </a:ln>
          </p:spPr>
          <p:txBody>
            <a:bodyPr rtlCol="0" anchor="ctr"/>
            <a:lstStyle/>
            <a:p>
              <a:endParaRPr lang="en-FI"/>
            </a:p>
          </p:txBody>
        </p:sp>
        <p:sp>
          <p:nvSpPr>
            <p:cNvPr id="44" name="Graphic 6">
              <a:extLst>
                <a:ext uri="{FF2B5EF4-FFF2-40B4-BE49-F238E27FC236}">
                  <a16:creationId xmlns:a16="http://schemas.microsoft.com/office/drawing/2014/main" id="{E1892F1F-42C7-AE4C-AB21-EC2E2B7642A3}"/>
                </a:ext>
              </a:extLst>
            </p:cNvPr>
            <p:cNvSpPr/>
            <p:nvPr/>
          </p:nvSpPr>
          <p:spPr>
            <a:xfrm>
              <a:off x="-8379918" y="-2575795"/>
              <a:ext cx="1073417" cy="1071730"/>
            </a:xfrm>
            <a:custGeom>
              <a:avLst/>
              <a:gdLst>
                <a:gd name="connsiteX0" fmla="*/ 1073132 w 1073417"/>
                <a:gd name="connsiteY0" fmla="*/ 341843 h 1071730"/>
                <a:gd name="connsiteX1" fmla="*/ 730751 w 1073417"/>
                <a:gd name="connsiteY1" fmla="*/ 0 h 1071730"/>
                <a:gd name="connsiteX2" fmla="*/ 388369 w 1073417"/>
                <a:gd name="connsiteY2" fmla="*/ 341843 h 1071730"/>
                <a:gd name="connsiteX3" fmla="*/ 386655 w 1073417"/>
                <a:gd name="connsiteY3" fmla="*/ 386047 h 1071730"/>
                <a:gd name="connsiteX4" fmla="*/ 386179 w 1073417"/>
                <a:gd name="connsiteY4" fmla="*/ 385572 h 1071730"/>
                <a:gd name="connsiteX5" fmla="*/ 342382 w 1073417"/>
                <a:gd name="connsiteY5" fmla="*/ 387663 h 1071730"/>
                <a:gd name="connsiteX6" fmla="*/ 0 w 1073417"/>
                <a:gd name="connsiteY6" fmla="*/ 729507 h 1071730"/>
                <a:gd name="connsiteX7" fmla="*/ 342382 w 1073417"/>
                <a:gd name="connsiteY7" fmla="*/ 1071350 h 1071730"/>
                <a:gd name="connsiteX8" fmla="*/ 1073418 w 1073417"/>
                <a:gd name="connsiteY8" fmla="*/ 1071731 h 1071730"/>
                <a:gd name="connsiteX9" fmla="*/ 1073323 w 1073417"/>
                <a:gd name="connsiteY9" fmla="*/ 1071635 h 1071730"/>
                <a:gd name="connsiteX10" fmla="*/ 1073418 w 1073417"/>
                <a:gd name="connsiteY10" fmla="*/ 1071731 h 1071730"/>
                <a:gd name="connsiteX11" fmla="*/ 1073132 w 1073417"/>
                <a:gd name="connsiteY11" fmla="*/ 341843 h 1071730"/>
                <a:gd name="connsiteX12" fmla="*/ 837959 w 1073417"/>
                <a:gd name="connsiteY12" fmla="*/ 844342 h 1071730"/>
                <a:gd name="connsiteX13" fmla="*/ 377324 w 1073417"/>
                <a:gd name="connsiteY13" fmla="*/ 844342 h 1071730"/>
                <a:gd name="connsiteX14" fmla="*/ 245361 w 1073417"/>
                <a:gd name="connsiteY14" fmla="*/ 710684 h 1071730"/>
                <a:gd name="connsiteX15" fmla="*/ 377324 w 1073417"/>
                <a:gd name="connsiteY15" fmla="*/ 578928 h 1071730"/>
                <a:gd name="connsiteX16" fmla="*/ 572128 w 1073417"/>
                <a:gd name="connsiteY16" fmla="*/ 578928 h 1071730"/>
                <a:gd name="connsiteX17" fmla="*/ 572033 w 1073417"/>
                <a:gd name="connsiteY17" fmla="*/ 578833 h 1071730"/>
                <a:gd name="connsiteX18" fmla="*/ 572128 w 1073417"/>
                <a:gd name="connsiteY18" fmla="*/ 578928 h 1071730"/>
                <a:gd name="connsiteX19" fmla="*/ 572128 w 1073417"/>
                <a:gd name="connsiteY19" fmla="*/ 376541 h 1071730"/>
                <a:gd name="connsiteX20" fmla="*/ 704091 w 1073417"/>
                <a:gd name="connsiteY20" fmla="*/ 244785 h 1071730"/>
                <a:gd name="connsiteX21" fmla="*/ 837959 w 1073417"/>
                <a:gd name="connsiteY21" fmla="*/ 376541 h 1071730"/>
                <a:gd name="connsiteX22" fmla="*/ 838530 w 1073417"/>
                <a:gd name="connsiteY22" fmla="*/ 844817 h 1071730"/>
                <a:gd name="connsiteX23" fmla="*/ 837959 w 1073417"/>
                <a:gd name="connsiteY23" fmla="*/ 844342 h 10717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1073417" h="1071730">
                  <a:moveTo>
                    <a:pt x="1073132" y="341843"/>
                  </a:moveTo>
                  <a:cubicBezTo>
                    <a:pt x="1073132" y="153050"/>
                    <a:pt x="919841" y="0"/>
                    <a:pt x="730751" y="0"/>
                  </a:cubicBezTo>
                  <a:cubicBezTo>
                    <a:pt x="541660" y="0"/>
                    <a:pt x="388369" y="153050"/>
                    <a:pt x="388369" y="341843"/>
                  </a:cubicBezTo>
                  <a:lnTo>
                    <a:pt x="386655" y="386047"/>
                  </a:lnTo>
                  <a:lnTo>
                    <a:pt x="386179" y="385572"/>
                  </a:lnTo>
                  <a:lnTo>
                    <a:pt x="342382" y="387663"/>
                  </a:lnTo>
                  <a:cubicBezTo>
                    <a:pt x="153291" y="387663"/>
                    <a:pt x="0" y="540713"/>
                    <a:pt x="0" y="729507"/>
                  </a:cubicBezTo>
                  <a:cubicBezTo>
                    <a:pt x="0" y="918300"/>
                    <a:pt x="153291" y="1071350"/>
                    <a:pt x="342382" y="1071350"/>
                  </a:cubicBezTo>
                  <a:lnTo>
                    <a:pt x="1073418" y="1071731"/>
                  </a:lnTo>
                  <a:lnTo>
                    <a:pt x="1073323" y="1071635"/>
                  </a:lnTo>
                  <a:lnTo>
                    <a:pt x="1073418" y="1071731"/>
                  </a:lnTo>
                  <a:lnTo>
                    <a:pt x="1073132" y="341843"/>
                  </a:lnTo>
                  <a:close/>
                  <a:moveTo>
                    <a:pt x="837959" y="844342"/>
                  </a:moveTo>
                  <a:lnTo>
                    <a:pt x="377324" y="844342"/>
                  </a:lnTo>
                  <a:cubicBezTo>
                    <a:pt x="304487" y="844342"/>
                    <a:pt x="245361" y="783407"/>
                    <a:pt x="245361" y="710684"/>
                  </a:cubicBezTo>
                  <a:cubicBezTo>
                    <a:pt x="245361" y="637962"/>
                    <a:pt x="304487" y="578928"/>
                    <a:pt x="377324" y="578928"/>
                  </a:cubicBezTo>
                  <a:lnTo>
                    <a:pt x="572128" y="578928"/>
                  </a:lnTo>
                  <a:lnTo>
                    <a:pt x="572033" y="578833"/>
                  </a:lnTo>
                  <a:lnTo>
                    <a:pt x="572128" y="578928"/>
                  </a:lnTo>
                  <a:lnTo>
                    <a:pt x="572128" y="376541"/>
                  </a:lnTo>
                  <a:cubicBezTo>
                    <a:pt x="572128" y="303819"/>
                    <a:pt x="631159" y="244785"/>
                    <a:pt x="704091" y="244785"/>
                  </a:cubicBezTo>
                  <a:cubicBezTo>
                    <a:pt x="776928" y="244785"/>
                    <a:pt x="837959" y="303819"/>
                    <a:pt x="837959" y="376541"/>
                  </a:cubicBezTo>
                  <a:lnTo>
                    <a:pt x="838530" y="844817"/>
                  </a:lnTo>
                  <a:lnTo>
                    <a:pt x="837959" y="844342"/>
                  </a:lnTo>
                  <a:close/>
                </a:path>
              </a:pathLst>
            </a:custGeom>
            <a:grpFill/>
            <a:ln w="9514" cap="flat">
              <a:noFill/>
              <a:prstDash val="solid"/>
              <a:miter/>
            </a:ln>
          </p:spPr>
          <p:txBody>
            <a:bodyPr rtlCol="0" anchor="ctr"/>
            <a:lstStyle/>
            <a:p>
              <a:endParaRPr lang="en-FI"/>
            </a:p>
          </p:txBody>
        </p:sp>
        <p:sp>
          <p:nvSpPr>
            <p:cNvPr id="45" name="Graphic 6">
              <a:extLst>
                <a:ext uri="{FF2B5EF4-FFF2-40B4-BE49-F238E27FC236}">
                  <a16:creationId xmlns:a16="http://schemas.microsoft.com/office/drawing/2014/main" id="{DFAE4989-FB7B-A142-A7E9-F21F4AB4AB86}"/>
                </a:ext>
              </a:extLst>
            </p:cNvPr>
            <p:cNvSpPr/>
            <p:nvPr/>
          </p:nvSpPr>
          <p:spPr>
            <a:xfrm>
              <a:off x="-6953645" y="-2135277"/>
              <a:ext cx="243456" cy="411143"/>
            </a:xfrm>
            <a:custGeom>
              <a:avLst/>
              <a:gdLst>
                <a:gd name="connsiteX0" fmla="*/ 188329 w 243456"/>
                <a:gd name="connsiteY0" fmla="*/ 196779 h 411143"/>
                <a:gd name="connsiteX1" fmla="*/ 113207 w 243456"/>
                <a:gd name="connsiteY1" fmla="*/ 135654 h 411143"/>
                <a:gd name="connsiteX2" fmla="*/ 86738 w 243456"/>
                <a:gd name="connsiteY2" fmla="*/ 101431 h 411143"/>
                <a:gd name="connsiteX3" fmla="*/ 123680 w 243456"/>
                <a:gd name="connsiteY3" fmla="*/ 78331 h 411143"/>
                <a:gd name="connsiteX4" fmla="*/ 213655 w 243456"/>
                <a:gd name="connsiteY4" fmla="*/ 121299 h 411143"/>
                <a:gd name="connsiteX5" fmla="*/ 228032 w 243456"/>
                <a:gd name="connsiteY5" fmla="*/ 52950 h 411143"/>
                <a:gd name="connsiteX6" fmla="*/ 123109 w 243456"/>
                <a:gd name="connsiteY6" fmla="*/ 0 h 411143"/>
                <a:gd name="connsiteX7" fmla="*/ 13234 w 243456"/>
                <a:gd name="connsiteY7" fmla="*/ 98104 h 411143"/>
                <a:gd name="connsiteX8" fmla="*/ 51890 w 243456"/>
                <a:gd name="connsiteY8" fmla="*/ 179668 h 411143"/>
                <a:gd name="connsiteX9" fmla="*/ 141294 w 243456"/>
                <a:gd name="connsiteY9" fmla="*/ 256288 h 411143"/>
                <a:gd name="connsiteX10" fmla="*/ 169953 w 243456"/>
                <a:gd name="connsiteY10" fmla="*/ 300396 h 411143"/>
                <a:gd name="connsiteX11" fmla="*/ 126917 w 243456"/>
                <a:gd name="connsiteY11" fmla="*/ 332908 h 411143"/>
                <a:gd name="connsiteX12" fmla="*/ 21518 w 243456"/>
                <a:gd name="connsiteY12" fmla="*/ 275015 h 411143"/>
                <a:gd name="connsiteX13" fmla="*/ 0 w 243456"/>
                <a:gd name="connsiteY13" fmla="*/ 343365 h 411143"/>
                <a:gd name="connsiteX14" fmla="*/ 123109 w 243456"/>
                <a:gd name="connsiteY14" fmla="*/ 411144 h 411143"/>
                <a:gd name="connsiteX15" fmla="*/ 243456 w 243456"/>
                <a:gd name="connsiteY15" fmla="*/ 299256 h 411143"/>
                <a:gd name="connsiteX16" fmla="*/ 188329 w 243456"/>
                <a:gd name="connsiteY16" fmla="*/ 196779 h 4111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43456" h="411143">
                  <a:moveTo>
                    <a:pt x="188329" y="196779"/>
                  </a:moveTo>
                  <a:cubicBezTo>
                    <a:pt x="166811" y="177481"/>
                    <a:pt x="144151" y="160370"/>
                    <a:pt x="113207" y="135654"/>
                  </a:cubicBezTo>
                  <a:cubicBezTo>
                    <a:pt x="101591" y="126243"/>
                    <a:pt x="86738" y="113599"/>
                    <a:pt x="86738" y="101431"/>
                  </a:cubicBezTo>
                  <a:cubicBezTo>
                    <a:pt x="86738" y="83275"/>
                    <a:pt x="106637" y="78331"/>
                    <a:pt x="123680" y="78331"/>
                  </a:cubicBezTo>
                  <a:cubicBezTo>
                    <a:pt x="154624" y="78331"/>
                    <a:pt x="190519" y="94872"/>
                    <a:pt x="213655" y="121299"/>
                  </a:cubicBezTo>
                  <a:lnTo>
                    <a:pt x="228032" y="52950"/>
                  </a:lnTo>
                  <a:cubicBezTo>
                    <a:pt x="211465" y="26522"/>
                    <a:pt x="171762" y="0"/>
                    <a:pt x="123109" y="0"/>
                  </a:cubicBezTo>
                  <a:cubicBezTo>
                    <a:pt x="62935" y="0"/>
                    <a:pt x="13234" y="35268"/>
                    <a:pt x="13234" y="98104"/>
                  </a:cubicBezTo>
                  <a:cubicBezTo>
                    <a:pt x="13234" y="133372"/>
                    <a:pt x="31991" y="158754"/>
                    <a:pt x="51890" y="179668"/>
                  </a:cubicBezTo>
                  <a:cubicBezTo>
                    <a:pt x="73979" y="202768"/>
                    <a:pt x="103781" y="225392"/>
                    <a:pt x="141294" y="256288"/>
                  </a:cubicBezTo>
                  <a:cubicBezTo>
                    <a:pt x="159480" y="271688"/>
                    <a:pt x="169953" y="283285"/>
                    <a:pt x="169953" y="300396"/>
                  </a:cubicBezTo>
                  <a:cubicBezTo>
                    <a:pt x="169953" y="322451"/>
                    <a:pt x="151196" y="332908"/>
                    <a:pt x="126917" y="332908"/>
                  </a:cubicBezTo>
                  <a:cubicBezTo>
                    <a:pt x="88261" y="332908"/>
                    <a:pt x="45226" y="308667"/>
                    <a:pt x="21518" y="275015"/>
                  </a:cubicBezTo>
                  <a:lnTo>
                    <a:pt x="0" y="343365"/>
                  </a:lnTo>
                  <a:cubicBezTo>
                    <a:pt x="13234" y="375876"/>
                    <a:pt x="62935" y="411144"/>
                    <a:pt x="123109" y="411144"/>
                  </a:cubicBezTo>
                  <a:cubicBezTo>
                    <a:pt x="193756" y="411144"/>
                    <a:pt x="243456" y="366465"/>
                    <a:pt x="243456" y="299256"/>
                  </a:cubicBezTo>
                  <a:cubicBezTo>
                    <a:pt x="243456" y="253626"/>
                    <a:pt x="218702" y="223301"/>
                    <a:pt x="188329" y="196779"/>
                  </a:cubicBezTo>
                  <a:close/>
                </a:path>
              </a:pathLst>
            </a:custGeom>
            <a:grpFill/>
            <a:ln w="9514" cap="flat">
              <a:noFill/>
              <a:prstDash val="solid"/>
              <a:miter/>
            </a:ln>
          </p:spPr>
          <p:txBody>
            <a:bodyPr rtlCol="0" anchor="ctr"/>
            <a:lstStyle/>
            <a:p>
              <a:endParaRPr lang="en-FI"/>
            </a:p>
          </p:txBody>
        </p:sp>
        <p:sp>
          <p:nvSpPr>
            <p:cNvPr id="46" name="Graphic 6">
              <a:extLst>
                <a:ext uri="{FF2B5EF4-FFF2-40B4-BE49-F238E27FC236}">
                  <a16:creationId xmlns:a16="http://schemas.microsoft.com/office/drawing/2014/main" id="{01D51705-342E-9841-B4D0-95B390207B3C}"/>
                </a:ext>
              </a:extLst>
            </p:cNvPr>
            <p:cNvSpPr/>
            <p:nvPr/>
          </p:nvSpPr>
          <p:spPr>
            <a:xfrm>
              <a:off x="-6609169" y="-2127482"/>
              <a:ext cx="322958" cy="395743"/>
            </a:xfrm>
            <a:custGeom>
              <a:avLst/>
              <a:gdLst>
                <a:gd name="connsiteX0" fmla="*/ 160622 w 322958"/>
                <a:gd name="connsiteY0" fmla="*/ 146586 h 395743"/>
                <a:gd name="connsiteX1" fmla="*/ 80073 w 322958"/>
                <a:gd name="connsiteY1" fmla="*/ 0 h 395743"/>
                <a:gd name="connsiteX2" fmla="*/ 0 w 322958"/>
                <a:gd name="connsiteY2" fmla="*/ 0 h 395743"/>
                <a:gd name="connsiteX3" fmla="*/ 125870 w 322958"/>
                <a:gd name="connsiteY3" fmla="*/ 230336 h 395743"/>
                <a:gd name="connsiteX4" fmla="*/ 125870 w 322958"/>
                <a:gd name="connsiteY4" fmla="*/ 395744 h 395743"/>
                <a:gd name="connsiteX5" fmla="*/ 198231 w 322958"/>
                <a:gd name="connsiteY5" fmla="*/ 395744 h 395743"/>
                <a:gd name="connsiteX6" fmla="*/ 198231 w 322958"/>
                <a:gd name="connsiteY6" fmla="*/ 230336 h 395743"/>
                <a:gd name="connsiteX7" fmla="*/ 322959 w 322958"/>
                <a:gd name="connsiteY7" fmla="*/ 0 h 395743"/>
                <a:gd name="connsiteX8" fmla="*/ 241267 w 322958"/>
                <a:gd name="connsiteY8" fmla="*/ 0 h 3957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22958" h="395743">
                  <a:moveTo>
                    <a:pt x="160622" y="146586"/>
                  </a:moveTo>
                  <a:lnTo>
                    <a:pt x="80073" y="0"/>
                  </a:lnTo>
                  <a:lnTo>
                    <a:pt x="0" y="0"/>
                  </a:lnTo>
                  <a:lnTo>
                    <a:pt x="125870" y="230336"/>
                  </a:lnTo>
                  <a:lnTo>
                    <a:pt x="125870" y="395744"/>
                  </a:lnTo>
                  <a:lnTo>
                    <a:pt x="198231" y="395744"/>
                  </a:lnTo>
                  <a:lnTo>
                    <a:pt x="198231" y="230336"/>
                  </a:lnTo>
                  <a:lnTo>
                    <a:pt x="322959" y="0"/>
                  </a:lnTo>
                  <a:lnTo>
                    <a:pt x="241267" y="0"/>
                  </a:lnTo>
                  <a:close/>
                </a:path>
              </a:pathLst>
            </a:custGeom>
            <a:grpFill/>
            <a:ln w="9514" cap="flat">
              <a:noFill/>
              <a:prstDash val="solid"/>
              <a:miter/>
            </a:ln>
          </p:spPr>
          <p:txBody>
            <a:bodyPr rtlCol="0" anchor="ctr"/>
            <a:lstStyle/>
            <a:p>
              <a:endParaRPr lang="en-FI"/>
            </a:p>
          </p:txBody>
        </p:sp>
        <p:sp>
          <p:nvSpPr>
            <p:cNvPr id="47" name="Graphic 6">
              <a:extLst>
                <a:ext uri="{FF2B5EF4-FFF2-40B4-BE49-F238E27FC236}">
                  <a16:creationId xmlns:a16="http://schemas.microsoft.com/office/drawing/2014/main" id="{EAE9FABE-AF0D-C541-AA7B-5BA10656597E}"/>
                </a:ext>
              </a:extLst>
            </p:cNvPr>
            <p:cNvSpPr/>
            <p:nvPr/>
          </p:nvSpPr>
          <p:spPr>
            <a:xfrm>
              <a:off x="-6148248" y="-2127482"/>
              <a:ext cx="339525" cy="395743"/>
            </a:xfrm>
            <a:custGeom>
              <a:avLst/>
              <a:gdLst>
                <a:gd name="connsiteX0" fmla="*/ 124251 w 339525"/>
                <a:gd name="connsiteY0" fmla="*/ 0 h 395743"/>
                <a:gd name="connsiteX1" fmla="*/ 0 w 339525"/>
                <a:gd name="connsiteY1" fmla="*/ 0 h 395743"/>
                <a:gd name="connsiteX2" fmla="*/ 0 w 339525"/>
                <a:gd name="connsiteY2" fmla="*/ 395744 h 395743"/>
                <a:gd name="connsiteX3" fmla="*/ 124251 w 339525"/>
                <a:gd name="connsiteY3" fmla="*/ 395744 h 395743"/>
                <a:gd name="connsiteX4" fmla="*/ 339525 w 339525"/>
                <a:gd name="connsiteY4" fmla="*/ 197824 h 395743"/>
                <a:gd name="connsiteX5" fmla="*/ 124251 w 339525"/>
                <a:gd name="connsiteY5" fmla="*/ 0 h 395743"/>
                <a:gd name="connsiteX6" fmla="*/ 145198 w 339525"/>
                <a:gd name="connsiteY6" fmla="*/ 317412 h 395743"/>
                <a:gd name="connsiteX7" fmla="*/ 72361 w 339525"/>
                <a:gd name="connsiteY7" fmla="*/ 317412 h 395743"/>
                <a:gd name="connsiteX8" fmla="*/ 72361 w 339525"/>
                <a:gd name="connsiteY8" fmla="*/ 78236 h 395743"/>
                <a:gd name="connsiteX9" fmla="*/ 145198 w 339525"/>
                <a:gd name="connsiteY9" fmla="*/ 78236 h 395743"/>
                <a:gd name="connsiteX10" fmla="*/ 265546 w 339525"/>
                <a:gd name="connsiteY10" fmla="*/ 197824 h 395743"/>
                <a:gd name="connsiteX11" fmla="*/ 145198 w 339525"/>
                <a:gd name="connsiteY11" fmla="*/ 317412 h 3957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39525" h="395743">
                  <a:moveTo>
                    <a:pt x="124251" y="0"/>
                  </a:moveTo>
                  <a:lnTo>
                    <a:pt x="0" y="0"/>
                  </a:lnTo>
                  <a:lnTo>
                    <a:pt x="0" y="395744"/>
                  </a:lnTo>
                  <a:lnTo>
                    <a:pt x="124251" y="395744"/>
                  </a:lnTo>
                  <a:cubicBezTo>
                    <a:pt x="247360" y="395744"/>
                    <a:pt x="339525" y="322451"/>
                    <a:pt x="339525" y="197824"/>
                  </a:cubicBezTo>
                  <a:cubicBezTo>
                    <a:pt x="339525" y="71582"/>
                    <a:pt x="248979" y="0"/>
                    <a:pt x="124251" y="0"/>
                  </a:cubicBezTo>
                  <a:close/>
                  <a:moveTo>
                    <a:pt x="145198" y="317412"/>
                  </a:moveTo>
                  <a:lnTo>
                    <a:pt x="72361" y="317412"/>
                  </a:lnTo>
                  <a:lnTo>
                    <a:pt x="72361" y="78236"/>
                  </a:lnTo>
                  <a:lnTo>
                    <a:pt x="145198" y="78236"/>
                  </a:lnTo>
                  <a:cubicBezTo>
                    <a:pt x="215845" y="78236"/>
                    <a:pt x="265546" y="130615"/>
                    <a:pt x="265546" y="197824"/>
                  </a:cubicBezTo>
                  <a:cubicBezTo>
                    <a:pt x="265546" y="270072"/>
                    <a:pt x="213084" y="317412"/>
                    <a:pt x="145198" y="317412"/>
                  </a:cubicBezTo>
                  <a:close/>
                </a:path>
              </a:pathLst>
            </a:custGeom>
            <a:grpFill/>
            <a:ln w="9514" cap="flat">
              <a:noFill/>
              <a:prstDash val="solid"/>
              <a:miter/>
            </a:ln>
          </p:spPr>
          <p:txBody>
            <a:bodyPr rtlCol="0" anchor="ctr"/>
            <a:lstStyle/>
            <a:p>
              <a:endParaRPr lang="en-FI"/>
            </a:p>
          </p:txBody>
        </p:sp>
        <p:sp>
          <p:nvSpPr>
            <p:cNvPr id="48" name="Graphic 6">
              <a:extLst>
                <a:ext uri="{FF2B5EF4-FFF2-40B4-BE49-F238E27FC236}">
                  <a16:creationId xmlns:a16="http://schemas.microsoft.com/office/drawing/2014/main" id="{73707444-0F16-5147-859E-65A9EC455F33}"/>
                </a:ext>
              </a:extLst>
            </p:cNvPr>
            <p:cNvSpPr/>
            <p:nvPr/>
          </p:nvSpPr>
          <p:spPr>
            <a:xfrm>
              <a:off x="-5497952" y="-2238229"/>
              <a:ext cx="79406" cy="79281"/>
            </a:xfrm>
            <a:custGeom>
              <a:avLst/>
              <a:gdLst>
                <a:gd name="connsiteX0" fmla="*/ 39703 w 79406"/>
                <a:gd name="connsiteY0" fmla="*/ 79282 h 79281"/>
                <a:gd name="connsiteX1" fmla="*/ 79407 w 79406"/>
                <a:gd name="connsiteY1" fmla="*/ 39641 h 79281"/>
                <a:gd name="connsiteX2" fmla="*/ 39703 w 79406"/>
                <a:gd name="connsiteY2" fmla="*/ 0 h 79281"/>
                <a:gd name="connsiteX3" fmla="*/ 0 w 79406"/>
                <a:gd name="connsiteY3" fmla="*/ 39641 h 79281"/>
                <a:gd name="connsiteX4" fmla="*/ 39703 w 79406"/>
                <a:gd name="connsiteY4" fmla="*/ 79282 h 7928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9406" h="79281">
                  <a:moveTo>
                    <a:pt x="39703" y="79282"/>
                  </a:moveTo>
                  <a:cubicBezTo>
                    <a:pt x="61793" y="79282"/>
                    <a:pt x="79407" y="62171"/>
                    <a:pt x="79407" y="39641"/>
                  </a:cubicBezTo>
                  <a:cubicBezTo>
                    <a:pt x="79407" y="17587"/>
                    <a:pt x="61697" y="0"/>
                    <a:pt x="39703" y="0"/>
                  </a:cubicBezTo>
                  <a:cubicBezTo>
                    <a:pt x="17043" y="0"/>
                    <a:pt x="0" y="17682"/>
                    <a:pt x="0" y="39641"/>
                  </a:cubicBezTo>
                  <a:cubicBezTo>
                    <a:pt x="0" y="62171"/>
                    <a:pt x="17138" y="79282"/>
                    <a:pt x="39703" y="79282"/>
                  </a:cubicBezTo>
                  <a:close/>
                </a:path>
              </a:pathLst>
            </a:custGeom>
            <a:grpFill/>
            <a:ln w="9514" cap="flat">
              <a:noFill/>
              <a:prstDash val="solid"/>
              <a:miter/>
            </a:ln>
          </p:spPr>
          <p:txBody>
            <a:bodyPr rtlCol="0" anchor="ctr"/>
            <a:lstStyle/>
            <a:p>
              <a:endParaRPr lang="en-FI"/>
            </a:p>
          </p:txBody>
        </p:sp>
        <p:sp>
          <p:nvSpPr>
            <p:cNvPr id="49" name="Graphic 6">
              <a:extLst>
                <a:ext uri="{FF2B5EF4-FFF2-40B4-BE49-F238E27FC236}">
                  <a16:creationId xmlns:a16="http://schemas.microsoft.com/office/drawing/2014/main" id="{D5574DDC-DC42-7E44-B9AE-7CC58FAE54BF}"/>
                </a:ext>
              </a:extLst>
            </p:cNvPr>
            <p:cNvSpPr/>
            <p:nvPr/>
          </p:nvSpPr>
          <p:spPr>
            <a:xfrm>
              <a:off x="-5613825" y="-2238229"/>
              <a:ext cx="79406" cy="79281"/>
            </a:xfrm>
            <a:custGeom>
              <a:avLst/>
              <a:gdLst>
                <a:gd name="connsiteX0" fmla="*/ 39704 w 79406"/>
                <a:gd name="connsiteY0" fmla="*/ 79282 h 79281"/>
                <a:gd name="connsiteX1" fmla="*/ 79407 w 79406"/>
                <a:gd name="connsiteY1" fmla="*/ 39641 h 79281"/>
                <a:gd name="connsiteX2" fmla="*/ 39704 w 79406"/>
                <a:gd name="connsiteY2" fmla="*/ 0 h 79281"/>
                <a:gd name="connsiteX3" fmla="*/ 0 w 79406"/>
                <a:gd name="connsiteY3" fmla="*/ 39641 h 79281"/>
                <a:gd name="connsiteX4" fmla="*/ 39704 w 79406"/>
                <a:gd name="connsiteY4" fmla="*/ 79282 h 7928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9406" h="79281">
                  <a:moveTo>
                    <a:pt x="39704" y="79282"/>
                  </a:moveTo>
                  <a:cubicBezTo>
                    <a:pt x="62364" y="79282"/>
                    <a:pt x="79407" y="62171"/>
                    <a:pt x="79407" y="39641"/>
                  </a:cubicBezTo>
                  <a:cubicBezTo>
                    <a:pt x="79407" y="17587"/>
                    <a:pt x="62269" y="0"/>
                    <a:pt x="39704" y="0"/>
                  </a:cubicBezTo>
                  <a:cubicBezTo>
                    <a:pt x="17614" y="0"/>
                    <a:pt x="0" y="17682"/>
                    <a:pt x="0" y="39641"/>
                  </a:cubicBezTo>
                  <a:cubicBezTo>
                    <a:pt x="-95" y="62171"/>
                    <a:pt x="17614" y="79282"/>
                    <a:pt x="39704" y="79282"/>
                  </a:cubicBezTo>
                  <a:close/>
                </a:path>
              </a:pathLst>
            </a:custGeom>
            <a:grpFill/>
            <a:ln w="9514" cap="flat">
              <a:noFill/>
              <a:prstDash val="solid"/>
              <a:miter/>
            </a:ln>
          </p:spPr>
          <p:txBody>
            <a:bodyPr rtlCol="0" anchor="ctr"/>
            <a:lstStyle/>
            <a:p>
              <a:endParaRPr lang="en-FI"/>
            </a:p>
          </p:txBody>
        </p:sp>
        <p:sp>
          <p:nvSpPr>
            <p:cNvPr id="50" name="Graphic 6">
              <a:extLst>
                <a:ext uri="{FF2B5EF4-FFF2-40B4-BE49-F238E27FC236}">
                  <a16:creationId xmlns:a16="http://schemas.microsoft.com/office/drawing/2014/main" id="{41896238-F69F-984D-B63D-05E73C3A2696}"/>
                </a:ext>
              </a:extLst>
            </p:cNvPr>
            <p:cNvSpPr/>
            <p:nvPr/>
          </p:nvSpPr>
          <p:spPr>
            <a:xfrm>
              <a:off x="-5708846" y="-2127482"/>
              <a:ext cx="383513" cy="395743"/>
            </a:xfrm>
            <a:custGeom>
              <a:avLst/>
              <a:gdLst>
                <a:gd name="connsiteX0" fmla="*/ 156243 w 383513"/>
                <a:gd name="connsiteY0" fmla="*/ 0 h 395743"/>
                <a:gd name="connsiteX1" fmla="*/ 0 w 383513"/>
                <a:gd name="connsiteY1" fmla="*/ 395744 h 395743"/>
                <a:gd name="connsiteX2" fmla="*/ 77788 w 383513"/>
                <a:gd name="connsiteY2" fmla="*/ 395744 h 395743"/>
                <a:gd name="connsiteX3" fmla="*/ 109779 w 383513"/>
                <a:gd name="connsiteY3" fmla="*/ 314751 h 395743"/>
                <a:gd name="connsiteX4" fmla="*/ 275353 w 383513"/>
                <a:gd name="connsiteY4" fmla="*/ 314751 h 395743"/>
                <a:gd name="connsiteX5" fmla="*/ 307344 w 383513"/>
                <a:gd name="connsiteY5" fmla="*/ 395744 h 395743"/>
                <a:gd name="connsiteX6" fmla="*/ 383513 w 383513"/>
                <a:gd name="connsiteY6" fmla="*/ 395744 h 395743"/>
                <a:gd name="connsiteX7" fmla="*/ 227271 w 383513"/>
                <a:gd name="connsiteY7" fmla="*/ 0 h 395743"/>
                <a:gd name="connsiteX8" fmla="*/ 156243 w 383513"/>
                <a:gd name="connsiteY8" fmla="*/ 0 h 395743"/>
                <a:gd name="connsiteX9" fmla="*/ 139676 w 383513"/>
                <a:gd name="connsiteY9" fmla="*/ 238036 h 395743"/>
                <a:gd name="connsiteX10" fmla="*/ 192709 w 383513"/>
                <a:gd name="connsiteY10" fmla="*/ 104663 h 395743"/>
                <a:gd name="connsiteX11" fmla="*/ 245170 w 383513"/>
                <a:gd name="connsiteY11" fmla="*/ 238036 h 395743"/>
                <a:gd name="connsiteX12" fmla="*/ 139676 w 383513"/>
                <a:gd name="connsiteY12" fmla="*/ 238036 h 3957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83513" h="395743">
                  <a:moveTo>
                    <a:pt x="156243" y="0"/>
                  </a:moveTo>
                  <a:lnTo>
                    <a:pt x="0" y="395744"/>
                  </a:lnTo>
                  <a:lnTo>
                    <a:pt x="77788" y="395744"/>
                  </a:lnTo>
                  <a:lnTo>
                    <a:pt x="109779" y="314751"/>
                  </a:lnTo>
                  <a:lnTo>
                    <a:pt x="275353" y="314751"/>
                  </a:lnTo>
                  <a:lnTo>
                    <a:pt x="307344" y="395744"/>
                  </a:lnTo>
                  <a:lnTo>
                    <a:pt x="383513" y="395744"/>
                  </a:lnTo>
                  <a:lnTo>
                    <a:pt x="227271" y="0"/>
                  </a:lnTo>
                  <a:lnTo>
                    <a:pt x="156243" y="0"/>
                  </a:lnTo>
                  <a:close/>
                  <a:moveTo>
                    <a:pt x="139676" y="238036"/>
                  </a:moveTo>
                  <a:lnTo>
                    <a:pt x="192709" y="104663"/>
                  </a:lnTo>
                  <a:lnTo>
                    <a:pt x="245170" y="238036"/>
                  </a:lnTo>
                  <a:lnTo>
                    <a:pt x="139676" y="238036"/>
                  </a:lnTo>
                  <a:close/>
                </a:path>
              </a:pathLst>
            </a:custGeom>
            <a:grpFill/>
            <a:ln w="9514" cap="flat">
              <a:noFill/>
              <a:prstDash val="solid"/>
              <a:miter/>
            </a:ln>
          </p:spPr>
          <p:txBody>
            <a:bodyPr rtlCol="0" anchor="ctr"/>
            <a:lstStyle/>
            <a:p>
              <a:endParaRPr lang="en-FI"/>
            </a:p>
          </p:txBody>
        </p:sp>
        <p:sp>
          <p:nvSpPr>
            <p:cNvPr id="51" name="Graphic 6">
              <a:extLst>
                <a:ext uri="{FF2B5EF4-FFF2-40B4-BE49-F238E27FC236}">
                  <a16:creationId xmlns:a16="http://schemas.microsoft.com/office/drawing/2014/main" id="{4C36D662-BC6D-FC4D-B047-563A291C9B97}"/>
                </a:ext>
              </a:extLst>
            </p:cNvPr>
            <p:cNvSpPr/>
            <p:nvPr/>
          </p:nvSpPr>
          <p:spPr>
            <a:xfrm>
              <a:off x="-5186609" y="-2127482"/>
              <a:ext cx="328956" cy="395743"/>
            </a:xfrm>
            <a:custGeom>
              <a:avLst/>
              <a:gdLst>
                <a:gd name="connsiteX0" fmla="*/ 256691 w 328956"/>
                <a:gd name="connsiteY0" fmla="*/ 268360 h 395743"/>
                <a:gd name="connsiteX1" fmla="*/ 72266 w 328956"/>
                <a:gd name="connsiteY1" fmla="*/ 0 h 395743"/>
                <a:gd name="connsiteX2" fmla="*/ 0 w 328956"/>
                <a:gd name="connsiteY2" fmla="*/ 0 h 395743"/>
                <a:gd name="connsiteX3" fmla="*/ 0 w 328956"/>
                <a:gd name="connsiteY3" fmla="*/ 395744 h 395743"/>
                <a:gd name="connsiteX4" fmla="*/ 72266 w 328956"/>
                <a:gd name="connsiteY4" fmla="*/ 395744 h 395743"/>
                <a:gd name="connsiteX5" fmla="*/ 72266 w 328956"/>
                <a:gd name="connsiteY5" fmla="*/ 128904 h 395743"/>
                <a:gd name="connsiteX6" fmla="*/ 256120 w 328956"/>
                <a:gd name="connsiteY6" fmla="*/ 395744 h 395743"/>
                <a:gd name="connsiteX7" fmla="*/ 328957 w 328956"/>
                <a:gd name="connsiteY7" fmla="*/ 395744 h 395743"/>
                <a:gd name="connsiteX8" fmla="*/ 328957 w 328956"/>
                <a:gd name="connsiteY8" fmla="*/ 0 h 395743"/>
                <a:gd name="connsiteX9" fmla="*/ 256691 w 328956"/>
                <a:gd name="connsiteY9" fmla="*/ 0 h 3957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28956" h="395743">
                  <a:moveTo>
                    <a:pt x="256691" y="268360"/>
                  </a:moveTo>
                  <a:lnTo>
                    <a:pt x="72266" y="0"/>
                  </a:lnTo>
                  <a:lnTo>
                    <a:pt x="0" y="0"/>
                  </a:lnTo>
                  <a:lnTo>
                    <a:pt x="0" y="395744"/>
                  </a:lnTo>
                  <a:lnTo>
                    <a:pt x="72266" y="395744"/>
                  </a:lnTo>
                  <a:lnTo>
                    <a:pt x="72266" y="128904"/>
                  </a:lnTo>
                  <a:lnTo>
                    <a:pt x="256120" y="395744"/>
                  </a:lnTo>
                  <a:lnTo>
                    <a:pt x="328957" y="395744"/>
                  </a:lnTo>
                  <a:lnTo>
                    <a:pt x="328957" y="0"/>
                  </a:lnTo>
                  <a:lnTo>
                    <a:pt x="256691" y="0"/>
                  </a:lnTo>
                  <a:close/>
                </a:path>
              </a:pathLst>
            </a:custGeom>
            <a:grpFill/>
            <a:ln w="9514" cap="flat">
              <a:noFill/>
              <a:prstDash val="solid"/>
              <a:miter/>
            </a:ln>
          </p:spPr>
          <p:txBody>
            <a:bodyPr rtlCol="0" anchor="ctr"/>
            <a:lstStyle/>
            <a:p>
              <a:endParaRPr lang="en-FI"/>
            </a:p>
          </p:txBody>
        </p:sp>
        <p:sp>
          <p:nvSpPr>
            <p:cNvPr id="52" name="Graphic 6">
              <a:extLst>
                <a:ext uri="{FF2B5EF4-FFF2-40B4-BE49-F238E27FC236}">
                  <a16:creationId xmlns:a16="http://schemas.microsoft.com/office/drawing/2014/main" id="{A26F9613-0314-2B48-82F4-152538BC4C7A}"/>
                </a:ext>
              </a:extLst>
            </p:cNvPr>
            <p:cNvSpPr/>
            <p:nvPr/>
          </p:nvSpPr>
          <p:spPr>
            <a:xfrm>
              <a:off x="-4675513" y="-2127482"/>
              <a:ext cx="209751" cy="395743"/>
            </a:xfrm>
            <a:custGeom>
              <a:avLst/>
              <a:gdLst>
                <a:gd name="connsiteX0" fmla="*/ 72361 w 209751"/>
                <a:gd name="connsiteY0" fmla="*/ 0 h 395743"/>
                <a:gd name="connsiteX1" fmla="*/ 0 w 209751"/>
                <a:gd name="connsiteY1" fmla="*/ 0 h 395743"/>
                <a:gd name="connsiteX2" fmla="*/ 0 w 209751"/>
                <a:gd name="connsiteY2" fmla="*/ 395744 h 395743"/>
                <a:gd name="connsiteX3" fmla="*/ 209752 w 209751"/>
                <a:gd name="connsiteY3" fmla="*/ 395744 h 395743"/>
                <a:gd name="connsiteX4" fmla="*/ 209752 w 209751"/>
                <a:gd name="connsiteY4" fmla="*/ 317412 h 395743"/>
                <a:gd name="connsiteX5" fmla="*/ 72361 w 209751"/>
                <a:gd name="connsiteY5" fmla="*/ 317412 h 3957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9751" h="395743">
                  <a:moveTo>
                    <a:pt x="72361" y="0"/>
                  </a:moveTo>
                  <a:lnTo>
                    <a:pt x="0" y="0"/>
                  </a:lnTo>
                  <a:lnTo>
                    <a:pt x="0" y="395744"/>
                  </a:lnTo>
                  <a:lnTo>
                    <a:pt x="209752" y="395744"/>
                  </a:lnTo>
                  <a:lnTo>
                    <a:pt x="209752" y="317412"/>
                  </a:lnTo>
                  <a:lnTo>
                    <a:pt x="72361" y="317412"/>
                  </a:lnTo>
                  <a:close/>
                </a:path>
              </a:pathLst>
            </a:custGeom>
            <a:grpFill/>
            <a:ln w="9514" cap="flat">
              <a:noFill/>
              <a:prstDash val="solid"/>
              <a:miter/>
            </a:ln>
          </p:spPr>
          <p:txBody>
            <a:bodyPr rtlCol="0" anchor="ctr"/>
            <a:lstStyle/>
            <a:p>
              <a:endParaRPr lang="en-FI"/>
            </a:p>
          </p:txBody>
        </p:sp>
        <p:sp>
          <p:nvSpPr>
            <p:cNvPr id="53" name="Graphic 6">
              <a:extLst>
                <a:ext uri="{FF2B5EF4-FFF2-40B4-BE49-F238E27FC236}">
                  <a16:creationId xmlns:a16="http://schemas.microsoft.com/office/drawing/2014/main" id="{C1D6ABEA-61B6-5147-A9B8-68F20D6C4409}"/>
                </a:ext>
              </a:extLst>
            </p:cNvPr>
            <p:cNvSpPr/>
            <p:nvPr/>
          </p:nvSpPr>
          <p:spPr>
            <a:xfrm>
              <a:off x="-4319420" y="-2127482"/>
              <a:ext cx="72360" cy="395743"/>
            </a:xfrm>
            <a:custGeom>
              <a:avLst/>
              <a:gdLst>
                <a:gd name="connsiteX0" fmla="*/ 0 w 72360"/>
                <a:gd name="connsiteY0" fmla="*/ 0 h 395743"/>
                <a:gd name="connsiteX1" fmla="*/ 72361 w 72360"/>
                <a:gd name="connsiteY1" fmla="*/ 0 h 395743"/>
                <a:gd name="connsiteX2" fmla="*/ 72361 w 72360"/>
                <a:gd name="connsiteY2" fmla="*/ 395744 h 395743"/>
                <a:gd name="connsiteX3" fmla="*/ 0 w 72360"/>
                <a:gd name="connsiteY3" fmla="*/ 395744 h 395743"/>
              </a:gdLst>
              <a:ahLst/>
              <a:cxnLst>
                <a:cxn ang="0">
                  <a:pos x="connsiteX0" y="connsiteY0"/>
                </a:cxn>
                <a:cxn ang="0">
                  <a:pos x="connsiteX1" y="connsiteY1"/>
                </a:cxn>
                <a:cxn ang="0">
                  <a:pos x="connsiteX2" y="connsiteY2"/>
                </a:cxn>
                <a:cxn ang="0">
                  <a:pos x="connsiteX3" y="connsiteY3"/>
                </a:cxn>
              </a:cxnLst>
              <a:rect l="l" t="t" r="r" b="b"/>
              <a:pathLst>
                <a:path w="72360" h="395743">
                  <a:moveTo>
                    <a:pt x="0" y="0"/>
                  </a:moveTo>
                  <a:lnTo>
                    <a:pt x="72361" y="0"/>
                  </a:lnTo>
                  <a:lnTo>
                    <a:pt x="72361" y="395744"/>
                  </a:lnTo>
                  <a:lnTo>
                    <a:pt x="0" y="395744"/>
                  </a:lnTo>
                  <a:close/>
                </a:path>
              </a:pathLst>
            </a:custGeom>
            <a:grpFill/>
            <a:ln w="9514" cap="flat">
              <a:noFill/>
              <a:prstDash val="solid"/>
              <a:miter/>
            </a:ln>
          </p:spPr>
          <p:txBody>
            <a:bodyPr rtlCol="0" anchor="ctr"/>
            <a:lstStyle/>
            <a:p>
              <a:endParaRPr lang="en-FI"/>
            </a:p>
          </p:txBody>
        </p:sp>
        <p:sp>
          <p:nvSpPr>
            <p:cNvPr id="54" name="Graphic 6">
              <a:extLst>
                <a:ext uri="{FF2B5EF4-FFF2-40B4-BE49-F238E27FC236}">
                  <a16:creationId xmlns:a16="http://schemas.microsoft.com/office/drawing/2014/main" id="{0E089B45-4409-8C4B-AD84-CF77567A47C5}"/>
                </a:ext>
              </a:extLst>
            </p:cNvPr>
            <p:cNvSpPr/>
            <p:nvPr/>
          </p:nvSpPr>
          <p:spPr>
            <a:xfrm>
              <a:off x="-4065014" y="-2127482"/>
              <a:ext cx="72360" cy="395743"/>
            </a:xfrm>
            <a:custGeom>
              <a:avLst/>
              <a:gdLst>
                <a:gd name="connsiteX0" fmla="*/ 0 w 72360"/>
                <a:gd name="connsiteY0" fmla="*/ 0 h 395743"/>
                <a:gd name="connsiteX1" fmla="*/ 72361 w 72360"/>
                <a:gd name="connsiteY1" fmla="*/ 0 h 395743"/>
                <a:gd name="connsiteX2" fmla="*/ 72361 w 72360"/>
                <a:gd name="connsiteY2" fmla="*/ 395744 h 395743"/>
                <a:gd name="connsiteX3" fmla="*/ 0 w 72360"/>
                <a:gd name="connsiteY3" fmla="*/ 395744 h 395743"/>
              </a:gdLst>
              <a:ahLst/>
              <a:cxnLst>
                <a:cxn ang="0">
                  <a:pos x="connsiteX0" y="connsiteY0"/>
                </a:cxn>
                <a:cxn ang="0">
                  <a:pos x="connsiteX1" y="connsiteY1"/>
                </a:cxn>
                <a:cxn ang="0">
                  <a:pos x="connsiteX2" y="connsiteY2"/>
                </a:cxn>
                <a:cxn ang="0">
                  <a:pos x="connsiteX3" y="connsiteY3"/>
                </a:cxn>
              </a:cxnLst>
              <a:rect l="l" t="t" r="r" b="b"/>
              <a:pathLst>
                <a:path w="72360" h="395743">
                  <a:moveTo>
                    <a:pt x="0" y="0"/>
                  </a:moveTo>
                  <a:lnTo>
                    <a:pt x="72361" y="0"/>
                  </a:lnTo>
                  <a:lnTo>
                    <a:pt x="72361" y="395744"/>
                  </a:lnTo>
                  <a:lnTo>
                    <a:pt x="0" y="395744"/>
                  </a:lnTo>
                  <a:close/>
                </a:path>
              </a:pathLst>
            </a:custGeom>
            <a:grpFill/>
            <a:ln w="9514" cap="flat">
              <a:noFill/>
              <a:prstDash val="solid"/>
              <a:miter/>
            </a:ln>
          </p:spPr>
          <p:txBody>
            <a:bodyPr rtlCol="0" anchor="ctr"/>
            <a:lstStyle/>
            <a:p>
              <a:endParaRPr lang="en-FI"/>
            </a:p>
          </p:txBody>
        </p:sp>
        <p:sp>
          <p:nvSpPr>
            <p:cNvPr id="55" name="Graphic 6">
              <a:extLst>
                <a:ext uri="{FF2B5EF4-FFF2-40B4-BE49-F238E27FC236}">
                  <a16:creationId xmlns:a16="http://schemas.microsoft.com/office/drawing/2014/main" id="{D8B917CA-1516-2643-8444-64DFB88AD9DB}"/>
                </a:ext>
              </a:extLst>
            </p:cNvPr>
            <p:cNvSpPr/>
            <p:nvPr/>
          </p:nvSpPr>
          <p:spPr>
            <a:xfrm>
              <a:off x="-3850312" y="-2127482"/>
              <a:ext cx="305344" cy="395743"/>
            </a:xfrm>
            <a:custGeom>
              <a:avLst/>
              <a:gdLst>
                <a:gd name="connsiteX0" fmla="*/ 0 w 305344"/>
                <a:gd name="connsiteY0" fmla="*/ 77095 h 395743"/>
                <a:gd name="connsiteX1" fmla="*/ 116539 w 305344"/>
                <a:gd name="connsiteY1" fmla="*/ 77095 h 395743"/>
                <a:gd name="connsiteX2" fmla="*/ 116539 w 305344"/>
                <a:gd name="connsiteY2" fmla="*/ 395744 h 395743"/>
                <a:gd name="connsiteX3" fmla="*/ 188805 w 305344"/>
                <a:gd name="connsiteY3" fmla="*/ 395744 h 395743"/>
                <a:gd name="connsiteX4" fmla="*/ 188805 w 305344"/>
                <a:gd name="connsiteY4" fmla="*/ 77095 h 395743"/>
                <a:gd name="connsiteX5" fmla="*/ 305344 w 305344"/>
                <a:gd name="connsiteY5" fmla="*/ 77095 h 395743"/>
                <a:gd name="connsiteX6" fmla="*/ 305344 w 305344"/>
                <a:gd name="connsiteY6" fmla="*/ 0 h 395743"/>
                <a:gd name="connsiteX7" fmla="*/ 0 w 305344"/>
                <a:gd name="connsiteY7" fmla="*/ 0 h 3957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05344" h="395743">
                  <a:moveTo>
                    <a:pt x="0" y="77095"/>
                  </a:moveTo>
                  <a:lnTo>
                    <a:pt x="116539" y="77095"/>
                  </a:lnTo>
                  <a:lnTo>
                    <a:pt x="116539" y="395744"/>
                  </a:lnTo>
                  <a:lnTo>
                    <a:pt x="188805" y="395744"/>
                  </a:lnTo>
                  <a:lnTo>
                    <a:pt x="188805" y="77095"/>
                  </a:lnTo>
                  <a:lnTo>
                    <a:pt x="305344" y="77095"/>
                  </a:lnTo>
                  <a:lnTo>
                    <a:pt x="305344" y="0"/>
                  </a:lnTo>
                  <a:lnTo>
                    <a:pt x="0" y="0"/>
                  </a:lnTo>
                  <a:close/>
                </a:path>
              </a:pathLst>
            </a:custGeom>
            <a:grpFill/>
            <a:ln w="9514" cap="flat">
              <a:noFill/>
              <a:prstDash val="solid"/>
              <a:miter/>
            </a:ln>
          </p:spPr>
          <p:txBody>
            <a:bodyPr rtlCol="0" anchor="ctr"/>
            <a:lstStyle/>
            <a:p>
              <a:endParaRPr lang="en-FI"/>
            </a:p>
          </p:txBody>
        </p:sp>
        <p:sp>
          <p:nvSpPr>
            <p:cNvPr id="56" name="Graphic 6">
              <a:extLst>
                <a:ext uri="{FF2B5EF4-FFF2-40B4-BE49-F238E27FC236}">
                  <a16:creationId xmlns:a16="http://schemas.microsoft.com/office/drawing/2014/main" id="{88C3FB8E-3814-F242-8EB9-287E22EDEA6D}"/>
                </a:ext>
              </a:extLst>
            </p:cNvPr>
            <p:cNvSpPr/>
            <p:nvPr/>
          </p:nvSpPr>
          <p:spPr>
            <a:xfrm>
              <a:off x="-3442329" y="-2127482"/>
              <a:ext cx="305248" cy="395743"/>
            </a:xfrm>
            <a:custGeom>
              <a:avLst/>
              <a:gdLst>
                <a:gd name="connsiteX0" fmla="*/ 0 w 305248"/>
                <a:gd name="connsiteY0" fmla="*/ 77095 h 395743"/>
                <a:gd name="connsiteX1" fmla="*/ 116444 w 305248"/>
                <a:gd name="connsiteY1" fmla="*/ 77095 h 395743"/>
                <a:gd name="connsiteX2" fmla="*/ 116444 w 305248"/>
                <a:gd name="connsiteY2" fmla="*/ 395744 h 395743"/>
                <a:gd name="connsiteX3" fmla="*/ 188805 w 305248"/>
                <a:gd name="connsiteY3" fmla="*/ 395744 h 395743"/>
                <a:gd name="connsiteX4" fmla="*/ 188805 w 305248"/>
                <a:gd name="connsiteY4" fmla="*/ 77095 h 395743"/>
                <a:gd name="connsiteX5" fmla="*/ 305249 w 305248"/>
                <a:gd name="connsiteY5" fmla="*/ 77095 h 395743"/>
                <a:gd name="connsiteX6" fmla="*/ 305249 w 305248"/>
                <a:gd name="connsiteY6" fmla="*/ 0 h 395743"/>
                <a:gd name="connsiteX7" fmla="*/ 0 w 305248"/>
                <a:gd name="connsiteY7" fmla="*/ 0 h 3957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05248" h="395743">
                  <a:moveTo>
                    <a:pt x="0" y="77095"/>
                  </a:moveTo>
                  <a:lnTo>
                    <a:pt x="116444" y="77095"/>
                  </a:lnTo>
                  <a:lnTo>
                    <a:pt x="116444" y="395744"/>
                  </a:lnTo>
                  <a:lnTo>
                    <a:pt x="188805" y="395744"/>
                  </a:lnTo>
                  <a:lnTo>
                    <a:pt x="188805" y="77095"/>
                  </a:lnTo>
                  <a:lnTo>
                    <a:pt x="305249" y="77095"/>
                  </a:lnTo>
                  <a:lnTo>
                    <a:pt x="305249" y="0"/>
                  </a:lnTo>
                  <a:lnTo>
                    <a:pt x="0" y="0"/>
                  </a:lnTo>
                  <a:close/>
                </a:path>
              </a:pathLst>
            </a:custGeom>
            <a:grpFill/>
            <a:ln w="9514" cap="flat">
              <a:noFill/>
              <a:prstDash val="solid"/>
              <a:miter/>
            </a:ln>
          </p:spPr>
          <p:txBody>
            <a:bodyPr rtlCol="0" anchor="ctr"/>
            <a:lstStyle/>
            <a:p>
              <a:endParaRPr lang="en-FI"/>
            </a:p>
          </p:txBody>
        </p:sp>
        <p:sp>
          <p:nvSpPr>
            <p:cNvPr id="57" name="Graphic 6">
              <a:extLst>
                <a:ext uri="{FF2B5EF4-FFF2-40B4-BE49-F238E27FC236}">
                  <a16:creationId xmlns:a16="http://schemas.microsoft.com/office/drawing/2014/main" id="{B80A74A2-8A97-1244-95D5-46429AD320FF}"/>
                </a:ext>
              </a:extLst>
            </p:cNvPr>
            <p:cNvSpPr/>
            <p:nvPr/>
          </p:nvSpPr>
          <p:spPr>
            <a:xfrm>
              <a:off x="-3026159" y="-2135277"/>
              <a:ext cx="408458" cy="411238"/>
            </a:xfrm>
            <a:custGeom>
              <a:avLst/>
              <a:gdLst>
                <a:gd name="connsiteX0" fmla="*/ 204229 w 408458"/>
                <a:gd name="connsiteY0" fmla="*/ 0 h 411238"/>
                <a:gd name="connsiteX1" fmla="*/ 0 w 408458"/>
                <a:gd name="connsiteY1" fmla="*/ 205619 h 411238"/>
                <a:gd name="connsiteX2" fmla="*/ 204229 w 408458"/>
                <a:gd name="connsiteY2" fmla="*/ 411239 h 411238"/>
                <a:gd name="connsiteX3" fmla="*/ 408459 w 408458"/>
                <a:gd name="connsiteY3" fmla="*/ 205619 h 411238"/>
                <a:gd name="connsiteX4" fmla="*/ 204229 w 408458"/>
                <a:gd name="connsiteY4" fmla="*/ 0 h 411238"/>
                <a:gd name="connsiteX5" fmla="*/ 204229 w 408458"/>
                <a:gd name="connsiteY5" fmla="*/ 332908 h 411238"/>
                <a:gd name="connsiteX6" fmla="*/ 73980 w 408458"/>
                <a:gd name="connsiteY6" fmla="*/ 205619 h 411238"/>
                <a:gd name="connsiteX7" fmla="*/ 204229 w 408458"/>
                <a:gd name="connsiteY7" fmla="*/ 78331 h 411238"/>
                <a:gd name="connsiteX8" fmla="*/ 334003 w 408458"/>
                <a:gd name="connsiteY8" fmla="*/ 205619 h 411238"/>
                <a:gd name="connsiteX9" fmla="*/ 204229 w 408458"/>
                <a:gd name="connsiteY9" fmla="*/ 332908 h 4112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08458" h="411238">
                  <a:moveTo>
                    <a:pt x="204229" y="0"/>
                  </a:moveTo>
                  <a:cubicBezTo>
                    <a:pt x="93784" y="0"/>
                    <a:pt x="0" y="88218"/>
                    <a:pt x="0" y="205619"/>
                  </a:cubicBezTo>
                  <a:cubicBezTo>
                    <a:pt x="0" y="323021"/>
                    <a:pt x="93879" y="411239"/>
                    <a:pt x="204229" y="411239"/>
                  </a:cubicBezTo>
                  <a:cubicBezTo>
                    <a:pt x="314580" y="411239"/>
                    <a:pt x="408459" y="323021"/>
                    <a:pt x="408459" y="205619"/>
                  </a:cubicBezTo>
                  <a:cubicBezTo>
                    <a:pt x="408554" y="86031"/>
                    <a:pt x="314675" y="0"/>
                    <a:pt x="204229" y="0"/>
                  </a:cubicBezTo>
                  <a:close/>
                  <a:moveTo>
                    <a:pt x="204229" y="332908"/>
                  </a:moveTo>
                  <a:cubicBezTo>
                    <a:pt x="130821" y="332908"/>
                    <a:pt x="73980" y="281669"/>
                    <a:pt x="73980" y="205619"/>
                  </a:cubicBezTo>
                  <a:cubicBezTo>
                    <a:pt x="73980" y="129570"/>
                    <a:pt x="130821" y="78331"/>
                    <a:pt x="204229" y="78331"/>
                  </a:cubicBezTo>
                  <a:cubicBezTo>
                    <a:pt x="277638" y="78331"/>
                    <a:pt x="334003" y="129570"/>
                    <a:pt x="334003" y="205619"/>
                  </a:cubicBezTo>
                  <a:cubicBezTo>
                    <a:pt x="334003" y="281669"/>
                    <a:pt x="277733" y="332908"/>
                    <a:pt x="204229" y="332908"/>
                  </a:cubicBezTo>
                  <a:close/>
                </a:path>
              </a:pathLst>
            </a:custGeom>
            <a:grpFill/>
            <a:ln w="9514" cap="flat">
              <a:noFill/>
              <a:prstDash val="solid"/>
              <a:miter/>
            </a:ln>
          </p:spPr>
          <p:txBody>
            <a:bodyPr rtlCol="0" anchor="ctr"/>
            <a:lstStyle/>
            <a:p>
              <a:endParaRPr lang="en-FI"/>
            </a:p>
          </p:txBody>
        </p:sp>
      </p:grpSp>
    </p:spTree>
    <p:extLst>
      <p:ext uri="{BB962C8B-B14F-4D97-AF65-F5344CB8AC3E}">
        <p14:creationId xmlns:p14="http://schemas.microsoft.com/office/powerpoint/2010/main" val="112296326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 id="2147483678" r:id="rId18"/>
  </p:sldLayoutIdLst>
  <p:hf sldNum="0" hdr="0" dt="0"/>
  <p:txStyles>
    <p:titleStyle>
      <a:lvl1pPr algn="l" defTabSz="914400" rtl="0" eaLnBrk="1" latinLnBrk="0" hangingPunct="1">
        <a:lnSpc>
          <a:spcPct val="90000"/>
        </a:lnSpc>
        <a:spcBef>
          <a:spcPct val="0"/>
        </a:spcBef>
        <a:buNone/>
        <a:defRPr sz="3100" b="1" kern="1200">
          <a:solidFill>
            <a:schemeClr val="tx1"/>
          </a:solidFill>
          <a:latin typeface="Verdana" panose="020B0604030504040204" pitchFamily="34" charset="0"/>
          <a:ea typeface="Verdana" panose="020B0604030504040204" pitchFamily="34" charset="0"/>
          <a:cs typeface="Verdana" panose="020B0604030504040204" pitchFamily="34" charset="0"/>
        </a:defRPr>
      </a:lvl1pPr>
    </p:titleStyle>
    <p:bodyStyle>
      <a:lvl1pPr marL="228600" indent="-228600" algn="l" defTabSz="914400" rtl="0" eaLnBrk="1" latinLnBrk="0" hangingPunct="1">
        <a:lnSpc>
          <a:spcPct val="100000"/>
        </a:lnSpc>
        <a:spcBef>
          <a:spcPts val="1000"/>
        </a:spcBef>
        <a:spcAft>
          <a:spcPts val="1000"/>
        </a:spcAft>
        <a:buFont typeface="Arial" panose="020B0604020202020204" pitchFamily="34" charset="0"/>
        <a:buChar char="•"/>
        <a:defRPr sz="1600" kern="1200">
          <a:solidFill>
            <a:schemeClr val="tx1"/>
          </a:solidFill>
          <a:latin typeface="+mn-lt"/>
          <a:ea typeface="+mn-ea"/>
          <a:cs typeface="+mn-cs"/>
        </a:defRPr>
      </a:lvl1pPr>
      <a:lvl2pPr marL="685800" indent="-228600" algn="l" defTabSz="914400" rtl="0" eaLnBrk="1" latinLnBrk="0" hangingPunct="1">
        <a:lnSpc>
          <a:spcPct val="100000"/>
        </a:lnSpc>
        <a:spcBef>
          <a:spcPts val="1000"/>
        </a:spcBef>
        <a:spcAft>
          <a:spcPts val="1000"/>
        </a:spcAft>
        <a:buFont typeface="Arial" panose="020B0604020202020204" pitchFamily="34" charset="0"/>
        <a:buChar char="•"/>
        <a:defRPr sz="1600" kern="1200">
          <a:solidFill>
            <a:schemeClr val="tx1"/>
          </a:solidFill>
          <a:latin typeface="+mn-lt"/>
          <a:ea typeface="+mn-ea"/>
          <a:cs typeface="+mn-cs"/>
        </a:defRPr>
      </a:lvl2pPr>
      <a:lvl3pPr marL="1143000" indent="-228600" algn="l" defTabSz="914400" rtl="0" eaLnBrk="1" latinLnBrk="0" hangingPunct="1">
        <a:lnSpc>
          <a:spcPct val="100000"/>
        </a:lnSpc>
        <a:spcBef>
          <a:spcPts val="1000"/>
        </a:spcBef>
        <a:spcAft>
          <a:spcPts val="1000"/>
        </a:spcAft>
        <a:buFont typeface="Arial" panose="020B0604020202020204" pitchFamily="34" charset="0"/>
        <a:buChar char="•"/>
        <a:defRPr sz="1600" kern="1200">
          <a:solidFill>
            <a:schemeClr val="tx1"/>
          </a:solidFill>
          <a:latin typeface="+mn-lt"/>
          <a:ea typeface="+mn-ea"/>
          <a:cs typeface="+mn-cs"/>
        </a:defRPr>
      </a:lvl3pPr>
      <a:lvl4pPr marL="1600200" indent="-228600" algn="l" defTabSz="914400" rtl="0" eaLnBrk="1" latinLnBrk="0" hangingPunct="1">
        <a:lnSpc>
          <a:spcPct val="100000"/>
        </a:lnSpc>
        <a:spcBef>
          <a:spcPts val="1000"/>
        </a:spcBef>
        <a:spcAft>
          <a:spcPts val="1000"/>
        </a:spcAft>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100000"/>
        </a:lnSpc>
        <a:spcBef>
          <a:spcPts val="1000"/>
        </a:spcBef>
        <a:spcAft>
          <a:spcPts val="1000"/>
        </a:spcAft>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100000"/>
        </a:lnSpc>
        <a:spcBef>
          <a:spcPts val="500"/>
        </a:spcBef>
        <a:spcAft>
          <a:spcPts val="0"/>
        </a:spcAft>
        <a:buFont typeface="Arial" panose="020B0604020202020204" pitchFamily="34" charset="0"/>
        <a:buChar char="•"/>
        <a:defRPr sz="1600" kern="1200">
          <a:solidFill>
            <a:schemeClr val="tx1"/>
          </a:solidFill>
          <a:latin typeface="+mn-lt"/>
          <a:ea typeface="+mn-ea"/>
          <a:cs typeface="+mn-cs"/>
        </a:defRPr>
      </a:lvl6pPr>
      <a:lvl7pPr marL="2971800" indent="-228600" algn="l" defTabSz="914400" rtl="0" eaLnBrk="1" latinLnBrk="0" hangingPunct="1">
        <a:lnSpc>
          <a:spcPct val="100000"/>
        </a:lnSpc>
        <a:spcBef>
          <a:spcPts val="500"/>
        </a:spcBef>
        <a:buFont typeface="Arial" panose="020B0604020202020204" pitchFamily="34" charset="0"/>
        <a:buChar char="•"/>
        <a:defRPr sz="1600" kern="1200">
          <a:solidFill>
            <a:schemeClr val="tx1"/>
          </a:solidFill>
          <a:latin typeface="+mn-lt"/>
          <a:ea typeface="+mn-ea"/>
          <a:cs typeface="+mn-cs"/>
        </a:defRPr>
      </a:lvl7pPr>
      <a:lvl8pPr marL="3429000" indent="-228600" algn="l" defTabSz="914400" rtl="0" eaLnBrk="1" latinLnBrk="0" hangingPunct="1">
        <a:lnSpc>
          <a:spcPct val="100000"/>
        </a:lnSpc>
        <a:spcBef>
          <a:spcPts val="500"/>
        </a:spcBef>
        <a:buFont typeface="Arial" panose="020B0604020202020204" pitchFamily="34" charset="0"/>
        <a:buChar char="•"/>
        <a:defRPr sz="1600" kern="1200">
          <a:solidFill>
            <a:schemeClr val="tx1"/>
          </a:solidFill>
          <a:latin typeface="+mn-lt"/>
          <a:ea typeface="+mn-ea"/>
          <a:cs typeface="+mn-cs"/>
        </a:defRPr>
      </a:lvl8pPr>
      <a:lvl9pPr marL="3657600" indent="0" algn="l" defTabSz="914400" rtl="0" eaLnBrk="1" latinLnBrk="0" hangingPunct="1">
        <a:lnSpc>
          <a:spcPct val="100000"/>
        </a:lnSpc>
        <a:spcBef>
          <a:spcPts val="500"/>
        </a:spcBef>
        <a:buFont typeface="Arial" panose="020B0604020202020204" pitchFamily="34" charset="0"/>
        <a:buNone/>
        <a:defRPr sz="1600" kern="1200">
          <a:solidFill>
            <a:schemeClr val="tx1"/>
          </a:solidFill>
          <a:latin typeface="+mn-lt"/>
          <a:ea typeface="+mn-ea"/>
          <a:cs typeface="+mn-cs"/>
        </a:defRPr>
      </a:lvl9pPr>
    </p:bodyStyle>
    <p:otherStyle>
      <a:defPPr>
        <a:defRPr lang="en-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93">
          <p15:clr>
            <a:srgbClr val="F26B43"/>
          </p15:clr>
        </p15:guide>
        <p15:guide id="2" orient="horz" pos="391">
          <p15:clr>
            <a:srgbClr val="F26B43"/>
          </p15:clr>
        </p15:guide>
        <p15:guide id="3" orient="horz" pos="3929">
          <p15:clr>
            <a:srgbClr val="F26B43"/>
          </p15:clr>
        </p15:guide>
        <p15:guide id="4" pos="7287">
          <p15:clr>
            <a:srgbClr val="F26B43"/>
          </p15:clr>
        </p15:guide>
        <p15:guide id="5" orient="horz" pos="4156">
          <p15:clr>
            <a:srgbClr val="F26B43"/>
          </p15:clr>
        </p15:guide>
        <p15:guide id="6" pos="4384">
          <p15:clr>
            <a:srgbClr val="F26B43"/>
          </p15:clr>
        </p15:guide>
      </p15:sldGuideLst>
    </p:ext>
  </p:extLst>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a:extLst>
              <a:ext uri="{FF2B5EF4-FFF2-40B4-BE49-F238E27FC236}">
                <a16:creationId xmlns:a16="http://schemas.microsoft.com/office/drawing/2014/main" id="{2BBE8CF3-D011-C18A-9581-B492282385B6}"/>
              </a:ext>
            </a:extLst>
          </p:cNvPr>
          <p:cNvSpPr>
            <a:spLocks noGrp="1" noChangeArrowheads="1"/>
          </p:cNvSpPr>
          <p:nvPr>
            <p:ph type="title"/>
          </p:nvPr>
        </p:nvSpPr>
        <p:spPr bwMode="auto">
          <a:xfrm>
            <a:off x="522288" y="522288"/>
            <a:ext cx="9799637" cy="1158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fi-FI" altLang="fi-FI"/>
              <a:t>Muokkaa ots. perustyyl. napsautt.</a:t>
            </a:r>
            <a:endParaRPr lang="LID4096" altLang="fi-FI"/>
          </a:p>
        </p:txBody>
      </p:sp>
      <p:sp>
        <p:nvSpPr>
          <p:cNvPr id="1027" name="Text Placeholder 2">
            <a:extLst>
              <a:ext uri="{FF2B5EF4-FFF2-40B4-BE49-F238E27FC236}">
                <a16:creationId xmlns:a16="http://schemas.microsoft.com/office/drawing/2014/main" id="{7505DD85-9DDA-9C4E-E0FB-2CEC5CF6B366}"/>
              </a:ext>
            </a:extLst>
          </p:cNvPr>
          <p:cNvSpPr>
            <a:spLocks noGrp="1" noChangeArrowheads="1"/>
          </p:cNvSpPr>
          <p:nvPr>
            <p:ph type="body" idx="1"/>
          </p:nvPr>
        </p:nvSpPr>
        <p:spPr bwMode="auto">
          <a:xfrm>
            <a:off x="520700" y="1800225"/>
            <a:ext cx="9801225" cy="4257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fi-FI" altLang="fi-FI"/>
              <a:t>Muokkaa tekstin perustyylejä napsauttamalla</a:t>
            </a:r>
          </a:p>
          <a:p>
            <a:pPr lvl="1"/>
            <a:r>
              <a:rPr lang="fi-FI" altLang="fi-FI"/>
              <a:t>toinen taso</a:t>
            </a:r>
          </a:p>
          <a:p>
            <a:pPr lvl="2"/>
            <a:r>
              <a:rPr lang="fi-FI" altLang="fi-FI"/>
              <a:t>kolmas taso</a:t>
            </a:r>
          </a:p>
          <a:p>
            <a:pPr lvl="3"/>
            <a:r>
              <a:rPr lang="fi-FI" altLang="fi-FI"/>
              <a:t>neljäs taso</a:t>
            </a:r>
          </a:p>
          <a:p>
            <a:pPr lvl="4"/>
            <a:r>
              <a:rPr lang="fi-FI" altLang="fi-FI"/>
              <a:t>viides taso</a:t>
            </a:r>
            <a:endParaRPr lang="LID4096" altLang="fi-FI"/>
          </a:p>
        </p:txBody>
      </p:sp>
      <p:sp>
        <p:nvSpPr>
          <p:cNvPr id="5" name="Footer Placeholder 4">
            <a:extLst>
              <a:ext uri="{FF2B5EF4-FFF2-40B4-BE49-F238E27FC236}">
                <a16:creationId xmlns:a16="http://schemas.microsoft.com/office/drawing/2014/main" id="{C5F3FF87-6724-1507-37D9-DC9420CE0403}"/>
              </a:ext>
            </a:extLst>
          </p:cNvPr>
          <p:cNvSpPr>
            <a:spLocks noGrp="1"/>
          </p:cNvSpPr>
          <p:nvPr>
            <p:ph type="ftr" sz="quarter" idx="3"/>
          </p:nvPr>
        </p:nvSpPr>
        <p:spPr>
          <a:xfrm>
            <a:off x="8335963" y="6362700"/>
            <a:ext cx="3232150" cy="365125"/>
          </a:xfrm>
          <a:prstGeom prst="rect">
            <a:avLst/>
          </a:prstGeom>
        </p:spPr>
        <p:txBody>
          <a:bodyPr vert="horz" lIns="91440" tIns="45720" rIns="91440" bIns="45720" rtlCol="0" anchor="ctr">
            <a:noAutofit/>
          </a:bodyPr>
          <a:lstStyle>
            <a:lvl1pPr algn="r" eaLnBrk="1" fontAlgn="auto" hangingPunct="1">
              <a:spcBef>
                <a:spcPts val="0"/>
              </a:spcBef>
              <a:spcAft>
                <a:spcPts val="0"/>
              </a:spcAft>
              <a:defRPr sz="1000">
                <a:solidFill>
                  <a:schemeClr val="tx1"/>
                </a:solidFill>
                <a:latin typeface="+mn-lt"/>
              </a:defRPr>
            </a:lvl1pPr>
          </a:lstStyle>
          <a:p>
            <a:pPr>
              <a:defRPr/>
            </a:pPr>
            <a:r>
              <a:rPr lang="en-GB"/>
              <a:t>neuvokasperhe.fi</a:t>
            </a:r>
            <a:endParaRPr lang="en-FI"/>
          </a:p>
        </p:txBody>
      </p:sp>
      <p:sp>
        <p:nvSpPr>
          <p:cNvPr id="1029" name="Graphic 5">
            <a:extLst>
              <a:ext uri="{FF2B5EF4-FFF2-40B4-BE49-F238E27FC236}">
                <a16:creationId xmlns:a16="http://schemas.microsoft.com/office/drawing/2014/main" id="{0FC70B33-8D26-C5E6-8CC8-85A87626DA55}"/>
              </a:ext>
            </a:extLst>
          </p:cNvPr>
          <p:cNvSpPr>
            <a:spLocks noChangeAspect="1"/>
          </p:cNvSpPr>
          <p:nvPr userDrawn="1"/>
        </p:nvSpPr>
        <p:spPr bwMode="auto">
          <a:xfrm>
            <a:off x="623888" y="6291263"/>
            <a:ext cx="1330325" cy="338137"/>
          </a:xfrm>
          <a:custGeom>
            <a:avLst/>
            <a:gdLst/>
            <a:ahLst/>
            <a:cxnLst/>
            <a:rect l="0" t="0" r="r" b="b"/>
            <a:pathLst>
              <a:path w="5523071" h="1404851">
                <a:moveTo>
                  <a:pt x="1847083" y="738657"/>
                </a:moveTo>
                <a:lnTo>
                  <a:pt x="1847083" y="618023"/>
                </a:lnTo>
                <a:lnTo>
                  <a:pt x="1937972" y="450048"/>
                </a:lnTo>
                <a:lnTo>
                  <a:pt x="1878394" y="450048"/>
                </a:lnTo>
                <a:lnTo>
                  <a:pt x="1819579" y="556898"/>
                </a:lnTo>
                <a:lnTo>
                  <a:pt x="1760858" y="450048"/>
                </a:lnTo>
                <a:lnTo>
                  <a:pt x="1702518" y="450048"/>
                </a:lnTo>
                <a:lnTo>
                  <a:pt x="1794263" y="618023"/>
                </a:lnTo>
                <a:lnTo>
                  <a:pt x="1794263" y="738657"/>
                </a:lnTo>
                <a:lnTo>
                  <a:pt x="1846988" y="738657"/>
                </a:lnTo>
                <a:lnTo>
                  <a:pt x="1847083" y="738657"/>
                </a:lnTo>
                <a:close/>
                <a:moveTo>
                  <a:pt x="1716603" y="1169573"/>
                </a:moveTo>
                <a:lnTo>
                  <a:pt x="1518457" y="878683"/>
                </a:lnTo>
                <a:lnTo>
                  <a:pt x="1453645" y="878683"/>
                </a:lnTo>
                <a:lnTo>
                  <a:pt x="1453645" y="1275663"/>
                </a:lnTo>
                <a:lnTo>
                  <a:pt x="1516173" y="1275663"/>
                </a:lnTo>
                <a:lnTo>
                  <a:pt x="1516173" y="987054"/>
                </a:lnTo>
                <a:lnTo>
                  <a:pt x="1714319" y="1275663"/>
                </a:lnTo>
                <a:lnTo>
                  <a:pt x="1779131" y="1275663"/>
                </a:lnTo>
                <a:lnTo>
                  <a:pt x="1779131" y="878683"/>
                </a:lnTo>
                <a:lnTo>
                  <a:pt x="1716603" y="878683"/>
                </a:lnTo>
                <a:lnTo>
                  <a:pt x="1716603" y="1169573"/>
                </a:lnTo>
                <a:close/>
                <a:moveTo>
                  <a:pt x="1981750" y="988195"/>
                </a:moveTo>
                <a:cubicBezTo>
                  <a:pt x="1894859" y="988195"/>
                  <a:pt x="1841182" y="1056734"/>
                  <a:pt x="1841182" y="1135826"/>
                </a:cubicBezTo>
                <a:cubicBezTo>
                  <a:pt x="1841182" y="1225945"/>
                  <a:pt x="1904281" y="1282887"/>
                  <a:pt x="1988983" y="1282887"/>
                </a:cubicBezTo>
                <a:cubicBezTo>
                  <a:pt x="2041042" y="1282887"/>
                  <a:pt x="2080348" y="1258551"/>
                  <a:pt x="2095290" y="1231459"/>
                </a:cubicBezTo>
                <a:lnTo>
                  <a:pt x="2077588" y="1184498"/>
                </a:lnTo>
                <a:cubicBezTo>
                  <a:pt x="2062075" y="1204366"/>
                  <a:pt x="2026671" y="1221002"/>
                  <a:pt x="1991267" y="1221002"/>
                </a:cubicBezTo>
                <a:cubicBezTo>
                  <a:pt x="1943111" y="1221002"/>
                  <a:pt x="1908754" y="1200564"/>
                  <a:pt x="1902663" y="1157405"/>
                </a:cubicBezTo>
                <a:lnTo>
                  <a:pt x="2114133" y="1157405"/>
                </a:lnTo>
                <a:cubicBezTo>
                  <a:pt x="2115275" y="1150751"/>
                  <a:pt x="2115751" y="1143051"/>
                  <a:pt x="2115751" y="1135256"/>
                </a:cubicBezTo>
                <a:cubicBezTo>
                  <a:pt x="2115751" y="1056734"/>
                  <a:pt x="2063693" y="988195"/>
                  <a:pt x="1981750" y="988195"/>
                </a:cubicBezTo>
                <a:close/>
                <a:moveTo>
                  <a:pt x="1905328" y="1103220"/>
                </a:moveTo>
                <a:cubicBezTo>
                  <a:pt x="1910848" y="1071659"/>
                  <a:pt x="1944062" y="1050651"/>
                  <a:pt x="1981750" y="1050651"/>
                </a:cubicBezTo>
                <a:cubicBezTo>
                  <a:pt x="2019438" y="1050651"/>
                  <a:pt x="2048751" y="1071659"/>
                  <a:pt x="2052653" y="1103220"/>
                </a:cubicBezTo>
                <a:lnTo>
                  <a:pt x="1905423" y="1103220"/>
                </a:lnTo>
                <a:lnTo>
                  <a:pt x="1905328" y="1103220"/>
                </a:lnTo>
                <a:close/>
                <a:moveTo>
                  <a:pt x="856351" y="11907"/>
                </a:moveTo>
                <a:cubicBezTo>
                  <a:pt x="774313" y="-3969"/>
                  <a:pt x="688373" y="-3969"/>
                  <a:pt x="606241" y="11907"/>
                </a:cubicBezTo>
                <a:cubicBezTo>
                  <a:pt x="564746" y="19892"/>
                  <a:pt x="523918" y="32060"/>
                  <a:pt x="484897" y="47935"/>
                </a:cubicBezTo>
                <a:cubicBezTo>
                  <a:pt x="445021" y="64001"/>
                  <a:pt x="406667" y="84249"/>
                  <a:pt x="370787" y="107919"/>
                </a:cubicBezTo>
                <a:lnTo>
                  <a:pt x="479282" y="271997"/>
                </a:lnTo>
                <a:cubicBezTo>
                  <a:pt x="504217" y="255551"/>
                  <a:pt x="531055" y="241387"/>
                  <a:pt x="558845" y="230074"/>
                </a:cubicBezTo>
                <a:cubicBezTo>
                  <a:pt x="586064" y="219142"/>
                  <a:pt x="614711" y="210586"/>
                  <a:pt x="643643" y="204978"/>
                </a:cubicBezTo>
                <a:cubicBezTo>
                  <a:pt x="701222" y="193951"/>
                  <a:pt x="761465" y="193951"/>
                  <a:pt x="818853" y="204978"/>
                </a:cubicBezTo>
                <a:cubicBezTo>
                  <a:pt x="847785" y="210586"/>
                  <a:pt x="876527" y="219047"/>
                  <a:pt x="903746" y="230074"/>
                </a:cubicBezTo>
                <a:cubicBezTo>
                  <a:pt x="931441" y="241387"/>
                  <a:pt x="958279" y="255361"/>
                  <a:pt x="983309" y="271997"/>
                </a:cubicBezTo>
                <a:lnTo>
                  <a:pt x="1091804" y="107919"/>
                </a:lnTo>
                <a:cubicBezTo>
                  <a:pt x="1055829" y="84249"/>
                  <a:pt x="1017571" y="64001"/>
                  <a:pt x="977694" y="47935"/>
                </a:cubicBezTo>
                <a:cubicBezTo>
                  <a:pt x="938674" y="32155"/>
                  <a:pt x="897845" y="19987"/>
                  <a:pt x="856255" y="11907"/>
                </a:cubicBezTo>
                <a:lnTo>
                  <a:pt x="856351" y="11907"/>
                </a:lnTo>
                <a:close/>
                <a:moveTo>
                  <a:pt x="1543963" y="687228"/>
                </a:moveTo>
                <a:cubicBezTo>
                  <a:pt x="1515792" y="687228"/>
                  <a:pt x="1484386" y="669546"/>
                  <a:pt x="1467160" y="645020"/>
                </a:cubicBezTo>
                <a:lnTo>
                  <a:pt x="1451456" y="694833"/>
                </a:lnTo>
                <a:cubicBezTo>
                  <a:pt x="1461069" y="718503"/>
                  <a:pt x="1497329" y="744265"/>
                  <a:pt x="1541203" y="744265"/>
                </a:cubicBezTo>
                <a:cubicBezTo>
                  <a:pt x="1592690" y="744265"/>
                  <a:pt x="1628951" y="711659"/>
                  <a:pt x="1628951" y="662702"/>
                </a:cubicBezTo>
                <a:cubicBezTo>
                  <a:pt x="1628951" y="629430"/>
                  <a:pt x="1610868" y="607281"/>
                  <a:pt x="1588788" y="587983"/>
                </a:cubicBezTo>
                <a:cubicBezTo>
                  <a:pt x="1573085" y="573914"/>
                  <a:pt x="1556621" y="561461"/>
                  <a:pt x="1534065" y="543399"/>
                </a:cubicBezTo>
                <a:cubicBezTo>
                  <a:pt x="1525595" y="536554"/>
                  <a:pt x="1514745" y="527333"/>
                  <a:pt x="1514745" y="518493"/>
                </a:cubicBezTo>
                <a:cubicBezTo>
                  <a:pt x="1514745" y="505279"/>
                  <a:pt x="1529211" y="501667"/>
                  <a:pt x="1541679" y="501667"/>
                </a:cubicBezTo>
                <a:cubicBezTo>
                  <a:pt x="1564234" y="501667"/>
                  <a:pt x="1590406" y="513740"/>
                  <a:pt x="1607252" y="533037"/>
                </a:cubicBezTo>
                <a:lnTo>
                  <a:pt x="1617720" y="483225"/>
                </a:lnTo>
                <a:cubicBezTo>
                  <a:pt x="1605634" y="463927"/>
                  <a:pt x="1576702" y="444629"/>
                  <a:pt x="1541298" y="444629"/>
                </a:cubicBezTo>
                <a:cubicBezTo>
                  <a:pt x="1497424" y="444629"/>
                  <a:pt x="1461259" y="470296"/>
                  <a:pt x="1461259" y="516116"/>
                </a:cubicBezTo>
                <a:cubicBezTo>
                  <a:pt x="1461259" y="541783"/>
                  <a:pt x="1474963" y="560320"/>
                  <a:pt x="1489430" y="575625"/>
                </a:cubicBezTo>
                <a:cubicBezTo>
                  <a:pt x="1505514" y="592451"/>
                  <a:pt x="1527213" y="608992"/>
                  <a:pt x="1554622" y="631522"/>
                </a:cubicBezTo>
                <a:cubicBezTo>
                  <a:pt x="1567851" y="642739"/>
                  <a:pt x="1575464" y="651199"/>
                  <a:pt x="1575464" y="663652"/>
                </a:cubicBezTo>
                <a:cubicBezTo>
                  <a:pt x="1575464" y="679718"/>
                  <a:pt x="1561760" y="687323"/>
                  <a:pt x="1544058" y="687323"/>
                </a:cubicBezTo>
                <a:lnTo>
                  <a:pt x="1543963" y="687228"/>
                </a:lnTo>
                <a:close/>
                <a:moveTo>
                  <a:pt x="3423880" y="450238"/>
                </a:moveTo>
                <a:lnTo>
                  <a:pt x="3371155" y="450238"/>
                </a:lnTo>
                <a:lnTo>
                  <a:pt x="3371155" y="738752"/>
                </a:lnTo>
                <a:lnTo>
                  <a:pt x="3423880" y="738752"/>
                </a:lnTo>
                <a:lnTo>
                  <a:pt x="3423880" y="450238"/>
                </a:lnTo>
                <a:close/>
                <a:moveTo>
                  <a:pt x="3609273" y="450238"/>
                </a:moveTo>
                <a:lnTo>
                  <a:pt x="3556548" y="450238"/>
                </a:lnTo>
                <a:lnTo>
                  <a:pt x="3556548" y="738752"/>
                </a:lnTo>
                <a:lnTo>
                  <a:pt x="3609273" y="738752"/>
                </a:lnTo>
                <a:lnTo>
                  <a:pt x="3609273" y="450238"/>
                </a:lnTo>
                <a:close/>
                <a:moveTo>
                  <a:pt x="4431267" y="744360"/>
                </a:moveTo>
                <a:cubicBezTo>
                  <a:pt x="4511687" y="744360"/>
                  <a:pt x="4580115" y="680003"/>
                  <a:pt x="4580115" y="594447"/>
                </a:cubicBezTo>
                <a:cubicBezTo>
                  <a:pt x="4580115" y="507275"/>
                  <a:pt x="4511782" y="444534"/>
                  <a:pt x="4431267" y="444534"/>
                </a:cubicBezTo>
                <a:cubicBezTo>
                  <a:pt x="4350752" y="444534"/>
                  <a:pt x="4282419" y="508891"/>
                  <a:pt x="4282419" y="594447"/>
                </a:cubicBezTo>
                <a:cubicBezTo>
                  <a:pt x="4282419" y="680003"/>
                  <a:pt x="4350847" y="744360"/>
                  <a:pt x="4431267" y="744360"/>
                </a:cubicBezTo>
                <a:close/>
                <a:moveTo>
                  <a:pt x="4431267" y="501667"/>
                </a:moveTo>
                <a:cubicBezTo>
                  <a:pt x="4484753" y="501667"/>
                  <a:pt x="4525867" y="539026"/>
                  <a:pt x="4525867" y="594447"/>
                </a:cubicBezTo>
                <a:cubicBezTo>
                  <a:pt x="4525867" y="649869"/>
                  <a:pt x="4484849" y="687228"/>
                  <a:pt x="4431267" y="687228"/>
                </a:cubicBezTo>
                <a:cubicBezTo>
                  <a:pt x="4377686" y="687228"/>
                  <a:pt x="4336382" y="649869"/>
                  <a:pt x="4336382" y="594447"/>
                </a:cubicBezTo>
                <a:cubicBezTo>
                  <a:pt x="4336382" y="539026"/>
                  <a:pt x="4377781" y="501667"/>
                  <a:pt x="4431267" y="501667"/>
                </a:cubicBezTo>
                <a:close/>
                <a:moveTo>
                  <a:pt x="2791848" y="544254"/>
                </a:moveTo>
                <a:lnTo>
                  <a:pt x="2925849" y="738752"/>
                </a:lnTo>
                <a:lnTo>
                  <a:pt x="2978954" y="738752"/>
                </a:lnTo>
                <a:lnTo>
                  <a:pt x="2978954" y="450238"/>
                </a:lnTo>
                <a:lnTo>
                  <a:pt x="2926325" y="450238"/>
                </a:lnTo>
                <a:lnTo>
                  <a:pt x="2926325" y="645876"/>
                </a:lnTo>
                <a:lnTo>
                  <a:pt x="2791943" y="450238"/>
                </a:lnTo>
                <a:lnTo>
                  <a:pt x="2739313" y="450238"/>
                </a:lnTo>
                <a:lnTo>
                  <a:pt x="2739313" y="738752"/>
                </a:lnTo>
                <a:lnTo>
                  <a:pt x="2791943" y="738752"/>
                </a:lnTo>
                <a:lnTo>
                  <a:pt x="2791943" y="544254"/>
                </a:lnTo>
                <a:lnTo>
                  <a:pt x="2791848" y="544254"/>
                </a:lnTo>
                <a:close/>
                <a:moveTo>
                  <a:pt x="2456750" y="427328"/>
                </a:moveTo>
                <a:cubicBezTo>
                  <a:pt x="2473310" y="427328"/>
                  <a:pt x="2485682" y="414875"/>
                  <a:pt x="2485682" y="398429"/>
                </a:cubicBezTo>
                <a:cubicBezTo>
                  <a:pt x="2485682" y="381983"/>
                  <a:pt x="2473215" y="369530"/>
                  <a:pt x="2456750" y="369530"/>
                </a:cubicBezTo>
                <a:cubicBezTo>
                  <a:pt x="2440285" y="369530"/>
                  <a:pt x="2427818" y="382459"/>
                  <a:pt x="2427818" y="398429"/>
                </a:cubicBezTo>
                <a:cubicBezTo>
                  <a:pt x="2427818" y="414875"/>
                  <a:pt x="2440666" y="427328"/>
                  <a:pt x="2456750" y="427328"/>
                </a:cubicBezTo>
                <a:close/>
                <a:moveTo>
                  <a:pt x="2541167" y="427328"/>
                </a:moveTo>
                <a:cubicBezTo>
                  <a:pt x="2557251" y="427328"/>
                  <a:pt x="2570099" y="414875"/>
                  <a:pt x="2570099" y="398429"/>
                </a:cubicBezTo>
                <a:cubicBezTo>
                  <a:pt x="2570099" y="381983"/>
                  <a:pt x="2557156" y="369530"/>
                  <a:pt x="2541167" y="369530"/>
                </a:cubicBezTo>
                <a:cubicBezTo>
                  <a:pt x="2525178" y="369530"/>
                  <a:pt x="2512235" y="382459"/>
                  <a:pt x="2512235" y="398429"/>
                </a:cubicBezTo>
                <a:cubicBezTo>
                  <a:pt x="2512235" y="414400"/>
                  <a:pt x="2524702" y="427328"/>
                  <a:pt x="2541167" y="427328"/>
                </a:cubicBezTo>
                <a:close/>
                <a:moveTo>
                  <a:pt x="731676" y="331315"/>
                </a:moveTo>
                <a:cubicBezTo>
                  <a:pt x="542381" y="331315"/>
                  <a:pt x="388870" y="484650"/>
                  <a:pt x="388870" y="673729"/>
                </a:cubicBezTo>
                <a:lnTo>
                  <a:pt x="387157" y="718028"/>
                </a:lnTo>
                <a:lnTo>
                  <a:pt x="386681" y="717553"/>
                </a:lnTo>
                <a:lnTo>
                  <a:pt x="342807" y="719644"/>
                </a:lnTo>
                <a:cubicBezTo>
                  <a:pt x="153511" y="719644"/>
                  <a:pt x="0" y="872979"/>
                  <a:pt x="0" y="1062058"/>
                </a:cubicBezTo>
                <a:cubicBezTo>
                  <a:pt x="0" y="1251137"/>
                  <a:pt x="153511" y="1404472"/>
                  <a:pt x="342807" y="1404472"/>
                </a:cubicBezTo>
                <a:lnTo>
                  <a:pt x="1074769" y="1404852"/>
                </a:lnTo>
                <a:lnTo>
                  <a:pt x="1074483" y="673729"/>
                </a:lnTo>
                <a:cubicBezTo>
                  <a:pt x="1074483" y="484650"/>
                  <a:pt x="920972" y="331315"/>
                  <a:pt x="731676" y="331315"/>
                </a:cubicBezTo>
                <a:close/>
                <a:moveTo>
                  <a:pt x="839029" y="1177083"/>
                </a:moveTo>
                <a:lnTo>
                  <a:pt x="377830" y="1177083"/>
                </a:lnTo>
                <a:cubicBezTo>
                  <a:pt x="304929" y="1177083"/>
                  <a:pt x="245732" y="1116053"/>
                  <a:pt x="245732" y="1043236"/>
                </a:cubicBezTo>
                <a:cubicBezTo>
                  <a:pt x="245732" y="970418"/>
                  <a:pt x="304929" y="911289"/>
                  <a:pt x="377830" y="911289"/>
                </a:cubicBezTo>
                <a:lnTo>
                  <a:pt x="572836" y="911289"/>
                </a:lnTo>
                <a:lnTo>
                  <a:pt x="572836" y="708617"/>
                </a:lnTo>
                <a:cubicBezTo>
                  <a:pt x="572836" y="635799"/>
                  <a:pt x="631937" y="576671"/>
                  <a:pt x="704933" y="576671"/>
                </a:cubicBezTo>
                <a:cubicBezTo>
                  <a:pt x="777930" y="576671"/>
                  <a:pt x="838934" y="635799"/>
                  <a:pt x="838934" y="708617"/>
                </a:cubicBezTo>
                <a:lnTo>
                  <a:pt x="839505" y="1177654"/>
                </a:lnTo>
                <a:lnTo>
                  <a:pt x="838934" y="1177178"/>
                </a:lnTo>
                <a:lnTo>
                  <a:pt x="839029" y="1177083"/>
                </a:lnTo>
                <a:close/>
                <a:moveTo>
                  <a:pt x="3264468" y="681714"/>
                </a:moveTo>
                <a:lnTo>
                  <a:pt x="3164348" y="681714"/>
                </a:lnTo>
                <a:lnTo>
                  <a:pt x="3164348" y="450333"/>
                </a:lnTo>
                <a:lnTo>
                  <a:pt x="3111623" y="450333"/>
                </a:lnTo>
                <a:lnTo>
                  <a:pt x="3111623" y="738847"/>
                </a:lnTo>
                <a:lnTo>
                  <a:pt x="3264468" y="738847"/>
                </a:lnTo>
                <a:lnTo>
                  <a:pt x="3264468" y="681714"/>
                </a:lnTo>
                <a:close/>
                <a:moveTo>
                  <a:pt x="4212373" y="988385"/>
                </a:moveTo>
                <a:cubicBezTo>
                  <a:pt x="4170308" y="988385"/>
                  <a:pt x="4137093" y="1004450"/>
                  <a:pt x="4127671" y="1025459"/>
                </a:cubicBezTo>
                <a:lnTo>
                  <a:pt x="4127671" y="995609"/>
                </a:lnTo>
                <a:lnTo>
                  <a:pt x="4069521" y="995609"/>
                </a:lnTo>
                <a:lnTo>
                  <a:pt x="4069521" y="1393730"/>
                </a:lnTo>
                <a:lnTo>
                  <a:pt x="4129860" y="1393730"/>
                </a:lnTo>
                <a:lnTo>
                  <a:pt x="4129860" y="1246098"/>
                </a:lnTo>
                <a:cubicBezTo>
                  <a:pt x="4138711" y="1267107"/>
                  <a:pt x="4171354" y="1283172"/>
                  <a:pt x="4213420" y="1283172"/>
                </a:cubicBezTo>
                <a:cubicBezTo>
                  <a:pt x="4288701" y="1283172"/>
                  <a:pt x="4356272" y="1222903"/>
                  <a:pt x="4356272" y="1136111"/>
                </a:cubicBezTo>
                <a:cubicBezTo>
                  <a:pt x="4356272" y="1049320"/>
                  <a:pt x="4288701" y="988480"/>
                  <a:pt x="4212373" y="988480"/>
                </a:cubicBezTo>
                <a:lnTo>
                  <a:pt x="4212373" y="988385"/>
                </a:lnTo>
                <a:close/>
                <a:moveTo>
                  <a:pt x="4207901" y="1218910"/>
                </a:moveTo>
                <a:cubicBezTo>
                  <a:pt x="4171354" y="1218910"/>
                  <a:pt x="4138711" y="1201229"/>
                  <a:pt x="4129860" y="1177463"/>
                </a:cubicBezTo>
                <a:lnTo>
                  <a:pt x="4129860" y="1094569"/>
                </a:lnTo>
                <a:cubicBezTo>
                  <a:pt x="4138711" y="1070804"/>
                  <a:pt x="4171354" y="1052552"/>
                  <a:pt x="4207901" y="1052552"/>
                </a:cubicBezTo>
                <a:cubicBezTo>
                  <a:pt x="4259959" y="1052552"/>
                  <a:pt x="4295363" y="1085728"/>
                  <a:pt x="4295363" y="1135446"/>
                </a:cubicBezTo>
                <a:cubicBezTo>
                  <a:pt x="4295363" y="1185163"/>
                  <a:pt x="4259959" y="1218910"/>
                  <a:pt x="4207901" y="1218910"/>
                </a:cubicBezTo>
                <a:close/>
                <a:moveTo>
                  <a:pt x="4116631" y="738847"/>
                </a:moveTo>
                <a:lnTo>
                  <a:pt x="4116631" y="506515"/>
                </a:lnTo>
                <a:lnTo>
                  <a:pt x="4201524" y="506515"/>
                </a:lnTo>
                <a:lnTo>
                  <a:pt x="4201524" y="450333"/>
                </a:lnTo>
                <a:lnTo>
                  <a:pt x="3979109" y="450333"/>
                </a:lnTo>
                <a:lnTo>
                  <a:pt x="3979109" y="506515"/>
                </a:lnTo>
                <a:lnTo>
                  <a:pt x="4064002" y="506515"/>
                </a:lnTo>
                <a:lnTo>
                  <a:pt x="4064002" y="738847"/>
                </a:lnTo>
                <a:lnTo>
                  <a:pt x="4116726" y="738847"/>
                </a:lnTo>
                <a:lnTo>
                  <a:pt x="4116631" y="738847"/>
                </a:lnTo>
                <a:close/>
                <a:moveTo>
                  <a:pt x="4535575" y="988385"/>
                </a:moveTo>
                <a:cubicBezTo>
                  <a:pt x="4448684" y="988385"/>
                  <a:pt x="4395007" y="1056925"/>
                  <a:pt x="4395007" y="1136016"/>
                </a:cubicBezTo>
                <a:cubicBezTo>
                  <a:pt x="4395007" y="1226135"/>
                  <a:pt x="4458106" y="1283077"/>
                  <a:pt x="4542808" y="1283077"/>
                </a:cubicBezTo>
                <a:cubicBezTo>
                  <a:pt x="4594867" y="1283077"/>
                  <a:pt x="4634172" y="1258742"/>
                  <a:pt x="4649114" y="1231649"/>
                </a:cubicBezTo>
                <a:lnTo>
                  <a:pt x="4631413" y="1184688"/>
                </a:lnTo>
                <a:cubicBezTo>
                  <a:pt x="4615900" y="1204556"/>
                  <a:pt x="4580496" y="1221192"/>
                  <a:pt x="4545092" y="1221192"/>
                </a:cubicBezTo>
                <a:cubicBezTo>
                  <a:pt x="4496936" y="1221192"/>
                  <a:pt x="4462578" y="1200754"/>
                  <a:pt x="4456488" y="1157595"/>
                </a:cubicBezTo>
                <a:lnTo>
                  <a:pt x="4667958" y="1157595"/>
                </a:lnTo>
                <a:cubicBezTo>
                  <a:pt x="4669100" y="1150941"/>
                  <a:pt x="4669576" y="1143241"/>
                  <a:pt x="4669576" y="1135446"/>
                </a:cubicBezTo>
                <a:cubicBezTo>
                  <a:pt x="4669576" y="1056925"/>
                  <a:pt x="4617517" y="988385"/>
                  <a:pt x="4535575" y="988385"/>
                </a:cubicBezTo>
                <a:close/>
                <a:moveTo>
                  <a:pt x="4459152" y="1103410"/>
                </a:moveTo>
                <a:cubicBezTo>
                  <a:pt x="4464672" y="1071849"/>
                  <a:pt x="4497887" y="1050841"/>
                  <a:pt x="4535575" y="1050841"/>
                </a:cubicBezTo>
                <a:cubicBezTo>
                  <a:pt x="4573262" y="1050841"/>
                  <a:pt x="4602575" y="1071849"/>
                  <a:pt x="4606478" y="1103410"/>
                </a:cubicBezTo>
                <a:lnTo>
                  <a:pt x="4459248" y="1103410"/>
                </a:lnTo>
                <a:lnTo>
                  <a:pt x="4459152" y="1103410"/>
                </a:lnTo>
                <a:close/>
                <a:moveTo>
                  <a:pt x="4848879" y="988385"/>
                </a:moveTo>
                <a:cubicBezTo>
                  <a:pt x="4815664" y="988385"/>
                  <a:pt x="4794060" y="1005496"/>
                  <a:pt x="4785209" y="1032589"/>
                </a:cubicBezTo>
                <a:lnTo>
                  <a:pt x="4785209" y="995514"/>
                </a:lnTo>
                <a:lnTo>
                  <a:pt x="4727059" y="995514"/>
                </a:lnTo>
                <a:lnTo>
                  <a:pt x="4727059" y="1275853"/>
                </a:lnTo>
                <a:lnTo>
                  <a:pt x="4787398" y="1275853"/>
                </a:lnTo>
                <a:lnTo>
                  <a:pt x="4787398" y="1102745"/>
                </a:lnTo>
                <a:cubicBezTo>
                  <a:pt x="4792347" y="1078409"/>
                  <a:pt x="4812333" y="1052457"/>
                  <a:pt x="4847736" y="1052457"/>
                </a:cubicBezTo>
                <a:cubicBezTo>
                  <a:pt x="4863820" y="1052457"/>
                  <a:pt x="4877049" y="1058541"/>
                  <a:pt x="4885900" y="1065195"/>
                </a:cubicBezTo>
                <a:lnTo>
                  <a:pt x="4894751" y="1010439"/>
                </a:lnTo>
                <a:cubicBezTo>
                  <a:pt x="4887518" y="998271"/>
                  <a:pt x="4869816" y="988290"/>
                  <a:pt x="4848783" y="988290"/>
                </a:cubicBezTo>
                <a:lnTo>
                  <a:pt x="4848879" y="988385"/>
                </a:lnTo>
                <a:close/>
                <a:moveTo>
                  <a:pt x="5523072" y="1135446"/>
                </a:moveTo>
                <a:cubicBezTo>
                  <a:pt x="5523072" y="1056925"/>
                  <a:pt x="5471013" y="988385"/>
                  <a:pt x="5389070" y="988385"/>
                </a:cubicBezTo>
                <a:cubicBezTo>
                  <a:pt x="5302179" y="988385"/>
                  <a:pt x="5248502" y="1056925"/>
                  <a:pt x="5248502" y="1136016"/>
                </a:cubicBezTo>
                <a:cubicBezTo>
                  <a:pt x="5248502" y="1226135"/>
                  <a:pt x="5311601" y="1283077"/>
                  <a:pt x="5396304" y="1283077"/>
                </a:cubicBezTo>
                <a:cubicBezTo>
                  <a:pt x="5448362" y="1283077"/>
                  <a:pt x="5487668" y="1258742"/>
                  <a:pt x="5502610" y="1231649"/>
                </a:cubicBezTo>
                <a:lnTo>
                  <a:pt x="5484908" y="1184688"/>
                </a:lnTo>
                <a:cubicBezTo>
                  <a:pt x="5469395" y="1204556"/>
                  <a:pt x="5433991" y="1221192"/>
                  <a:pt x="5398588" y="1221192"/>
                </a:cubicBezTo>
                <a:cubicBezTo>
                  <a:pt x="5350431" y="1221192"/>
                  <a:pt x="5316074" y="1200754"/>
                  <a:pt x="5309983" y="1157595"/>
                </a:cubicBezTo>
                <a:lnTo>
                  <a:pt x="5521453" y="1157595"/>
                </a:lnTo>
                <a:cubicBezTo>
                  <a:pt x="5522595" y="1150941"/>
                  <a:pt x="5523072" y="1143241"/>
                  <a:pt x="5523072" y="1135446"/>
                </a:cubicBezTo>
                <a:close/>
                <a:moveTo>
                  <a:pt x="5312743" y="1103410"/>
                </a:moveTo>
                <a:cubicBezTo>
                  <a:pt x="5318263" y="1071849"/>
                  <a:pt x="5351478" y="1050841"/>
                  <a:pt x="5389166" y="1050841"/>
                </a:cubicBezTo>
                <a:cubicBezTo>
                  <a:pt x="5426853" y="1050841"/>
                  <a:pt x="5456166" y="1071849"/>
                  <a:pt x="5460068" y="1103410"/>
                </a:cubicBezTo>
                <a:lnTo>
                  <a:pt x="5312838" y="1103410"/>
                </a:lnTo>
                <a:lnTo>
                  <a:pt x="5312743" y="1103410"/>
                </a:lnTo>
                <a:close/>
                <a:moveTo>
                  <a:pt x="5074720" y="988385"/>
                </a:moveTo>
                <a:cubicBezTo>
                  <a:pt x="5033796" y="988385"/>
                  <a:pt x="5008290" y="1004450"/>
                  <a:pt x="5000581" y="1025459"/>
                </a:cubicBezTo>
                <a:lnTo>
                  <a:pt x="5000581" y="873360"/>
                </a:lnTo>
                <a:lnTo>
                  <a:pt x="4940243" y="873360"/>
                </a:lnTo>
                <a:lnTo>
                  <a:pt x="4940243" y="1275948"/>
                </a:lnTo>
                <a:lnTo>
                  <a:pt x="5000581" y="1275948"/>
                </a:lnTo>
                <a:lnTo>
                  <a:pt x="5000581" y="1100083"/>
                </a:lnTo>
                <a:cubicBezTo>
                  <a:pt x="5006102" y="1072420"/>
                  <a:pt x="5037127" y="1052552"/>
                  <a:pt x="5069771" y="1052552"/>
                </a:cubicBezTo>
                <a:cubicBezTo>
                  <a:pt x="5106317" y="1052552"/>
                  <a:pt x="5135629" y="1077458"/>
                  <a:pt x="5135629" y="1122232"/>
                </a:cubicBezTo>
                <a:lnTo>
                  <a:pt x="5135629" y="1275948"/>
                </a:lnTo>
                <a:lnTo>
                  <a:pt x="5195968" y="1275948"/>
                </a:lnTo>
                <a:lnTo>
                  <a:pt x="5195968" y="1115578"/>
                </a:lnTo>
                <a:cubicBezTo>
                  <a:pt x="5195968" y="1027075"/>
                  <a:pt x="5133441" y="988385"/>
                  <a:pt x="5074720" y="988385"/>
                </a:cubicBezTo>
                <a:close/>
                <a:moveTo>
                  <a:pt x="3712820" y="506515"/>
                </a:moveTo>
                <a:lnTo>
                  <a:pt x="3797712" y="506515"/>
                </a:lnTo>
                <a:lnTo>
                  <a:pt x="3797712" y="738847"/>
                </a:lnTo>
                <a:lnTo>
                  <a:pt x="3850342" y="738847"/>
                </a:lnTo>
                <a:lnTo>
                  <a:pt x="3850342" y="506515"/>
                </a:lnTo>
                <a:lnTo>
                  <a:pt x="3935235" y="506515"/>
                </a:lnTo>
                <a:lnTo>
                  <a:pt x="3935235" y="450333"/>
                </a:lnTo>
                <a:lnTo>
                  <a:pt x="3712724" y="450333"/>
                </a:lnTo>
                <a:lnTo>
                  <a:pt x="3712724" y="506515"/>
                </a:lnTo>
                <a:lnTo>
                  <a:pt x="3712820" y="506515"/>
                </a:lnTo>
                <a:close/>
                <a:moveTo>
                  <a:pt x="3804850" y="1111110"/>
                </a:moveTo>
                <a:lnTo>
                  <a:pt x="3776013" y="1095615"/>
                </a:lnTo>
                <a:cubicBezTo>
                  <a:pt x="3759358" y="1086774"/>
                  <a:pt x="3749461" y="1081261"/>
                  <a:pt x="3749461" y="1069093"/>
                </a:cubicBezTo>
                <a:cubicBezTo>
                  <a:pt x="3749461" y="1056925"/>
                  <a:pt x="3761643" y="1051411"/>
                  <a:pt x="3777726" y="1051411"/>
                </a:cubicBezTo>
                <a:cubicBezTo>
                  <a:pt x="3801519" y="1051411"/>
                  <a:pt x="3828643" y="1061393"/>
                  <a:pt x="3849676" y="1081831"/>
                </a:cubicBezTo>
                <a:lnTo>
                  <a:pt x="3860715" y="1028216"/>
                </a:lnTo>
                <a:cubicBezTo>
                  <a:pt x="3849105" y="1008823"/>
                  <a:pt x="3816461" y="988385"/>
                  <a:pt x="3777726" y="988385"/>
                </a:cubicBezTo>
                <a:cubicBezTo>
                  <a:pt x="3722908" y="988385"/>
                  <a:pt x="3688551" y="1023178"/>
                  <a:pt x="3688551" y="1067477"/>
                </a:cubicBezTo>
                <a:cubicBezTo>
                  <a:pt x="3688551" y="1101223"/>
                  <a:pt x="3710155" y="1127746"/>
                  <a:pt x="3752220" y="1149325"/>
                </a:cubicBezTo>
                <a:lnTo>
                  <a:pt x="3778773" y="1163109"/>
                </a:lnTo>
                <a:cubicBezTo>
                  <a:pt x="3800377" y="1174136"/>
                  <a:pt x="3813130" y="1183547"/>
                  <a:pt x="3813130" y="1197426"/>
                </a:cubicBezTo>
                <a:cubicBezTo>
                  <a:pt x="3813130" y="1214538"/>
                  <a:pt x="3795999" y="1221192"/>
                  <a:pt x="3777155" y="1221192"/>
                </a:cubicBezTo>
                <a:cubicBezTo>
                  <a:pt x="3739467" y="1221192"/>
                  <a:pt x="3714057" y="1203510"/>
                  <a:pt x="3696926" y="1182502"/>
                </a:cubicBezTo>
                <a:lnTo>
                  <a:pt x="3680842" y="1233930"/>
                </a:lnTo>
                <a:cubicBezTo>
                  <a:pt x="3695213" y="1260453"/>
                  <a:pt x="3731188" y="1283172"/>
                  <a:pt x="3773824" y="1283172"/>
                </a:cubicBezTo>
                <a:cubicBezTo>
                  <a:pt x="3834163" y="1283172"/>
                  <a:pt x="3872898" y="1246669"/>
                  <a:pt x="3872898" y="1197426"/>
                </a:cubicBezTo>
                <a:cubicBezTo>
                  <a:pt x="3872898" y="1157025"/>
                  <a:pt x="3849676" y="1134400"/>
                  <a:pt x="3804850" y="1111205"/>
                </a:cubicBezTo>
                <a:lnTo>
                  <a:pt x="3804850" y="1111110"/>
                </a:lnTo>
                <a:close/>
                <a:moveTo>
                  <a:pt x="2582376" y="738847"/>
                </a:moveTo>
                <a:lnTo>
                  <a:pt x="2637861" y="738847"/>
                </a:lnTo>
                <a:lnTo>
                  <a:pt x="2524036" y="450333"/>
                </a:lnTo>
                <a:lnTo>
                  <a:pt x="2472263" y="450333"/>
                </a:lnTo>
                <a:lnTo>
                  <a:pt x="2358438" y="738847"/>
                </a:lnTo>
                <a:lnTo>
                  <a:pt x="2415160" y="738847"/>
                </a:lnTo>
                <a:lnTo>
                  <a:pt x="2438477" y="679813"/>
                </a:lnTo>
                <a:lnTo>
                  <a:pt x="2559154" y="679813"/>
                </a:lnTo>
                <a:lnTo>
                  <a:pt x="2582471" y="738847"/>
                </a:lnTo>
                <a:lnTo>
                  <a:pt x="2582376" y="738847"/>
                </a:lnTo>
                <a:close/>
                <a:moveTo>
                  <a:pt x="2460176" y="623917"/>
                </a:moveTo>
                <a:lnTo>
                  <a:pt x="2498816" y="526668"/>
                </a:lnTo>
                <a:lnTo>
                  <a:pt x="2537074" y="623917"/>
                </a:lnTo>
                <a:lnTo>
                  <a:pt x="2460176" y="623917"/>
                </a:lnTo>
                <a:close/>
                <a:moveTo>
                  <a:pt x="2598079" y="1192959"/>
                </a:moveTo>
                <a:lnTo>
                  <a:pt x="2520039" y="995514"/>
                </a:lnTo>
                <a:lnTo>
                  <a:pt x="2455227" y="995514"/>
                </a:lnTo>
                <a:lnTo>
                  <a:pt x="2569242" y="1275853"/>
                </a:lnTo>
                <a:lnTo>
                  <a:pt x="2627963" y="1275853"/>
                </a:lnTo>
                <a:lnTo>
                  <a:pt x="2742549" y="995514"/>
                </a:lnTo>
                <a:lnTo>
                  <a:pt x="2676691" y="995514"/>
                </a:lnTo>
                <a:lnTo>
                  <a:pt x="2598079" y="1192959"/>
                </a:lnTo>
                <a:close/>
                <a:moveTo>
                  <a:pt x="2356154" y="1171379"/>
                </a:moveTo>
                <a:cubicBezTo>
                  <a:pt x="2350634" y="1199043"/>
                  <a:pt x="2320179" y="1218910"/>
                  <a:pt x="2287535" y="1218910"/>
                </a:cubicBezTo>
                <a:cubicBezTo>
                  <a:pt x="2250990" y="1218910"/>
                  <a:pt x="2222724" y="1194004"/>
                  <a:pt x="2222724" y="1149230"/>
                </a:cubicBezTo>
                <a:lnTo>
                  <a:pt x="2222724" y="995514"/>
                </a:lnTo>
                <a:lnTo>
                  <a:pt x="2162385" y="995514"/>
                </a:lnTo>
                <a:lnTo>
                  <a:pt x="2162385" y="1155884"/>
                </a:lnTo>
                <a:cubicBezTo>
                  <a:pt x="2162385" y="1244387"/>
                  <a:pt x="2223866" y="1283077"/>
                  <a:pt x="2282491" y="1283077"/>
                </a:cubicBezTo>
                <a:cubicBezTo>
                  <a:pt x="2323415" y="1283077"/>
                  <a:pt x="2350634" y="1267012"/>
                  <a:pt x="2358343" y="1246003"/>
                </a:cubicBezTo>
                <a:lnTo>
                  <a:pt x="2358343" y="1275853"/>
                </a:lnTo>
                <a:lnTo>
                  <a:pt x="2416493" y="1275853"/>
                </a:lnTo>
                <a:lnTo>
                  <a:pt x="2416493" y="995514"/>
                </a:lnTo>
                <a:lnTo>
                  <a:pt x="2356154" y="995514"/>
                </a:lnTo>
                <a:lnTo>
                  <a:pt x="2356154" y="1171379"/>
                </a:lnTo>
                <a:close/>
                <a:moveTo>
                  <a:pt x="3506393" y="988385"/>
                </a:moveTo>
                <a:cubicBezTo>
                  <a:pt x="3462710" y="988385"/>
                  <a:pt x="3420073" y="1007778"/>
                  <a:pt x="3399516" y="1038102"/>
                </a:cubicBezTo>
                <a:lnTo>
                  <a:pt x="3415029" y="1088390"/>
                </a:lnTo>
                <a:cubicBezTo>
                  <a:pt x="3431684" y="1065765"/>
                  <a:pt x="3464327" y="1051886"/>
                  <a:pt x="3498589" y="1051886"/>
                </a:cubicBezTo>
                <a:cubicBezTo>
                  <a:pt x="3535706" y="1051886"/>
                  <a:pt x="3568350" y="1067952"/>
                  <a:pt x="3568350" y="1109399"/>
                </a:cubicBezTo>
                <a:lnTo>
                  <a:pt x="3568350" y="1120996"/>
                </a:lnTo>
                <a:cubicBezTo>
                  <a:pt x="3555597" y="1108828"/>
                  <a:pt x="3527426" y="1100558"/>
                  <a:pt x="3496400" y="1100558"/>
                </a:cubicBezTo>
                <a:cubicBezTo>
                  <a:pt x="3436062" y="1100558"/>
                  <a:pt x="3385145" y="1132594"/>
                  <a:pt x="3385145" y="1191247"/>
                </a:cubicBezTo>
                <a:cubicBezTo>
                  <a:pt x="3385145" y="1249901"/>
                  <a:pt x="3429400" y="1283077"/>
                  <a:pt x="3491451" y="1283077"/>
                </a:cubicBezTo>
                <a:cubicBezTo>
                  <a:pt x="3521906" y="1283077"/>
                  <a:pt x="3556739" y="1270909"/>
                  <a:pt x="3570634" y="1251517"/>
                </a:cubicBezTo>
                <a:lnTo>
                  <a:pt x="3570634" y="1275853"/>
                </a:lnTo>
                <a:lnTo>
                  <a:pt x="3628783" y="1275853"/>
                </a:lnTo>
                <a:lnTo>
                  <a:pt x="3628783" y="1098372"/>
                </a:lnTo>
                <a:cubicBezTo>
                  <a:pt x="3628783" y="1028121"/>
                  <a:pt x="3580056" y="988385"/>
                  <a:pt x="3506488" y="988385"/>
                </a:cubicBezTo>
                <a:lnTo>
                  <a:pt x="3506393" y="988385"/>
                </a:lnTo>
                <a:close/>
                <a:moveTo>
                  <a:pt x="3568350" y="1196286"/>
                </a:moveTo>
                <a:cubicBezTo>
                  <a:pt x="3560641" y="1211781"/>
                  <a:pt x="3533993" y="1223378"/>
                  <a:pt x="3506869" y="1223378"/>
                </a:cubicBezTo>
                <a:cubicBezTo>
                  <a:pt x="3468135" y="1223378"/>
                  <a:pt x="3445959" y="1209499"/>
                  <a:pt x="3445959" y="1189061"/>
                </a:cubicBezTo>
                <a:cubicBezTo>
                  <a:pt x="3445959" y="1167482"/>
                  <a:pt x="3468135" y="1154744"/>
                  <a:pt x="3506869" y="1154744"/>
                </a:cubicBezTo>
                <a:cubicBezTo>
                  <a:pt x="3534564" y="1154744"/>
                  <a:pt x="3561117" y="1162444"/>
                  <a:pt x="3568350" y="1175752"/>
                </a:cubicBezTo>
                <a:lnTo>
                  <a:pt x="3568350" y="1196191"/>
                </a:lnTo>
                <a:lnTo>
                  <a:pt x="3568350" y="1196286"/>
                </a:lnTo>
                <a:close/>
                <a:moveTo>
                  <a:pt x="2901866" y="988385"/>
                </a:moveTo>
                <a:cubicBezTo>
                  <a:pt x="2823825" y="988385"/>
                  <a:pt x="2756825" y="1051411"/>
                  <a:pt x="2756825" y="1136016"/>
                </a:cubicBezTo>
                <a:cubicBezTo>
                  <a:pt x="2756825" y="1220622"/>
                  <a:pt x="2823825" y="1283077"/>
                  <a:pt x="2901866" y="1283077"/>
                </a:cubicBezTo>
                <a:cubicBezTo>
                  <a:pt x="2979906" y="1283077"/>
                  <a:pt x="3046907" y="1220622"/>
                  <a:pt x="3046907" y="1136016"/>
                </a:cubicBezTo>
                <a:cubicBezTo>
                  <a:pt x="3046907" y="1051411"/>
                  <a:pt x="2979906" y="988385"/>
                  <a:pt x="2901866" y="988385"/>
                </a:cubicBezTo>
                <a:close/>
                <a:moveTo>
                  <a:pt x="2901866" y="1218910"/>
                </a:moveTo>
                <a:cubicBezTo>
                  <a:pt x="2854280" y="1218910"/>
                  <a:pt x="2817163" y="1185734"/>
                  <a:pt x="2817163" y="1136016"/>
                </a:cubicBezTo>
                <a:cubicBezTo>
                  <a:pt x="2817163" y="1086299"/>
                  <a:pt x="2854280" y="1052552"/>
                  <a:pt x="2901866" y="1052552"/>
                </a:cubicBezTo>
                <a:cubicBezTo>
                  <a:pt x="2949451" y="1052552"/>
                  <a:pt x="2985997" y="1086869"/>
                  <a:pt x="2985997" y="1136587"/>
                </a:cubicBezTo>
                <a:cubicBezTo>
                  <a:pt x="2985997" y="1186304"/>
                  <a:pt x="2949451" y="1219005"/>
                  <a:pt x="2901866" y="1219005"/>
                </a:cubicBezTo>
                <a:lnTo>
                  <a:pt x="2901866" y="1218910"/>
                </a:lnTo>
                <a:close/>
                <a:moveTo>
                  <a:pt x="2285537" y="594542"/>
                </a:moveTo>
                <a:cubicBezTo>
                  <a:pt x="2285537" y="502522"/>
                  <a:pt x="2219583" y="450333"/>
                  <a:pt x="2128695" y="450333"/>
                </a:cubicBezTo>
                <a:lnTo>
                  <a:pt x="2038187" y="450333"/>
                </a:lnTo>
                <a:lnTo>
                  <a:pt x="2038187" y="738847"/>
                </a:lnTo>
                <a:lnTo>
                  <a:pt x="2128695" y="738847"/>
                </a:lnTo>
                <a:cubicBezTo>
                  <a:pt x="2218441" y="738847"/>
                  <a:pt x="2285537" y="685422"/>
                  <a:pt x="2285537" y="594542"/>
                </a:cubicBezTo>
                <a:close/>
                <a:moveTo>
                  <a:pt x="2143922" y="681714"/>
                </a:moveTo>
                <a:lnTo>
                  <a:pt x="2090817" y="681714"/>
                </a:lnTo>
                <a:lnTo>
                  <a:pt x="2090817" y="507370"/>
                </a:lnTo>
                <a:lnTo>
                  <a:pt x="2143922" y="507370"/>
                </a:lnTo>
                <a:cubicBezTo>
                  <a:pt x="2195410" y="507370"/>
                  <a:pt x="2231670" y="545585"/>
                  <a:pt x="2231670" y="594542"/>
                </a:cubicBezTo>
                <a:cubicBezTo>
                  <a:pt x="2231670" y="647207"/>
                  <a:pt x="2193411" y="681714"/>
                  <a:pt x="2143922" y="681714"/>
                </a:cubicBezTo>
                <a:close/>
                <a:moveTo>
                  <a:pt x="3356974" y="995514"/>
                </a:moveTo>
                <a:lnTo>
                  <a:pt x="3277221" y="995514"/>
                </a:lnTo>
                <a:lnTo>
                  <a:pt x="3164824" y="1104456"/>
                </a:lnTo>
                <a:lnTo>
                  <a:pt x="3164824" y="873360"/>
                </a:lnTo>
                <a:lnTo>
                  <a:pt x="3104485" y="873360"/>
                </a:lnTo>
                <a:lnTo>
                  <a:pt x="3104485" y="1275948"/>
                </a:lnTo>
                <a:lnTo>
                  <a:pt x="3164824" y="1275948"/>
                </a:lnTo>
                <a:lnTo>
                  <a:pt x="3164824" y="1153222"/>
                </a:lnTo>
                <a:lnTo>
                  <a:pt x="3288261" y="1275948"/>
                </a:lnTo>
                <a:lnTo>
                  <a:pt x="3371821" y="1275948"/>
                </a:lnTo>
                <a:lnTo>
                  <a:pt x="3222878" y="1127176"/>
                </a:lnTo>
                <a:lnTo>
                  <a:pt x="3356879" y="995609"/>
                </a:lnTo>
                <a:lnTo>
                  <a:pt x="3356974" y="995514"/>
                </a:lnTo>
                <a:close/>
              </a:path>
            </a:pathLst>
          </a:custGeom>
          <a:solidFill>
            <a:srgbClr val="ED1B2E"/>
          </a:solidFill>
          <a:ln>
            <a:noFill/>
          </a:ln>
          <a:extLst>
            <a:ext uri="{91240B29-F687-4F45-9708-019B960494DF}">
              <a14:hiddenLine xmlns:a14="http://schemas.microsoft.com/office/drawing/2010/main" w="9513" cap="flat">
                <a:solidFill>
                  <a:srgbClr val="000000"/>
                </a:solidFill>
                <a:prstDash val="solid"/>
                <a:miter lim="800000"/>
                <a:headEnd/>
                <a:tailEnd/>
              </a14:hiddenLine>
            </a:ext>
          </a:extLst>
        </p:spPr>
        <p:txBody>
          <a:bodyPr anchor="ctr"/>
          <a:lstStyle/>
          <a:p>
            <a:endParaRPr lang="fi-FI"/>
          </a:p>
        </p:txBody>
      </p:sp>
    </p:spTree>
    <p:extLst>
      <p:ext uri="{BB962C8B-B14F-4D97-AF65-F5344CB8AC3E}">
        <p14:creationId xmlns:p14="http://schemas.microsoft.com/office/powerpoint/2010/main" val="207030316"/>
      </p:ext>
    </p:extLst>
  </p:cSld>
  <p:clrMap bg1="lt1" tx1="dk1" bg2="lt2" tx2="dk2" accent1="accent1" accent2="accent2" accent3="accent3" accent4="accent4" accent5="accent5" accent6="accent6" hlink="hlink" folHlink="folHlink"/>
  <p:sldLayoutIdLst>
    <p:sldLayoutId id="2147483680" r:id="rId1"/>
    <p:sldLayoutId id="2147483681" r:id="rId2"/>
    <p:sldLayoutId id="2147483682" r:id="rId3"/>
    <p:sldLayoutId id="2147483683" r:id="rId4"/>
    <p:sldLayoutId id="2147483684" r:id="rId5"/>
    <p:sldLayoutId id="2147483685" r:id="rId6"/>
    <p:sldLayoutId id="2147483686" r:id="rId7"/>
    <p:sldLayoutId id="2147483687" r:id="rId8"/>
    <p:sldLayoutId id="2147483688" r:id="rId9"/>
    <p:sldLayoutId id="2147483689" r:id="rId10"/>
  </p:sldLayoutIdLst>
  <p:hf sldNum="0" hdr="0" dt="0"/>
  <p:txStyles>
    <p:titleStyle>
      <a:lvl1pPr algn="l" rtl="0" fontAlgn="base">
        <a:lnSpc>
          <a:spcPct val="90000"/>
        </a:lnSpc>
        <a:spcBef>
          <a:spcPct val="0"/>
        </a:spcBef>
        <a:spcAft>
          <a:spcPct val="0"/>
        </a:spcAft>
        <a:defRPr sz="3200" b="1" kern="1200">
          <a:solidFill>
            <a:schemeClr val="tx1"/>
          </a:solidFill>
          <a:latin typeface="+mj-lt"/>
          <a:ea typeface="Verdana" panose="020B0604030504040204" pitchFamily="34" charset="0"/>
          <a:cs typeface="Verdana" panose="020B0604030504040204" pitchFamily="34" charset="0"/>
        </a:defRPr>
      </a:lvl1pPr>
      <a:lvl2pPr algn="l" rtl="0" fontAlgn="base">
        <a:lnSpc>
          <a:spcPct val="90000"/>
        </a:lnSpc>
        <a:spcBef>
          <a:spcPct val="0"/>
        </a:spcBef>
        <a:spcAft>
          <a:spcPct val="0"/>
        </a:spcAft>
        <a:defRPr sz="3200" b="1">
          <a:solidFill>
            <a:schemeClr val="tx1"/>
          </a:solidFill>
          <a:latin typeface="Verdana" panose="020B0604030504040204" pitchFamily="34" charset="0"/>
          <a:ea typeface="Verdana" panose="020B0604030504040204" pitchFamily="34" charset="0"/>
          <a:cs typeface="Verdana" panose="020B0604030504040204" pitchFamily="34" charset="0"/>
        </a:defRPr>
      </a:lvl2pPr>
      <a:lvl3pPr algn="l" rtl="0" fontAlgn="base">
        <a:lnSpc>
          <a:spcPct val="90000"/>
        </a:lnSpc>
        <a:spcBef>
          <a:spcPct val="0"/>
        </a:spcBef>
        <a:spcAft>
          <a:spcPct val="0"/>
        </a:spcAft>
        <a:defRPr sz="3200" b="1">
          <a:solidFill>
            <a:schemeClr val="tx1"/>
          </a:solidFill>
          <a:latin typeface="Verdana" panose="020B0604030504040204" pitchFamily="34" charset="0"/>
          <a:ea typeface="Verdana" panose="020B0604030504040204" pitchFamily="34" charset="0"/>
          <a:cs typeface="Verdana" panose="020B0604030504040204" pitchFamily="34" charset="0"/>
        </a:defRPr>
      </a:lvl3pPr>
      <a:lvl4pPr algn="l" rtl="0" fontAlgn="base">
        <a:lnSpc>
          <a:spcPct val="90000"/>
        </a:lnSpc>
        <a:spcBef>
          <a:spcPct val="0"/>
        </a:spcBef>
        <a:spcAft>
          <a:spcPct val="0"/>
        </a:spcAft>
        <a:defRPr sz="3200" b="1">
          <a:solidFill>
            <a:schemeClr val="tx1"/>
          </a:solidFill>
          <a:latin typeface="Verdana" panose="020B0604030504040204" pitchFamily="34" charset="0"/>
          <a:ea typeface="Verdana" panose="020B0604030504040204" pitchFamily="34" charset="0"/>
          <a:cs typeface="Verdana" panose="020B0604030504040204" pitchFamily="34" charset="0"/>
        </a:defRPr>
      </a:lvl4pPr>
      <a:lvl5pPr algn="l" rtl="0" fontAlgn="base">
        <a:lnSpc>
          <a:spcPct val="90000"/>
        </a:lnSpc>
        <a:spcBef>
          <a:spcPct val="0"/>
        </a:spcBef>
        <a:spcAft>
          <a:spcPct val="0"/>
        </a:spcAft>
        <a:defRPr sz="3200" b="1">
          <a:solidFill>
            <a:schemeClr val="tx1"/>
          </a:solidFill>
          <a:latin typeface="Verdana" panose="020B0604030504040204" pitchFamily="34" charset="0"/>
          <a:ea typeface="Verdana" panose="020B0604030504040204" pitchFamily="34" charset="0"/>
          <a:cs typeface="Verdana" panose="020B0604030504040204" pitchFamily="34" charset="0"/>
        </a:defRPr>
      </a:lvl5pPr>
      <a:lvl6pPr marL="457200" algn="l" rtl="0" fontAlgn="base">
        <a:lnSpc>
          <a:spcPct val="90000"/>
        </a:lnSpc>
        <a:spcBef>
          <a:spcPct val="0"/>
        </a:spcBef>
        <a:spcAft>
          <a:spcPct val="0"/>
        </a:spcAft>
        <a:defRPr sz="3200" b="1">
          <a:solidFill>
            <a:schemeClr val="tx1"/>
          </a:solidFill>
          <a:latin typeface="Verdana" panose="020B0604030504040204" pitchFamily="34" charset="0"/>
          <a:ea typeface="Verdana" panose="020B0604030504040204" pitchFamily="34" charset="0"/>
          <a:cs typeface="Verdana" panose="020B0604030504040204" pitchFamily="34" charset="0"/>
        </a:defRPr>
      </a:lvl6pPr>
      <a:lvl7pPr marL="914400" algn="l" rtl="0" fontAlgn="base">
        <a:lnSpc>
          <a:spcPct val="90000"/>
        </a:lnSpc>
        <a:spcBef>
          <a:spcPct val="0"/>
        </a:spcBef>
        <a:spcAft>
          <a:spcPct val="0"/>
        </a:spcAft>
        <a:defRPr sz="3200" b="1">
          <a:solidFill>
            <a:schemeClr val="tx1"/>
          </a:solidFill>
          <a:latin typeface="Verdana" panose="020B0604030504040204" pitchFamily="34" charset="0"/>
          <a:ea typeface="Verdana" panose="020B0604030504040204" pitchFamily="34" charset="0"/>
          <a:cs typeface="Verdana" panose="020B0604030504040204" pitchFamily="34" charset="0"/>
        </a:defRPr>
      </a:lvl7pPr>
      <a:lvl8pPr marL="1371600" algn="l" rtl="0" fontAlgn="base">
        <a:lnSpc>
          <a:spcPct val="90000"/>
        </a:lnSpc>
        <a:spcBef>
          <a:spcPct val="0"/>
        </a:spcBef>
        <a:spcAft>
          <a:spcPct val="0"/>
        </a:spcAft>
        <a:defRPr sz="3200" b="1">
          <a:solidFill>
            <a:schemeClr val="tx1"/>
          </a:solidFill>
          <a:latin typeface="Verdana" panose="020B0604030504040204" pitchFamily="34" charset="0"/>
          <a:ea typeface="Verdana" panose="020B0604030504040204" pitchFamily="34" charset="0"/>
          <a:cs typeface="Verdana" panose="020B0604030504040204" pitchFamily="34" charset="0"/>
        </a:defRPr>
      </a:lvl8pPr>
      <a:lvl9pPr marL="1828800" algn="l" rtl="0" fontAlgn="base">
        <a:lnSpc>
          <a:spcPct val="90000"/>
        </a:lnSpc>
        <a:spcBef>
          <a:spcPct val="0"/>
        </a:spcBef>
        <a:spcAft>
          <a:spcPct val="0"/>
        </a:spcAft>
        <a:defRPr sz="3200" b="1">
          <a:solidFill>
            <a:schemeClr val="tx1"/>
          </a:solidFill>
          <a:latin typeface="Verdana" panose="020B0604030504040204" pitchFamily="34" charset="0"/>
          <a:ea typeface="Verdana" panose="020B0604030504040204" pitchFamily="34" charset="0"/>
          <a:cs typeface="Verdana" panose="020B0604030504040204" pitchFamily="34" charset="0"/>
        </a:defRPr>
      </a:lvl9pPr>
    </p:titleStyle>
    <p:bodyStyle>
      <a:lvl1pPr marL="228600" indent="-228600" algn="l" rtl="0" fontAlgn="base">
        <a:spcBef>
          <a:spcPts val="1000"/>
        </a:spcBef>
        <a:spcAft>
          <a:spcPts val="1000"/>
        </a:spcAft>
        <a:buFont typeface="Arial" panose="020B0604020202020204" pitchFamily="34" charset="0"/>
        <a:buChar char="•"/>
        <a:defRPr sz="1600" kern="1200">
          <a:solidFill>
            <a:schemeClr val="tx1"/>
          </a:solidFill>
          <a:latin typeface="+mn-lt"/>
          <a:ea typeface="+mn-ea"/>
          <a:cs typeface="+mn-cs"/>
        </a:defRPr>
      </a:lvl1pPr>
      <a:lvl2pPr marL="685800" indent="-228600" algn="l" rtl="0" fontAlgn="base">
        <a:spcBef>
          <a:spcPts val="1000"/>
        </a:spcBef>
        <a:spcAft>
          <a:spcPts val="1000"/>
        </a:spcAft>
        <a:buFont typeface="Arial" panose="020B0604020202020204" pitchFamily="34" charset="0"/>
        <a:buChar char="•"/>
        <a:defRPr sz="1600" kern="1200">
          <a:solidFill>
            <a:schemeClr val="tx1"/>
          </a:solidFill>
          <a:latin typeface="+mn-lt"/>
          <a:ea typeface="+mn-ea"/>
          <a:cs typeface="+mn-cs"/>
        </a:defRPr>
      </a:lvl2pPr>
      <a:lvl3pPr marL="1143000" indent="-228600" algn="l" rtl="0" fontAlgn="base">
        <a:spcBef>
          <a:spcPts val="1000"/>
        </a:spcBef>
        <a:spcAft>
          <a:spcPts val="1000"/>
        </a:spcAft>
        <a:buFont typeface="Arial" panose="020B0604020202020204" pitchFamily="34" charset="0"/>
        <a:buChar char="•"/>
        <a:defRPr sz="1600" kern="1200">
          <a:solidFill>
            <a:schemeClr val="tx1"/>
          </a:solidFill>
          <a:latin typeface="+mn-lt"/>
          <a:ea typeface="+mn-ea"/>
          <a:cs typeface="+mn-cs"/>
        </a:defRPr>
      </a:lvl3pPr>
      <a:lvl4pPr marL="1600200" indent="-228600" algn="l" rtl="0" fontAlgn="base">
        <a:spcBef>
          <a:spcPts val="1000"/>
        </a:spcBef>
        <a:spcAft>
          <a:spcPts val="1000"/>
        </a:spcAft>
        <a:buFont typeface="Arial" panose="020B0604020202020204" pitchFamily="34" charset="0"/>
        <a:buChar char="•"/>
        <a:defRPr sz="1600" kern="1200">
          <a:solidFill>
            <a:schemeClr val="tx1"/>
          </a:solidFill>
          <a:latin typeface="+mn-lt"/>
          <a:ea typeface="+mn-ea"/>
          <a:cs typeface="+mn-cs"/>
        </a:defRPr>
      </a:lvl4pPr>
      <a:lvl5pPr marL="2057400" indent="-228600" algn="l" rtl="0" fontAlgn="base">
        <a:spcBef>
          <a:spcPts val="1000"/>
        </a:spcBef>
        <a:spcAft>
          <a:spcPts val="1000"/>
        </a:spcAft>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100000"/>
        </a:lnSpc>
        <a:spcBef>
          <a:spcPts val="500"/>
        </a:spcBef>
        <a:spcAft>
          <a:spcPts val="0"/>
        </a:spcAft>
        <a:buFont typeface="Arial" panose="020B0604020202020204" pitchFamily="34" charset="0"/>
        <a:buChar char="•"/>
        <a:defRPr sz="1600" kern="1200">
          <a:solidFill>
            <a:schemeClr val="tx1"/>
          </a:solidFill>
          <a:latin typeface="+mn-lt"/>
          <a:ea typeface="+mn-ea"/>
          <a:cs typeface="+mn-cs"/>
        </a:defRPr>
      </a:lvl6pPr>
      <a:lvl7pPr marL="2971800" indent="-228600" algn="l" defTabSz="914400" rtl="0" eaLnBrk="1" latinLnBrk="0" hangingPunct="1">
        <a:lnSpc>
          <a:spcPct val="100000"/>
        </a:lnSpc>
        <a:spcBef>
          <a:spcPts val="500"/>
        </a:spcBef>
        <a:buFont typeface="Arial" panose="020B0604020202020204" pitchFamily="34" charset="0"/>
        <a:buChar char="•"/>
        <a:defRPr sz="1600" kern="1200">
          <a:solidFill>
            <a:schemeClr val="tx1"/>
          </a:solidFill>
          <a:latin typeface="+mn-lt"/>
          <a:ea typeface="+mn-ea"/>
          <a:cs typeface="+mn-cs"/>
        </a:defRPr>
      </a:lvl7pPr>
      <a:lvl8pPr marL="3429000" indent="-228600" algn="l" defTabSz="914400" rtl="0" eaLnBrk="1" latinLnBrk="0" hangingPunct="1">
        <a:lnSpc>
          <a:spcPct val="100000"/>
        </a:lnSpc>
        <a:spcBef>
          <a:spcPts val="500"/>
        </a:spcBef>
        <a:buFont typeface="Arial" panose="020B0604020202020204" pitchFamily="34" charset="0"/>
        <a:buChar char="•"/>
        <a:defRPr sz="1600" kern="1200">
          <a:solidFill>
            <a:schemeClr val="tx1"/>
          </a:solidFill>
          <a:latin typeface="+mn-lt"/>
          <a:ea typeface="+mn-ea"/>
          <a:cs typeface="+mn-cs"/>
        </a:defRPr>
      </a:lvl8pPr>
      <a:lvl9pPr marL="3657600" indent="0" algn="l" defTabSz="914400" rtl="0" eaLnBrk="1" latinLnBrk="0" hangingPunct="1">
        <a:lnSpc>
          <a:spcPct val="100000"/>
        </a:lnSpc>
        <a:spcBef>
          <a:spcPts val="500"/>
        </a:spcBef>
        <a:buFont typeface="Arial" panose="020B0604020202020204" pitchFamily="34" charset="0"/>
        <a:buNone/>
        <a:defRPr sz="1600" kern="1200">
          <a:solidFill>
            <a:schemeClr val="tx1"/>
          </a:solidFill>
          <a:latin typeface="+mn-lt"/>
          <a:ea typeface="+mn-ea"/>
          <a:cs typeface="+mn-cs"/>
        </a:defRPr>
      </a:lvl9pPr>
    </p:bodyStyle>
    <p:otherStyle>
      <a:defPPr>
        <a:defRPr lang="en-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xml.rels><?xml version="1.0" encoding="UTF-8" standalone="yes"?>
<Relationships xmlns="http://schemas.openxmlformats.org/package/2006/relationships"><Relationship Id="rId2" Type="http://schemas.openxmlformats.org/officeDocument/2006/relationships/hyperlink" Target="http://www.nykytila.fi/" TargetMode="External"/><Relationship Id="rId1" Type="http://schemas.openxmlformats.org/officeDocument/2006/relationships/slideLayout" Target="../slideLayouts/slideLayout31.xml"/></Relationships>
</file>

<file path=ppt/slides/_rels/slide3.xml.rels><?xml version="1.0" encoding="UTF-8" standalone="yes"?>
<Relationships xmlns="http://schemas.openxmlformats.org/package/2006/relationships"><Relationship Id="rId2" Type="http://schemas.openxmlformats.org/officeDocument/2006/relationships/hyperlink" Target="http://www.nykytila.fi/" TargetMode="External"/><Relationship Id="rId1" Type="http://schemas.openxmlformats.org/officeDocument/2006/relationships/slideLayout" Target="../slideLayouts/slideLayout3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Kuva 2" descr="Kuva, joka sisältää kohteen Fontti, Grafiikka, teksti, graafinen suunnittelu&#10;&#10;Tekoälyllä luotu sisältö voi olla virheellistä.">
            <a:extLst>
              <a:ext uri="{FF2B5EF4-FFF2-40B4-BE49-F238E27FC236}">
                <a16:creationId xmlns:a16="http://schemas.microsoft.com/office/drawing/2014/main" id="{04BF7C54-D7C0-81A7-56D5-AF7508281435}"/>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70191" y="360726"/>
            <a:ext cx="3022481" cy="771559"/>
          </a:xfrm>
          <a:prstGeom prst="rect">
            <a:avLst/>
          </a:prstGeom>
        </p:spPr>
      </p:pic>
      <p:pic>
        <p:nvPicPr>
          <p:cNvPr id="5" name="Kuva 4">
            <a:extLst>
              <a:ext uri="{FF2B5EF4-FFF2-40B4-BE49-F238E27FC236}">
                <a16:creationId xmlns:a16="http://schemas.microsoft.com/office/drawing/2014/main" id="{A91C2917-019C-14E9-CF2F-2A0AD6F7189F}"/>
              </a:ext>
            </a:extLst>
          </p:cNvPr>
          <p:cNvPicPr>
            <a:picLocks noChangeAspect="1"/>
          </p:cNvPicPr>
          <p:nvPr/>
        </p:nvPicPr>
        <p:blipFill>
          <a:blip r:embed="rId3"/>
          <a:stretch>
            <a:fillRect/>
          </a:stretch>
        </p:blipFill>
        <p:spPr>
          <a:xfrm>
            <a:off x="7602447" y="360726"/>
            <a:ext cx="3949492" cy="4504889"/>
          </a:xfrm>
          <a:prstGeom prst="rect">
            <a:avLst/>
          </a:prstGeom>
        </p:spPr>
      </p:pic>
      <p:sp>
        <p:nvSpPr>
          <p:cNvPr id="7" name="Tekstiruutu 6">
            <a:extLst>
              <a:ext uri="{FF2B5EF4-FFF2-40B4-BE49-F238E27FC236}">
                <a16:creationId xmlns:a16="http://schemas.microsoft.com/office/drawing/2014/main" id="{029B17C2-0398-8F06-3161-7415D6D0EFE7}"/>
              </a:ext>
            </a:extLst>
          </p:cNvPr>
          <p:cNvSpPr txBox="1"/>
          <p:nvPr/>
        </p:nvSpPr>
        <p:spPr>
          <a:xfrm>
            <a:off x="470191" y="4288534"/>
            <a:ext cx="4255870" cy="577081"/>
          </a:xfrm>
          <a:prstGeom prst="rect">
            <a:avLst/>
          </a:prstGeom>
          <a:noFill/>
        </p:spPr>
        <p:txBody>
          <a:bodyPr wrap="square">
            <a:spAutoFit/>
          </a:bodyPr>
          <a:lstStyle/>
          <a:p>
            <a:pPr rtl="0">
              <a:buNone/>
            </a:pPr>
            <a:r>
              <a:rPr lang="fi-FI" sz="3150" b="1" i="0" dirty="0">
                <a:solidFill>
                  <a:srgbClr val="000000"/>
                </a:solidFill>
                <a:effectLst/>
                <a:latin typeface="Verdana" panose="020B0604030504040204" pitchFamily="34" charset="0"/>
                <a:ea typeface="Verdana" panose="020B0604030504040204" pitchFamily="34" charset="0"/>
              </a:rPr>
              <a:t>Päiväkodin nimi</a:t>
            </a:r>
          </a:p>
        </p:txBody>
      </p:sp>
      <p:sp>
        <p:nvSpPr>
          <p:cNvPr id="9" name="Tekstiruutu 8">
            <a:extLst>
              <a:ext uri="{FF2B5EF4-FFF2-40B4-BE49-F238E27FC236}">
                <a16:creationId xmlns:a16="http://schemas.microsoft.com/office/drawing/2014/main" id="{3FD35B2C-7977-9CA5-70ED-C19FD29191F6}"/>
              </a:ext>
            </a:extLst>
          </p:cNvPr>
          <p:cNvSpPr txBox="1"/>
          <p:nvPr/>
        </p:nvSpPr>
        <p:spPr>
          <a:xfrm>
            <a:off x="470191" y="5037850"/>
            <a:ext cx="4425740" cy="1754326"/>
          </a:xfrm>
          <a:prstGeom prst="rect">
            <a:avLst/>
          </a:prstGeom>
          <a:noFill/>
        </p:spPr>
        <p:txBody>
          <a:bodyPr wrap="square">
            <a:spAutoFit/>
          </a:bodyPr>
          <a:lstStyle/>
          <a:p>
            <a:r>
              <a:rPr lang="fi-FI" i="1" dirty="0">
                <a:solidFill>
                  <a:srgbClr val="000000"/>
                </a:solidFill>
                <a:latin typeface="Georgia" panose="02040502050405020303" pitchFamily="18" charset="0"/>
              </a:rPr>
              <a:t>Kunta</a:t>
            </a:r>
          </a:p>
          <a:p>
            <a:endParaRPr lang="fi-FI" i="1" dirty="0">
              <a:solidFill>
                <a:srgbClr val="000000"/>
              </a:solidFill>
              <a:latin typeface="Georgia" panose="02040502050405020303" pitchFamily="18" charset="0"/>
            </a:endParaRPr>
          </a:p>
          <a:p>
            <a:r>
              <a:rPr lang="fi-FI" i="1" dirty="0">
                <a:solidFill>
                  <a:srgbClr val="000000"/>
                </a:solidFill>
                <a:latin typeface="Georgia" panose="02040502050405020303" pitchFamily="18" charset="0"/>
              </a:rPr>
              <a:t>Arviointi toteutettu </a:t>
            </a:r>
            <a:r>
              <a:rPr lang="fi-FI" i="1" dirty="0" err="1">
                <a:solidFill>
                  <a:srgbClr val="000000"/>
                </a:solidFill>
                <a:latin typeface="Georgia" panose="02040502050405020303" pitchFamily="18" charset="0"/>
              </a:rPr>
              <a:t>pp.kk.vvvv</a:t>
            </a:r>
            <a:r>
              <a:rPr lang="fi-FI" i="1" dirty="0">
                <a:solidFill>
                  <a:srgbClr val="000000"/>
                </a:solidFill>
                <a:latin typeface="Georgia" panose="02040502050405020303" pitchFamily="18" charset="0"/>
              </a:rPr>
              <a:t>.</a:t>
            </a:r>
          </a:p>
          <a:p>
            <a:endParaRPr lang="fi-FI" i="1" dirty="0">
              <a:solidFill>
                <a:srgbClr val="000000"/>
              </a:solidFill>
              <a:effectLst/>
              <a:latin typeface="Georgia" panose="02040502050405020303" pitchFamily="18" charset="0"/>
            </a:endParaRPr>
          </a:p>
          <a:p>
            <a:endParaRPr lang="fi-FI" i="1" dirty="0">
              <a:effectLst/>
              <a:latin typeface="Georgia" panose="02040502050405020303" pitchFamily="18" charset="0"/>
            </a:endParaRPr>
          </a:p>
          <a:p>
            <a:pPr algn="ctr" rtl="0">
              <a:buNone/>
            </a:pPr>
            <a:endParaRPr lang="fi-FI" dirty="0">
              <a:effectLst/>
            </a:endParaRPr>
          </a:p>
        </p:txBody>
      </p:sp>
      <p:sp>
        <p:nvSpPr>
          <p:cNvPr id="10" name="Tekstiruutu 9">
            <a:extLst>
              <a:ext uri="{FF2B5EF4-FFF2-40B4-BE49-F238E27FC236}">
                <a16:creationId xmlns:a16="http://schemas.microsoft.com/office/drawing/2014/main" id="{0AE7ED49-E88E-11F2-A8B7-3AE8A56E349D}"/>
              </a:ext>
            </a:extLst>
          </p:cNvPr>
          <p:cNvSpPr txBox="1"/>
          <p:nvPr/>
        </p:nvSpPr>
        <p:spPr>
          <a:xfrm>
            <a:off x="3828386" y="436573"/>
            <a:ext cx="3144033" cy="830997"/>
          </a:xfrm>
          <a:prstGeom prst="rect">
            <a:avLst/>
          </a:prstGeom>
          <a:noFill/>
        </p:spPr>
        <p:txBody>
          <a:bodyPr wrap="square" rtlCol="0">
            <a:spAutoFit/>
          </a:bodyPr>
          <a:lstStyle/>
          <a:p>
            <a:pPr algn="ctr"/>
            <a:r>
              <a:rPr lang="fi-FI" sz="4800" dirty="0">
                <a:solidFill>
                  <a:srgbClr val="72B6B9"/>
                </a:solidFill>
                <a:latin typeface="Lato SemiBold" panose="020B0604020202020204" pitchFamily="34" charset="0"/>
                <a:ea typeface="Lato SemiBold" panose="020B0604020202020204" pitchFamily="34" charset="0"/>
                <a:cs typeface="Lato SemiBold" panose="020B0604020202020204" pitchFamily="34" charset="0"/>
              </a:rPr>
              <a:t>Nykytila.fi</a:t>
            </a:r>
          </a:p>
        </p:txBody>
      </p:sp>
    </p:spTree>
    <p:extLst>
      <p:ext uri="{BB962C8B-B14F-4D97-AF65-F5344CB8AC3E}">
        <p14:creationId xmlns:p14="http://schemas.microsoft.com/office/powerpoint/2010/main" val="69344086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rgbClr val="F26529"/>
        </a:solidFill>
        <a:effectLst/>
      </p:bgPr>
    </p:bg>
    <p:spTree>
      <p:nvGrpSpPr>
        <p:cNvPr id="1" name=""/>
        <p:cNvGrpSpPr/>
        <p:nvPr/>
      </p:nvGrpSpPr>
      <p:grpSpPr>
        <a:xfrm>
          <a:off x="0" y="0"/>
          <a:ext cx="0" cy="0"/>
          <a:chOff x="0" y="0"/>
          <a:chExt cx="0" cy="0"/>
        </a:xfrm>
      </p:grpSpPr>
      <p:graphicFrame>
        <p:nvGraphicFramePr>
          <p:cNvPr id="6" name="Taulukko 5">
            <a:extLst>
              <a:ext uri="{FF2B5EF4-FFF2-40B4-BE49-F238E27FC236}">
                <a16:creationId xmlns:a16="http://schemas.microsoft.com/office/drawing/2014/main" id="{6BB091E5-8A67-4225-9F72-5D4F92C8414B}"/>
              </a:ext>
            </a:extLst>
          </p:cNvPr>
          <p:cNvGraphicFramePr>
            <a:graphicFrameLocks noGrp="1"/>
          </p:cNvGraphicFramePr>
          <p:nvPr>
            <p:extLst>
              <p:ext uri="{D42A27DB-BD31-4B8C-83A1-F6EECF244321}">
                <p14:modId xmlns:p14="http://schemas.microsoft.com/office/powerpoint/2010/main" val="586570715"/>
              </p:ext>
            </p:extLst>
          </p:nvPr>
        </p:nvGraphicFramePr>
        <p:xfrm>
          <a:off x="410995" y="306659"/>
          <a:ext cx="11370009" cy="6244453"/>
        </p:xfrm>
        <a:graphic>
          <a:graphicData uri="http://schemas.openxmlformats.org/drawingml/2006/table">
            <a:tbl>
              <a:tblPr firstRow="1" firstCol="1" bandRow="1"/>
              <a:tblGrid>
                <a:gridCol w="5208305">
                  <a:extLst>
                    <a:ext uri="{9D8B030D-6E8A-4147-A177-3AD203B41FA5}">
                      <a16:colId xmlns:a16="http://schemas.microsoft.com/office/drawing/2014/main" val="3250449122"/>
                    </a:ext>
                  </a:extLst>
                </a:gridCol>
                <a:gridCol w="2885873">
                  <a:extLst>
                    <a:ext uri="{9D8B030D-6E8A-4147-A177-3AD203B41FA5}">
                      <a16:colId xmlns:a16="http://schemas.microsoft.com/office/drawing/2014/main" val="2884435814"/>
                    </a:ext>
                  </a:extLst>
                </a:gridCol>
                <a:gridCol w="2029216">
                  <a:extLst>
                    <a:ext uri="{9D8B030D-6E8A-4147-A177-3AD203B41FA5}">
                      <a16:colId xmlns:a16="http://schemas.microsoft.com/office/drawing/2014/main" val="2265228870"/>
                    </a:ext>
                  </a:extLst>
                </a:gridCol>
                <a:gridCol w="1246615">
                  <a:extLst>
                    <a:ext uri="{9D8B030D-6E8A-4147-A177-3AD203B41FA5}">
                      <a16:colId xmlns:a16="http://schemas.microsoft.com/office/drawing/2014/main" val="806687732"/>
                    </a:ext>
                  </a:extLst>
                </a:gridCol>
              </a:tblGrid>
              <a:tr h="314984">
                <a:tc>
                  <a:txBody>
                    <a:bodyPr/>
                    <a:lstStyle/>
                    <a:p>
                      <a:pPr>
                        <a:lnSpc>
                          <a:spcPct val="115000"/>
                        </a:lnSpc>
                        <a:spcAft>
                          <a:spcPts val="800"/>
                        </a:spcAft>
                      </a:pPr>
                      <a:r>
                        <a:rPr lang="fi-FI" sz="1400" b="1" dirty="0">
                          <a:solidFill>
                            <a:schemeClr val="tx1"/>
                          </a:solidFill>
                          <a:effectLst/>
                          <a:latin typeface="Verdana" panose="020B0604030504040204" pitchFamily="34" charset="0"/>
                          <a:ea typeface="Verdana" panose="020B0604030504040204" pitchFamily="34" charset="0"/>
                          <a:cs typeface="Times New Roman" panose="02020603050405020304" pitchFamily="18" charset="0"/>
                        </a:rPr>
                        <a:t>Ruokakasvatusta edistävä yhteistyö</a:t>
                      </a:r>
                    </a:p>
                  </a:txBody>
                  <a:tcPr marL="61163" marR="6116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gridSpan="3">
                  <a:txBody>
                    <a:bodyPr/>
                    <a:lstStyle/>
                    <a:p>
                      <a:pPr algn="l">
                        <a:lnSpc>
                          <a:spcPct val="115000"/>
                        </a:lnSpc>
                        <a:spcAft>
                          <a:spcPts val="800"/>
                        </a:spcAft>
                      </a:pPr>
                      <a:r>
                        <a:rPr lang="fi-FI" sz="1100" b="1" dirty="0">
                          <a:effectLst/>
                          <a:latin typeface="Verdana" panose="020B0604030504040204" pitchFamily="34" charset="0"/>
                          <a:ea typeface="Verdana" panose="020B0604030504040204" pitchFamily="34" charset="0"/>
                          <a:cs typeface="Times New Roman" panose="02020603050405020304" pitchFamily="18" charset="0"/>
                        </a:rPr>
                        <a:t>pisteet    /100</a:t>
                      </a:r>
                    </a:p>
                  </a:txBody>
                  <a:tcPr marL="61163" marR="6116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hMerge="1">
                  <a:txBody>
                    <a:bodyPr/>
                    <a:lstStyle/>
                    <a:p>
                      <a:endParaRPr lang="fi-FI"/>
                    </a:p>
                  </a:txBody>
                  <a:tcPr>
                    <a:lnL w="12700" cap="flat" cmpd="sng" algn="ctr">
                      <a:solidFill>
                        <a:srgbClr val="000000"/>
                      </a:solidFill>
                      <a:prstDash val="solid"/>
                      <a:round/>
                      <a:headEnd type="none" w="med" len="med"/>
                      <a:tailEnd type="none" w="med" len="med"/>
                    </a:lnL>
                  </a:tcPr>
                </a:tc>
                <a:tc hMerge="1">
                  <a:txBody>
                    <a:bodyPr/>
                    <a:lstStyle/>
                    <a:p>
                      <a:endParaRPr lang="fi-FI"/>
                    </a:p>
                  </a:txBody>
                  <a:tcPr>
                    <a:lnL w="12700" cap="flat" cmpd="sng" algn="ctr">
                      <a:solidFill>
                        <a:srgbClr val="000000"/>
                      </a:solidFill>
                      <a:prstDash val="solid"/>
                      <a:round/>
                      <a:headEnd type="none" w="med" len="med"/>
                      <a:tailEnd type="none" w="med" len="med"/>
                    </a:lnL>
                  </a:tcPr>
                </a:tc>
                <a:extLst>
                  <a:ext uri="{0D108BD9-81ED-4DB2-BD59-A6C34878D82A}">
                    <a16:rowId xmlns:a16="http://schemas.microsoft.com/office/drawing/2014/main" val="2299346434"/>
                  </a:ext>
                </a:extLst>
              </a:tr>
              <a:tr h="2667720">
                <a:tc gridSpan="4">
                  <a:txBody>
                    <a:bodyPr/>
                    <a:lstStyle/>
                    <a:p>
                      <a:pPr>
                        <a:lnSpc>
                          <a:spcPct val="107000"/>
                        </a:lnSpc>
                        <a:spcAft>
                          <a:spcPts val="800"/>
                        </a:spcAft>
                      </a:pPr>
                      <a:r>
                        <a:rPr lang="fi-FI" sz="1100" dirty="0">
                          <a:effectLst/>
                          <a:latin typeface="Verdana" panose="020B0604030504040204" pitchFamily="34" charset="0"/>
                          <a:ea typeface="Verdana" panose="020B0604030504040204" pitchFamily="34" charset="0"/>
                          <a:cs typeface="Times New Roman" panose="02020603050405020304" pitchFamily="18" charset="0"/>
                        </a:rPr>
                        <a:t>Tavoite 1</a:t>
                      </a:r>
                    </a:p>
                    <a:p>
                      <a:pPr>
                        <a:lnSpc>
                          <a:spcPct val="107000"/>
                        </a:lnSpc>
                        <a:spcAft>
                          <a:spcPts val="800"/>
                        </a:spcAft>
                      </a:pPr>
                      <a:r>
                        <a:rPr lang="fi-FI" sz="1100" dirty="0">
                          <a:effectLst/>
                          <a:latin typeface="Verdana" panose="020B0604030504040204" pitchFamily="34" charset="0"/>
                          <a:ea typeface="Verdana" panose="020B0604030504040204" pitchFamily="34" charset="0"/>
                          <a:cs typeface="Times New Roman" panose="02020603050405020304" pitchFamily="18" charset="0"/>
                        </a:rPr>
                        <a:t> </a:t>
                      </a:r>
                    </a:p>
                    <a:p>
                      <a:pPr>
                        <a:lnSpc>
                          <a:spcPct val="107000"/>
                        </a:lnSpc>
                        <a:spcAft>
                          <a:spcPts val="800"/>
                        </a:spcAft>
                      </a:pPr>
                      <a:r>
                        <a:rPr lang="fi-FI" sz="1100" dirty="0">
                          <a:effectLst/>
                          <a:latin typeface="Verdana" panose="020B0604030504040204" pitchFamily="34" charset="0"/>
                          <a:ea typeface="Verdana" panose="020B0604030504040204" pitchFamily="34" charset="0"/>
                          <a:cs typeface="Times New Roman" panose="02020603050405020304" pitchFamily="18" charset="0"/>
                        </a:rPr>
                        <a:t> </a:t>
                      </a:r>
                    </a:p>
                    <a:p>
                      <a:pPr>
                        <a:lnSpc>
                          <a:spcPct val="107000"/>
                        </a:lnSpc>
                        <a:spcAft>
                          <a:spcPts val="800"/>
                        </a:spcAft>
                      </a:pPr>
                      <a:r>
                        <a:rPr lang="fi-FI" sz="1100" dirty="0">
                          <a:effectLst/>
                          <a:latin typeface="Verdana" panose="020B0604030504040204" pitchFamily="34" charset="0"/>
                          <a:ea typeface="Verdana" panose="020B0604030504040204" pitchFamily="34" charset="0"/>
                          <a:cs typeface="Times New Roman" panose="02020603050405020304" pitchFamily="18" charset="0"/>
                        </a:rPr>
                        <a:t> </a:t>
                      </a:r>
                    </a:p>
                    <a:p>
                      <a:pPr>
                        <a:lnSpc>
                          <a:spcPct val="107000"/>
                        </a:lnSpc>
                        <a:spcAft>
                          <a:spcPts val="800"/>
                        </a:spcAft>
                      </a:pPr>
                      <a:r>
                        <a:rPr lang="fi-FI" sz="1100" dirty="0">
                          <a:effectLst/>
                          <a:latin typeface="Verdana" panose="020B0604030504040204" pitchFamily="34" charset="0"/>
                          <a:ea typeface="Verdana" panose="020B0604030504040204" pitchFamily="34" charset="0"/>
                          <a:cs typeface="Times New Roman" panose="02020603050405020304" pitchFamily="18" charset="0"/>
                        </a:rPr>
                        <a:t>Tavoite 2</a:t>
                      </a:r>
                    </a:p>
                    <a:p>
                      <a:pPr>
                        <a:lnSpc>
                          <a:spcPct val="107000"/>
                        </a:lnSpc>
                        <a:spcAft>
                          <a:spcPts val="800"/>
                        </a:spcAft>
                      </a:pPr>
                      <a:r>
                        <a:rPr lang="fi-FI" sz="1100" dirty="0">
                          <a:effectLst/>
                          <a:latin typeface="Verdana" panose="020B0604030504040204" pitchFamily="34" charset="0"/>
                          <a:ea typeface="Verdana" panose="020B0604030504040204" pitchFamily="34" charset="0"/>
                          <a:cs typeface="Times New Roman" panose="02020603050405020304" pitchFamily="18" charset="0"/>
                        </a:rPr>
                        <a:t> </a:t>
                      </a:r>
                    </a:p>
                    <a:p>
                      <a:pPr>
                        <a:lnSpc>
                          <a:spcPct val="107000"/>
                        </a:lnSpc>
                        <a:spcAft>
                          <a:spcPts val="800"/>
                        </a:spcAft>
                      </a:pPr>
                      <a:r>
                        <a:rPr lang="fi-FI" sz="1100" dirty="0">
                          <a:effectLst/>
                          <a:latin typeface="Verdana" panose="020B0604030504040204" pitchFamily="34" charset="0"/>
                          <a:ea typeface="Verdana" panose="020B0604030504040204" pitchFamily="34" charset="0"/>
                          <a:cs typeface="Times New Roman" panose="02020603050405020304" pitchFamily="18" charset="0"/>
                        </a:rPr>
                        <a:t> </a:t>
                      </a:r>
                    </a:p>
                    <a:p>
                      <a:pPr>
                        <a:lnSpc>
                          <a:spcPct val="107000"/>
                        </a:lnSpc>
                        <a:spcAft>
                          <a:spcPts val="800"/>
                        </a:spcAft>
                      </a:pPr>
                      <a:r>
                        <a:rPr lang="fi-FI" sz="1100" dirty="0">
                          <a:effectLst/>
                          <a:latin typeface="Verdana" panose="020B0604030504040204" pitchFamily="34" charset="0"/>
                          <a:ea typeface="Verdana" panose="020B0604030504040204" pitchFamily="34" charset="0"/>
                          <a:cs typeface="Times New Roman" panose="02020603050405020304" pitchFamily="18" charset="0"/>
                        </a:rPr>
                        <a:t> </a:t>
                      </a:r>
                    </a:p>
                    <a:p>
                      <a:pPr>
                        <a:lnSpc>
                          <a:spcPct val="107000"/>
                        </a:lnSpc>
                        <a:spcAft>
                          <a:spcPts val="800"/>
                        </a:spcAft>
                      </a:pPr>
                      <a:r>
                        <a:rPr lang="fi-FI" sz="1100" dirty="0">
                          <a:effectLst/>
                          <a:latin typeface="Verdana" panose="020B0604030504040204" pitchFamily="34" charset="0"/>
                          <a:ea typeface="Verdana" panose="020B0604030504040204" pitchFamily="34" charset="0"/>
                          <a:cs typeface="Times New Roman" panose="02020603050405020304" pitchFamily="18" charset="0"/>
                        </a:rPr>
                        <a:t> </a:t>
                      </a:r>
                    </a:p>
                  </a:txBody>
                  <a:tcPr marL="61163" marR="611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hMerge="1">
                  <a:txBody>
                    <a:bodyPr/>
                    <a:lstStyle/>
                    <a:p>
                      <a:endParaRPr lang="fi-FI"/>
                    </a:p>
                  </a:txBody>
                  <a:tcPr>
                    <a:lnL w="12700" cap="flat" cmpd="sng" algn="ctr">
                      <a:solidFill>
                        <a:srgbClr val="000000"/>
                      </a:solidFill>
                      <a:prstDash val="solid"/>
                      <a:round/>
                      <a:headEnd type="none" w="med" len="med"/>
                      <a:tailEnd type="none" w="med" len="med"/>
                    </a:lnL>
                    <a:lnT w="12700" cap="flat" cmpd="sng" algn="ctr">
                      <a:solidFill>
                        <a:srgbClr val="000000"/>
                      </a:solidFill>
                      <a:prstDash val="solid"/>
                      <a:round/>
                      <a:headEnd type="none" w="med" len="med"/>
                      <a:tailEnd type="none" w="med" len="med"/>
                    </a:lnT>
                  </a:tcPr>
                </a:tc>
                <a:tc hMerge="1">
                  <a:txBody>
                    <a:bodyPr/>
                    <a:lstStyle/>
                    <a:p>
                      <a:endParaRPr lang="fi-FI"/>
                    </a:p>
                  </a:txBody>
                  <a:tcPr>
                    <a:lnL w="12700" cap="flat" cmpd="sng" algn="ctr">
                      <a:solidFill>
                        <a:srgbClr val="000000"/>
                      </a:solidFill>
                      <a:prstDash val="solid"/>
                      <a:round/>
                      <a:headEnd type="none" w="med" len="med"/>
                      <a:tailEnd type="none" w="med" len="med"/>
                    </a:lnL>
                  </a:tcPr>
                </a:tc>
                <a:tc hMerge="1">
                  <a:txBody>
                    <a:bodyPr/>
                    <a:lstStyle/>
                    <a:p>
                      <a:endParaRPr lang="fi-FI"/>
                    </a:p>
                  </a:txBody>
                  <a:tcPr>
                    <a:lnL w="12700" cap="flat" cmpd="sng" algn="ctr">
                      <a:solidFill>
                        <a:srgbClr val="000000"/>
                      </a:solidFill>
                      <a:prstDash val="solid"/>
                      <a:round/>
                      <a:headEnd type="none" w="med" len="med"/>
                      <a:tailEnd type="none" w="med" len="med"/>
                    </a:lnL>
                  </a:tcPr>
                </a:tc>
                <a:extLst>
                  <a:ext uri="{0D108BD9-81ED-4DB2-BD59-A6C34878D82A}">
                    <a16:rowId xmlns:a16="http://schemas.microsoft.com/office/drawing/2014/main" val="3427293174"/>
                  </a:ext>
                </a:extLst>
              </a:tr>
              <a:tr h="238221">
                <a:tc gridSpan="2">
                  <a:txBody>
                    <a:bodyPr/>
                    <a:lstStyle/>
                    <a:p>
                      <a:pPr>
                        <a:lnSpc>
                          <a:spcPct val="100000"/>
                        </a:lnSpc>
                        <a:spcAft>
                          <a:spcPts val="800"/>
                        </a:spcAft>
                      </a:pPr>
                      <a:r>
                        <a:rPr lang="fi-FI" sz="1100" b="1" dirty="0">
                          <a:effectLst/>
                          <a:latin typeface="Verdana" panose="020B0604030504040204" pitchFamily="34" charset="0"/>
                          <a:ea typeface="Verdana" panose="020B0604030504040204" pitchFamily="34" charset="0"/>
                          <a:cs typeface="Times New Roman" panose="02020603050405020304" pitchFamily="18" charset="0"/>
                        </a:rPr>
                        <a:t>Toimenpiteet</a:t>
                      </a:r>
                    </a:p>
                  </a:txBody>
                  <a:tcPr marL="61163" marR="61163" marT="0" marB="0" anchor="ctr">
                    <a:lnL w="12700" cap="flat" cmpd="sng" algn="ctr">
                      <a:solidFill>
                        <a:srgbClr val="000000"/>
                      </a:solidFill>
                      <a:prstDash val="solid"/>
                      <a:round/>
                      <a:headEnd type="none" w="med" len="med"/>
                      <a:tailEnd type="none" w="med" len="med"/>
                    </a:lnL>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hMerge="1">
                  <a:txBody>
                    <a:bodyPr/>
                    <a:lstStyle/>
                    <a:p>
                      <a:endParaRPr lang="fi-FI"/>
                    </a:p>
                  </a:txBody>
                  <a:tcPr/>
                </a:tc>
                <a:tc>
                  <a:txBody>
                    <a:bodyPr/>
                    <a:lstStyle/>
                    <a:p>
                      <a:pPr marL="0" marR="0" lvl="0" indent="0" algn="l" defTabSz="914400" rtl="0" eaLnBrk="1" fontAlgn="auto" latinLnBrk="0" hangingPunct="1">
                        <a:lnSpc>
                          <a:spcPct val="100000"/>
                        </a:lnSpc>
                        <a:spcBef>
                          <a:spcPts val="0"/>
                        </a:spcBef>
                        <a:spcAft>
                          <a:spcPts val="800"/>
                        </a:spcAft>
                        <a:buClrTx/>
                        <a:buSzTx/>
                        <a:buFontTx/>
                        <a:buNone/>
                        <a:tabLst/>
                        <a:defRPr/>
                      </a:pPr>
                      <a:r>
                        <a:rPr lang="fi-FI" sz="1100" b="1" dirty="0">
                          <a:solidFill>
                            <a:schemeClr val="tx1"/>
                          </a:solidFill>
                          <a:effectLst/>
                          <a:latin typeface="Verdana" panose="020B0604030504040204" pitchFamily="34" charset="0"/>
                          <a:ea typeface="Verdana" panose="020B0604030504040204" pitchFamily="34" charset="0"/>
                          <a:cs typeface="Times New Roman"/>
                        </a:rPr>
                        <a:t>Toteuttajat</a:t>
                      </a:r>
                    </a:p>
                  </a:txBody>
                  <a:tcPr marL="61163" marR="61163" marT="0" marB="0" anchor="ctr">
                    <a:lnB w="12700" cap="flat" cmpd="sng" algn="ctr">
                      <a:solidFill>
                        <a:srgbClr val="000000"/>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800"/>
                        </a:spcAft>
                        <a:buClrTx/>
                        <a:buSzTx/>
                        <a:buFontTx/>
                        <a:buNone/>
                        <a:tabLst/>
                        <a:defRPr/>
                      </a:pPr>
                      <a:r>
                        <a:rPr lang="fi-FI" sz="1100" b="1" dirty="0">
                          <a:solidFill>
                            <a:schemeClr val="tx1"/>
                          </a:solidFill>
                          <a:effectLst/>
                          <a:latin typeface="Verdana" panose="020B0604030504040204" pitchFamily="34" charset="0"/>
                          <a:ea typeface="Verdana" panose="020B0604030504040204" pitchFamily="34" charset="0"/>
                          <a:cs typeface="Times New Roman"/>
                        </a:rPr>
                        <a:t>Aikataulu</a:t>
                      </a:r>
                    </a:p>
                  </a:txBody>
                  <a:tcPr marL="61163" marR="61163" marT="0" marB="0" anchor="ctr">
                    <a:lnB w="1270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504718339"/>
                  </a:ext>
                </a:extLst>
              </a:tr>
              <a:tr h="755882">
                <a:tc gridSpan="2">
                  <a:txBody>
                    <a:bodyPr/>
                    <a:lstStyle/>
                    <a:p>
                      <a:pPr>
                        <a:lnSpc>
                          <a:spcPct val="107000"/>
                        </a:lnSpc>
                        <a:spcAft>
                          <a:spcPts val="800"/>
                        </a:spcAft>
                      </a:pPr>
                      <a:endParaRPr lang="fi-FI"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1163" marR="61163" marT="0" marB="0">
                    <a:lnL w="12700" cap="flat" cmpd="sng" algn="ctr">
                      <a:solidFill>
                        <a:srgbClr val="000000"/>
                      </a:solidFill>
                      <a:prstDash val="solid"/>
                      <a:round/>
                      <a:headEnd type="none" w="med" len="med"/>
                      <a:tailEnd type="none" w="med" len="med"/>
                    </a:lnL>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hMerge="1">
                  <a:txBody>
                    <a:bodyPr/>
                    <a:lstStyle/>
                    <a:p>
                      <a:endParaRPr lang="fi-FI"/>
                    </a:p>
                  </a:txBody>
                  <a:tcPr/>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endParaRPr lang="fi-FI" sz="1200" dirty="0">
                        <a:solidFill>
                          <a:schemeClr val="tx1"/>
                        </a:solidFill>
                        <a:effectLst/>
                        <a:latin typeface="+mn-lt"/>
                        <a:ea typeface="Calibri" panose="020F0502020204030204" pitchFamily="34" charset="0"/>
                        <a:cs typeface="Times New Roman"/>
                      </a:endParaRPr>
                    </a:p>
                  </a:txBody>
                  <a:tcPr marL="61163" marR="61163" marT="0" marB="0">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nSpc>
                          <a:spcPct val="107000"/>
                        </a:lnSpc>
                        <a:spcAft>
                          <a:spcPts val="800"/>
                        </a:spcAft>
                      </a:pPr>
                      <a:endParaRPr lang="fi-FI"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1163" marR="61163" marT="0" marB="0">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646839526"/>
                  </a:ext>
                </a:extLst>
              </a:tr>
              <a:tr h="755882">
                <a:tc gridSpan="2">
                  <a:txBody>
                    <a:bodyPr/>
                    <a:lstStyle/>
                    <a:p>
                      <a:pPr>
                        <a:lnSpc>
                          <a:spcPct val="107000"/>
                        </a:lnSpc>
                        <a:spcAft>
                          <a:spcPts val="800"/>
                        </a:spcAft>
                      </a:pPr>
                      <a:endParaRPr lang="fi-FI"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1163" marR="61163" marT="0" marB="0">
                    <a:lnL w="12700" cap="flat" cmpd="sng" algn="ctr">
                      <a:solidFill>
                        <a:srgbClr val="000000"/>
                      </a:solidFill>
                      <a:prstDash val="solid"/>
                      <a:round/>
                      <a:headEnd type="none" w="med" len="med"/>
                      <a:tailEnd type="none" w="med" len="med"/>
                    </a:lnL>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hMerge="1">
                  <a:txBody>
                    <a:bodyPr/>
                    <a:lstStyle/>
                    <a:p>
                      <a:endParaRPr lang="fi-FI"/>
                    </a:p>
                  </a:txBody>
                  <a:tcPr/>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endParaRPr lang="fi-FI" sz="1200" dirty="0">
                        <a:solidFill>
                          <a:schemeClr val="tx1"/>
                        </a:solidFill>
                        <a:effectLst/>
                        <a:latin typeface="+mn-lt"/>
                        <a:ea typeface="Calibri" panose="020F0502020204030204" pitchFamily="34" charset="0"/>
                        <a:cs typeface="Times New Roman"/>
                      </a:endParaRPr>
                    </a:p>
                  </a:txBody>
                  <a:tcPr marL="61163" marR="61163" marT="0" marB="0">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nSpc>
                          <a:spcPct val="107000"/>
                        </a:lnSpc>
                        <a:spcAft>
                          <a:spcPts val="800"/>
                        </a:spcAft>
                      </a:pPr>
                      <a:endParaRPr lang="fi-FI"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1163" marR="61163" marT="0" marB="0">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2148624142"/>
                  </a:ext>
                </a:extLst>
              </a:tr>
              <a:tr h="755882">
                <a:tc gridSpan="2">
                  <a:txBody>
                    <a:bodyPr/>
                    <a:lstStyle/>
                    <a:p>
                      <a:pPr>
                        <a:lnSpc>
                          <a:spcPct val="107000"/>
                        </a:lnSpc>
                        <a:spcAft>
                          <a:spcPts val="800"/>
                        </a:spcAft>
                      </a:pPr>
                      <a:endParaRPr lang="fi-FI"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1163" marR="61163" marT="0" marB="0">
                    <a:lnL w="12700" cap="flat" cmpd="sng" algn="ctr">
                      <a:solidFill>
                        <a:srgbClr val="000000"/>
                      </a:solidFill>
                      <a:prstDash val="solid"/>
                      <a:round/>
                      <a:headEnd type="none" w="med" len="med"/>
                      <a:tailEnd type="none" w="med" len="med"/>
                    </a:lnL>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hMerge="1">
                  <a:txBody>
                    <a:bodyPr/>
                    <a:lstStyle/>
                    <a:p>
                      <a:endParaRPr lang="fi-FI"/>
                    </a:p>
                  </a:txBody>
                  <a:tcPr/>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endParaRPr lang="fi-FI" sz="1200" dirty="0">
                        <a:solidFill>
                          <a:schemeClr val="tx1"/>
                        </a:solidFill>
                        <a:effectLst/>
                        <a:latin typeface="+mn-lt"/>
                        <a:ea typeface="Calibri" panose="020F0502020204030204" pitchFamily="34" charset="0"/>
                        <a:cs typeface="Times New Roman"/>
                      </a:endParaRPr>
                    </a:p>
                  </a:txBody>
                  <a:tcPr marL="61163" marR="61163" marT="0" marB="0">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nSpc>
                          <a:spcPct val="107000"/>
                        </a:lnSpc>
                        <a:spcAft>
                          <a:spcPts val="800"/>
                        </a:spcAft>
                      </a:pPr>
                      <a:endParaRPr lang="fi-FI"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1163" marR="61163" marT="0" marB="0">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403118524"/>
                  </a:ext>
                </a:extLst>
              </a:tr>
              <a:tr h="755882">
                <a:tc gridSpan="2">
                  <a:txBody>
                    <a:bodyPr/>
                    <a:lstStyle/>
                    <a:p>
                      <a:pPr>
                        <a:lnSpc>
                          <a:spcPct val="107000"/>
                        </a:lnSpc>
                        <a:spcAft>
                          <a:spcPts val="800"/>
                        </a:spcAft>
                      </a:pPr>
                      <a:endParaRPr lang="fi-FI"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1163" marR="61163" marT="0" marB="0">
                    <a:lnL w="12700" cap="flat" cmpd="sng" algn="ctr">
                      <a:solidFill>
                        <a:srgbClr val="000000"/>
                      </a:solidFill>
                      <a:prstDash val="solid"/>
                      <a:round/>
                      <a:headEnd type="none" w="med" len="med"/>
                      <a:tailEnd type="none" w="med" len="med"/>
                    </a:lnL>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hMerge="1">
                  <a:txBody>
                    <a:bodyPr/>
                    <a:lstStyle/>
                    <a:p>
                      <a:endParaRPr lang="fi-FI"/>
                    </a:p>
                  </a:txBody>
                  <a:tcPr/>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endParaRPr lang="fi-FI" sz="1200" dirty="0">
                        <a:solidFill>
                          <a:schemeClr val="tx1"/>
                        </a:solidFill>
                        <a:effectLst/>
                        <a:latin typeface="+mn-lt"/>
                        <a:ea typeface="Calibri" panose="020F0502020204030204" pitchFamily="34" charset="0"/>
                        <a:cs typeface="Times New Roman"/>
                      </a:endParaRPr>
                    </a:p>
                  </a:txBody>
                  <a:tcPr marL="61163" marR="61163" marT="0" marB="0">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nSpc>
                          <a:spcPct val="107000"/>
                        </a:lnSpc>
                        <a:spcAft>
                          <a:spcPts val="800"/>
                        </a:spcAft>
                      </a:pPr>
                      <a:endParaRPr lang="fi-FI"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1163" marR="61163" marT="0" marB="0">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2206850141"/>
                  </a:ext>
                </a:extLst>
              </a:tr>
            </a:tbl>
          </a:graphicData>
        </a:graphic>
      </p:graphicFrame>
      <p:sp>
        <p:nvSpPr>
          <p:cNvPr id="5" name="Tekstiruutu 4">
            <a:extLst>
              <a:ext uri="{FF2B5EF4-FFF2-40B4-BE49-F238E27FC236}">
                <a16:creationId xmlns:a16="http://schemas.microsoft.com/office/drawing/2014/main" id="{8A7286E0-27A8-44A5-8F8B-D04886439171}"/>
              </a:ext>
            </a:extLst>
          </p:cNvPr>
          <p:cNvSpPr txBox="1"/>
          <p:nvPr/>
        </p:nvSpPr>
        <p:spPr>
          <a:xfrm>
            <a:off x="2565514" y="1091097"/>
            <a:ext cx="7060970" cy="4579331"/>
          </a:xfrm>
          <a:prstGeom prst="rect">
            <a:avLst/>
          </a:prstGeom>
          <a:ln>
            <a:solidFill>
              <a:srgbClr val="BF3420"/>
            </a:solidFill>
          </a:ln>
          <a:effectLst>
            <a:glow rad="63500">
              <a:schemeClr val="accent3">
                <a:satMod val="175000"/>
                <a:alpha val="40000"/>
              </a:schemeClr>
            </a:glow>
          </a:effectLst>
        </p:spPr>
        <p:style>
          <a:lnRef idx="2">
            <a:schemeClr val="accent4"/>
          </a:lnRef>
          <a:fillRef idx="1">
            <a:schemeClr val="lt1"/>
          </a:fillRef>
          <a:effectRef idx="0">
            <a:schemeClr val="accent4"/>
          </a:effectRef>
          <a:fontRef idx="minor">
            <a:schemeClr val="dk1"/>
          </a:fontRef>
        </p:style>
        <p:txBody>
          <a:bodyPr wrap="square" rtlCol="0">
            <a:spAutoFit/>
          </a:bodyPr>
          <a:lstStyle/>
          <a:p>
            <a:pPr>
              <a:lnSpc>
                <a:spcPct val="150000"/>
              </a:lnSpc>
            </a:pPr>
            <a:r>
              <a:rPr lang="fi-FI" sz="1600" b="1" dirty="0">
                <a:latin typeface="Verdana" panose="020B0604030504040204" pitchFamily="34" charset="0"/>
                <a:ea typeface="Verdana" panose="020B0604030504040204" pitchFamily="34" charset="0"/>
                <a:cs typeface="Calibri" panose="020F0502020204030204" pitchFamily="34" charset="0"/>
              </a:rPr>
              <a:t>Väittämät</a:t>
            </a:r>
          </a:p>
          <a:p>
            <a:pPr marL="342900" indent="-342900">
              <a:lnSpc>
                <a:spcPct val="150000"/>
              </a:lnSpc>
              <a:buAutoNum type="arabicPeriod"/>
            </a:pPr>
            <a:r>
              <a:rPr lang="fi-FI" sz="1200" dirty="0">
                <a:latin typeface="Verdana" panose="020B0604030504040204" pitchFamily="34" charset="0"/>
                <a:ea typeface="Verdana" panose="020B0604030504040204" pitchFamily="34" charset="0"/>
                <a:cs typeface="Calibri" panose="020F0502020204030204" pitchFamily="34" charset="0"/>
              </a:rPr>
              <a:t>Henkilöstön kokouksissa/palavereissa suunnitellaan yksikön ruokakasvatusta. </a:t>
            </a:r>
            <a:r>
              <a:rPr lang="fi-FI" sz="1200" b="1" dirty="0">
                <a:latin typeface="Verdana" panose="020B0604030504040204" pitchFamily="34" charset="0"/>
                <a:ea typeface="Verdana" panose="020B0604030504040204" pitchFamily="34" charset="0"/>
                <a:cs typeface="Calibri" panose="020F0502020204030204" pitchFamily="34" charset="0"/>
              </a:rPr>
              <a:t>/100</a:t>
            </a:r>
            <a:endParaRPr lang="fi-FI" sz="1200" dirty="0">
              <a:latin typeface="Verdana" panose="020B0604030504040204" pitchFamily="34" charset="0"/>
              <a:ea typeface="Verdana" panose="020B0604030504040204" pitchFamily="34" charset="0"/>
              <a:cs typeface="Calibri" panose="020F0502020204030204" pitchFamily="34" charset="0"/>
            </a:endParaRPr>
          </a:p>
          <a:p>
            <a:pPr marL="342900" indent="-342900">
              <a:lnSpc>
                <a:spcPct val="150000"/>
              </a:lnSpc>
              <a:buAutoNum type="arabicPeriod"/>
            </a:pPr>
            <a:r>
              <a:rPr lang="fi-FI" sz="1200" dirty="0">
                <a:latin typeface="Verdana" panose="020B0604030504040204" pitchFamily="34" charset="0"/>
                <a:ea typeface="Verdana" panose="020B0604030504040204" pitchFamily="34" charset="0"/>
                <a:cs typeface="Calibri" panose="020F0502020204030204" pitchFamily="34" charset="0"/>
              </a:rPr>
              <a:t>Ruokaan ja syömiseen liittyen tehdään yhteistyötä varhaiskasvatuksen erityisopettajan ja/tai neuvolan terveydenhoitajan tai muiden asiantuntijoiden kanssa. </a:t>
            </a:r>
            <a:r>
              <a:rPr lang="fi-FI" sz="1200" b="1" dirty="0">
                <a:latin typeface="Verdana" panose="020B0604030504040204" pitchFamily="34" charset="0"/>
                <a:ea typeface="Verdana" panose="020B0604030504040204" pitchFamily="34" charset="0"/>
                <a:cs typeface="Calibri" panose="020F0502020204030204" pitchFamily="34" charset="0"/>
              </a:rPr>
              <a:t>/100</a:t>
            </a:r>
            <a:endParaRPr lang="fi-FI" sz="1200" dirty="0">
              <a:latin typeface="Verdana" panose="020B0604030504040204" pitchFamily="34" charset="0"/>
              <a:ea typeface="Verdana" panose="020B0604030504040204" pitchFamily="34" charset="0"/>
              <a:cs typeface="Calibri" panose="020F0502020204030204" pitchFamily="34" charset="0"/>
            </a:endParaRPr>
          </a:p>
          <a:p>
            <a:pPr marL="342900" indent="-342900">
              <a:lnSpc>
                <a:spcPct val="150000"/>
              </a:lnSpc>
              <a:buAutoNum type="arabicPeriod"/>
            </a:pPr>
            <a:r>
              <a:rPr lang="fi-FI" sz="1200" dirty="0">
                <a:latin typeface="Verdana" panose="020B0604030504040204" pitchFamily="34" charset="0"/>
                <a:ea typeface="Verdana" panose="020B0604030504040204" pitchFamily="34" charset="0"/>
                <a:cs typeface="Calibri" panose="020F0502020204030204" pitchFamily="34" charset="0"/>
              </a:rPr>
              <a:t>Ruokapalvelutyöntekijät tekevät yhteistyötä henkilöstön ja lasten kanssa ruokakasvatuksessa (esim. lasten vierailu keittiöön, ruokapalvelutyöntekijän vierailu ruokapiirissä, makuraadit). </a:t>
            </a:r>
            <a:r>
              <a:rPr lang="fi-FI" sz="1200" b="1" dirty="0">
                <a:latin typeface="Verdana" panose="020B0604030504040204" pitchFamily="34" charset="0"/>
                <a:ea typeface="Verdana" panose="020B0604030504040204" pitchFamily="34" charset="0"/>
                <a:cs typeface="Calibri" panose="020F0502020204030204" pitchFamily="34" charset="0"/>
              </a:rPr>
              <a:t>/100</a:t>
            </a:r>
            <a:endParaRPr lang="fi-FI" sz="1200" dirty="0">
              <a:latin typeface="Verdana" panose="020B0604030504040204" pitchFamily="34" charset="0"/>
              <a:ea typeface="Verdana" panose="020B0604030504040204" pitchFamily="34" charset="0"/>
              <a:cs typeface="Calibri" panose="020F0502020204030204" pitchFamily="34" charset="0"/>
            </a:endParaRPr>
          </a:p>
          <a:p>
            <a:pPr marL="342900" indent="-342900">
              <a:lnSpc>
                <a:spcPct val="150000"/>
              </a:lnSpc>
              <a:buAutoNum type="arabicPeriod"/>
            </a:pPr>
            <a:r>
              <a:rPr lang="fi-FI" sz="1200" dirty="0">
                <a:latin typeface="Verdana" panose="020B0604030504040204" pitchFamily="34" charset="0"/>
                <a:ea typeface="Verdana" panose="020B0604030504040204" pitchFamily="34" charset="0"/>
                <a:cs typeface="Calibri" panose="020F0502020204030204" pitchFamily="34" charset="0"/>
              </a:rPr>
              <a:t>Henkilökunnan ja huoltajien välisen yhteistyön ilmapiiri on sellainen, että ruokaan ja syömiseen liittyvistä asioista voidaan keskustella avoimesti ja rehellisesti esittäen toiveita ja odotuksia puolin ja toisin. </a:t>
            </a:r>
            <a:r>
              <a:rPr lang="fi-FI" sz="1200" b="1" dirty="0">
                <a:latin typeface="Verdana" panose="020B0604030504040204" pitchFamily="34" charset="0"/>
                <a:ea typeface="Verdana" panose="020B0604030504040204" pitchFamily="34" charset="0"/>
                <a:cs typeface="Calibri" panose="020F0502020204030204" pitchFamily="34" charset="0"/>
              </a:rPr>
              <a:t>/100</a:t>
            </a:r>
            <a:endParaRPr lang="fi-FI" sz="1200" dirty="0">
              <a:latin typeface="Verdana" panose="020B0604030504040204" pitchFamily="34" charset="0"/>
              <a:ea typeface="Verdana" panose="020B0604030504040204" pitchFamily="34" charset="0"/>
              <a:cs typeface="Calibri" panose="020F0502020204030204" pitchFamily="34" charset="0"/>
            </a:endParaRPr>
          </a:p>
          <a:p>
            <a:pPr marL="342900" indent="-342900">
              <a:lnSpc>
                <a:spcPct val="150000"/>
              </a:lnSpc>
              <a:buAutoNum type="arabicPeriod"/>
            </a:pPr>
            <a:r>
              <a:rPr lang="fi-FI" sz="1200" dirty="0">
                <a:latin typeface="Verdana" panose="020B0604030504040204" pitchFamily="34" charset="0"/>
                <a:ea typeface="Verdana" panose="020B0604030504040204" pitchFamily="34" charset="0"/>
                <a:cs typeface="Calibri" panose="020F0502020204030204" pitchFamily="34" charset="0"/>
              </a:rPr>
              <a:t>Vanhempien kanssa on sovittu käytänteistä liittyen yksikön erityistilanteiden tarjoiluihin (esim. syntymäpäivätarjoilut, muut erityispäivät, retkieväät). </a:t>
            </a:r>
            <a:r>
              <a:rPr lang="fi-FI" sz="1200" b="1" dirty="0">
                <a:latin typeface="Verdana" panose="020B0604030504040204" pitchFamily="34" charset="0"/>
                <a:ea typeface="Verdana" panose="020B0604030504040204" pitchFamily="34" charset="0"/>
                <a:cs typeface="Calibri" panose="020F0502020204030204" pitchFamily="34" charset="0"/>
              </a:rPr>
              <a:t>/100</a:t>
            </a:r>
          </a:p>
          <a:p>
            <a:pPr marL="342900" indent="-342900">
              <a:lnSpc>
                <a:spcPct val="150000"/>
              </a:lnSpc>
              <a:buAutoNum type="arabicPeriod"/>
            </a:pPr>
            <a:r>
              <a:rPr lang="fi-FI" sz="1200" dirty="0">
                <a:latin typeface="Verdana" panose="020B0604030504040204" pitchFamily="34" charset="0"/>
                <a:ea typeface="Verdana" panose="020B0604030504040204" pitchFamily="34" charset="0"/>
                <a:cs typeface="Calibri" panose="020F0502020204030204" pitchFamily="34" charset="0"/>
              </a:rPr>
              <a:t>Yksikkö tekee ruokakasvatuksessa yhteistyötä paikallisten toimijoiden (esim. sosiaali- ja terveydenhuolto, järjestöt, ruoka-alan yritykset, seurakunta) kanssa. </a:t>
            </a:r>
            <a:r>
              <a:rPr lang="fi-FI" sz="1200" b="1" dirty="0">
                <a:latin typeface="Verdana" panose="020B0604030504040204" pitchFamily="34" charset="0"/>
                <a:ea typeface="Verdana" panose="020B0604030504040204" pitchFamily="34" charset="0"/>
                <a:cs typeface="Calibri" panose="020F0502020204030204" pitchFamily="34" charset="0"/>
              </a:rPr>
              <a:t>/100</a:t>
            </a:r>
            <a:endParaRPr lang="fi-FI" sz="1200" dirty="0">
              <a:latin typeface="Verdana" panose="020B0604030504040204" pitchFamily="34" charset="0"/>
              <a:ea typeface="Verdana" panose="020B0604030504040204" pitchFamily="34" charset="0"/>
              <a:cs typeface="Calibri" panose="020F0502020204030204" pitchFamily="34" charset="0"/>
            </a:endParaRPr>
          </a:p>
        </p:txBody>
      </p:sp>
    </p:spTree>
    <p:extLst>
      <p:ext uri="{BB962C8B-B14F-4D97-AF65-F5344CB8AC3E}">
        <p14:creationId xmlns:p14="http://schemas.microsoft.com/office/powerpoint/2010/main" val="31385010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xit"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hidden"/>
                                      </p:to>
                                    </p:set>
                                  </p:childTnLst>
                                </p:cTn>
                              </p:par>
                              <p:par>
                                <p:cTn id="7" presetID="9" presetClass="emph" presetSubtype="0" nodeType="withEffect">
                                  <p:stCondLst>
                                    <p:cond delay="0"/>
                                  </p:stCondLst>
                                  <p:endCondLst>
                                    <p:cond evt="onNext" delay="0">
                                      <p:tgtEl>
                                        <p:sldTgt/>
                                      </p:tgtEl>
                                    </p:cond>
                                  </p:endCondLst>
                                  <p:childTnLst>
                                    <p:set>
                                      <p:cBhvr>
                                        <p:cTn id="8" dur="indefinite"/>
                                        <p:tgtEl>
                                          <p:spTgt spid="6"/>
                                        </p:tgtEl>
                                        <p:attrNameLst>
                                          <p:attrName>style.opacity</p:attrName>
                                        </p:attrNameLst>
                                      </p:cBhvr>
                                      <p:to>
                                        <p:strVal val="0.5"/>
                                      </p:to>
                                    </p:set>
                                    <p:animEffect filter="image" prLst="opacity: 0.5">
                                      <p:cBhvr rctx="IE">
                                        <p:cTn id="9" dur="indefinite"/>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rgbClr val="F26529"/>
        </a:solidFill>
        <a:effectLst/>
      </p:bgPr>
    </p:bg>
    <p:spTree>
      <p:nvGrpSpPr>
        <p:cNvPr id="1" name=""/>
        <p:cNvGrpSpPr/>
        <p:nvPr/>
      </p:nvGrpSpPr>
      <p:grpSpPr>
        <a:xfrm>
          <a:off x="0" y="0"/>
          <a:ext cx="0" cy="0"/>
          <a:chOff x="0" y="0"/>
          <a:chExt cx="0" cy="0"/>
        </a:xfrm>
      </p:grpSpPr>
      <p:graphicFrame>
        <p:nvGraphicFramePr>
          <p:cNvPr id="6" name="Taulukko 5">
            <a:extLst>
              <a:ext uri="{FF2B5EF4-FFF2-40B4-BE49-F238E27FC236}">
                <a16:creationId xmlns:a16="http://schemas.microsoft.com/office/drawing/2014/main" id="{DF9210CC-C319-41A2-82D9-F4F7CD704C54}"/>
              </a:ext>
            </a:extLst>
          </p:cNvPr>
          <p:cNvGraphicFramePr>
            <a:graphicFrameLocks noGrp="1"/>
          </p:cNvGraphicFramePr>
          <p:nvPr/>
        </p:nvGraphicFramePr>
        <p:xfrm>
          <a:off x="406402" y="682171"/>
          <a:ext cx="11393712" cy="5789935"/>
        </p:xfrm>
        <a:graphic>
          <a:graphicData uri="http://schemas.openxmlformats.org/drawingml/2006/table">
            <a:tbl>
              <a:tblPr firstRow="1" firstCol="1" bandRow="1"/>
              <a:tblGrid>
                <a:gridCol w="2278742">
                  <a:extLst>
                    <a:ext uri="{9D8B030D-6E8A-4147-A177-3AD203B41FA5}">
                      <a16:colId xmlns:a16="http://schemas.microsoft.com/office/drawing/2014/main" val="1096344709"/>
                    </a:ext>
                  </a:extLst>
                </a:gridCol>
                <a:gridCol w="2278743">
                  <a:extLst>
                    <a:ext uri="{9D8B030D-6E8A-4147-A177-3AD203B41FA5}">
                      <a16:colId xmlns:a16="http://schemas.microsoft.com/office/drawing/2014/main" val="2530867390"/>
                    </a:ext>
                  </a:extLst>
                </a:gridCol>
                <a:gridCol w="2278742">
                  <a:extLst>
                    <a:ext uri="{9D8B030D-6E8A-4147-A177-3AD203B41FA5}">
                      <a16:colId xmlns:a16="http://schemas.microsoft.com/office/drawing/2014/main" val="3420230794"/>
                    </a:ext>
                  </a:extLst>
                </a:gridCol>
                <a:gridCol w="2278743">
                  <a:extLst>
                    <a:ext uri="{9D8B030D-6E8A-4147-A177-3AD203B41FA5}">
                      <a16:colId xmlns:a16="http://schemas.microsoft.com/office/drawing/2014/main" val="2986237067"/>
                    </a:ext>
                  </a:extLst>
                </a:gridCol>
                <a:gridCol w="2278742">
                  <a:extLst>
                    <a:ext uri="{9D8B030D-6E8A-4147-A177-3AD203B41FA5}">
                      <a16:colId xmlns:a16="http://schemas.microsoft.com/office/drawing/2014/main" val="764519771"/>
                    </a:ext>
                  </a:extLst>
                </a:gridCol>
              </a:tblGrid>
              <a:tr h="507459">
                <a:tc>
                  <a:txBody>
                    <a:bodyPr/>
                    <a:lstStyle/>
                    <a:p>
                      <a:pPr>
                        <a:lnSpc>
                          <a:spcPct val="107000"/>
                        </a:lnSpc>
                        <a:spcAft>
                          <a:spcPts val="800"/>
                        </a:spcAft>
                      </a:pPr>
                      <a:r>
                        <a:rPr lang="fi-FI" sz="1400" dirty="0">
                          <a:effectLst/>
                          <a:latin typeface="Calibri" panose="020F0502020204030204" pitchFamily="34" charset="0"/>
                          <a:ea typeface="Calibri" panose="020F0502020204030204" pitchFamily="34" charset="0"/>
                          <a:cs typeface="Times New Roman" panose="02020603050405020304" pitchFamily="18" charset="0"/>
                        </a:rPr>
                        <a:t>Tavoite</a:t>
                      </a:r>
                    </a:p>
                  </a:txBody>
                  <a:tcPr marL="61163" marR="6116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nSpc>
                          <a:spcPct val="107000"/>
                        </a:lnSpc>
                        <a:spcAft>
                          <a:spcPts val="800"/>
                        </a:spcAft>
                      </a:pPr>
                      <a:r>
                        <a:rPr lang="fi-FI" sz="1400" dirty="0">
                          <a:effectLst/>
                          <a:latin typeface="Calibri" panose="020F0502020204030204" pitchFamily="34" charset="0"/>
                          <a:ea typeface="Calibri" panose="020F0502020204030204" pitchFamily="34" charset="0"/>
                          <a:cs typeface="Times New Roman" panose="02020603050405020304" pitchFamily="18" charset="0"/>
                        </a:rPr>
                        <a:t>Kuinka tavoite toteutui?</a:t>
                      </a:r>
                    </a:p>
                  </a:txBody>
                  <a:tcPr marL="61163" marR="6116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nSpc>
                          <a:spcPct val="107000"/>
                        </a:lnSpc>
                        <a:spcAft>
                          <a:spcPts val="800"/>
                        </a:spcAft>
                      </a:pPr>
                      <a:r>
                        <a:rPr lang="fi-FI" sz="1400" dirty="0">
                          <a:effectLst/>
                          <a:latin typeface="Calibri" panose="020F0502020204030204" pitchFamily="34" charset="0"/>
                          <a:ea typeface="Calibri" panose="020F0502020204030204" pitchFamily="34" charset="0"/>
                          <a:cs typeface="Times New Roman" panose="02020603050405020304" pitchFamily="18" charset="0"/>
                        </a:rPr>
                        <a:t>Millaisia kokemuksia saatiin?</a:t>
                      </a:r>
                    </a:p>
                  </a:txBody>
                  <a:tcPr marL="61163" marR="6116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nSpc>
                          <a:spcPct val="107000"/>
                        </a:lnSpc>
                        <a:spcAft>
                          <a:spcPts val="800"/>
                        </a:spcAft>
                      </a:pPr>
                      <a:r>
                        <a:rPr lang="fi-FI" sz="1400" dirty="0">
                          <a:effectLst/>
                          <a:latin typeface="Calibri" panose="020F0502020204030204" pitchFamily="34" charset="0"/>
                          <a:ea typeface="Calibri" panose="020F0502020204030204" pitchFamily="34" charset="0"/>
                          <a:cs typeface="Times New Roman" panose="02020603050405020304" pitchFamily="18" charset="0"/>
                        </a:rPr>
                        <a:t>Mitä toimintaa jatketaan?</a:t>
                      </a:r>
                    </a:p>
                  </a:txBody>
                  <a:tcPr marL="61163" marR="6116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nSpc>
                          <a:spcPct val="107000"/>
                        </a:lnSpc>
                        <a:spcAft>
                          <a:spcPts val="800"/>
                        </a:spcAft>
                      </a:pPr>
                      <a:r>
                        <a:rPr lang="fi-FI" sz="1400" dirty="0">
                          <a:effectLst/>
                          <a:latin typeface="Calibri" panose="020F0502020204030204" pitchFamily="34" charset="0"/>
                          <a:ea typeface="Calibri" panose="020F0502020204030204" pitchFamily="34" charset="0"/>
                          <a:cs typeface="Times New Roman" panose="02020603050405020304" pitchFamily="18" charset="0"/>
                        </a:rPr>
                        <a:t>Mitä ei enää tehdä?</a:t>
                      </a:r>
                    </a:p>
                  </a:txBody>
                  <a:tcPr marL="61163" marR="6116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2869212784"/>
                  </a:ext>
                </a:extLst>
              </a:tr>
              <a:tr h="2293192">
                <a:tc>
                  <a:txBody>
                    <a:bodyPr/>
                    <a:lstStyle/>
                    <a:p>
                      <a:pPr>
                        <a:lnSpc>
                          <a:spcPct val="107000"/>
                        </a:lnSpc>
                        <a:spcAft>
                          <a:spcPts val="800"/>
                        </a:spcAft>
                      </a:pPr>
                      <a:r>
                        <a:rPr lang="fi-FI" sz="1000" dirty="0">
                          <a:effectLst/>
                          <a:latin typeface="Calibri" panose="020F0502020204030204" pitchFamily="34" charset="0"/>
                          <a:ea typeface="Calibri" panose="020F0502020204030204" pitchFamily="34" charset="0"/>
                          <a:cs typeface="Times New Roman" panose="02020603050405020304" pitchFamily="18" charset="0"/>
                        </a:rPr>
                        <a:t> </a:t>
                      </a:r>
                    </a:p>
                    <a:p>
                      <a:pPr>
                        <a:lnSpc>
                          <a:spcPct val="107000"/>
                        </a:lnSpc>
                        <a:spcAft>
                          <a:spcPts val="800"/>
                        </a:spcAft>
                      </a:pPr>
                      <a:r>
                        <a:rPr lang="fi-FI" sz="1000" dirty="0">
                          <a:effectLst/>
                          <a:latin typeface="Calibri" panose="020F0502020204030204" pitchFamily="34" charset="0"/>
                          <a:ea typeface="Calibri" panose="020F0502020204030204" pitchFamily="34" charset="0"/>
                          <a:cs typeface="Times New Roman" panose="02020603050405020304" pitchFamily="18" charset="0"/>
                        </a:rPr>
                        <a:t> </a:t>
                      </a:r>
                    </a:p>
                    <a:p>
                      <a:pPr>
                        <a:lnSpc>
                          <a:spcPct val="107000"/>
                        </a:lnSpc>
                        <a:spcAft>
                          <a:spcPts val="800"/>
                        </a:spcAft>
                      </a:pPr>
                      <a:r>
                        <a:rPr lang="fi-FI" sz="1000" dirty="0">
                          <a:effectLst/>
                          <a:latin typeface="Calibri" panose="020F0502020204030204" pitchFamily="34" charset="0"/>
                          <a:ea typeface="Calibri" panose="020F0502020204030204" pitchFamily="34" charset="0"/>
                          <a:cs typeface="Times New Roman" panose="02020603050405020304" pitchFamily="18" charset="0"/>
                        </a:rPr>
                        <a:t> </a:t>
                      </a:r>
                    </a:p>
                    <a:p>
                      <a:pPr>
                        <a:lnSpc>
                          <a:spcPct val="107000"/>
                        </a:lnSpc>
                        <a:spcAft>
                          <a:spcPts val="800"/>
                        </a:spcAft>
                      </a:pPr>
                      <a:r>
                        <a:rPr lang="fi-FI" sz="1000" dirty="0">
                          <a:effectLst/>
                          <a:latin typeface="Calibri" panose="020F0502020204030204" pitchFamily="34" charset="0"/>
                          <a:ea typeface="Calibri" panose="020F0502020204030204" pitchFamily="34" charset="0"/>
                          <a:cs typeface="Times New Roman" panose="02020603050405020304" pitchFamily="18" charset="0"/>
                        </a:rPr>
                        <a:t> </a:t>
                      </a:r>
                    </a:p>
                    <a:p>
                      <a:pPr>
                        <a:lnSpc>
                          <a:spcPct val="107000"/>
                        </a:lnSpc>
                        <a:spcAft>
                          <a:spcPts val="800"/>
                        </a:spcAft>
                      </a:pPr>
                      <a:r>
                        <a:rPr lang="fi-FI" sz="1000" dirty="0">
                          <a:effectLst/>
                          <a:latin typeface="Calibri" panose="020F0502020204030204" pitchFamily="34" charset="0"/>
                          <a:ea typeface="Calibri" panose="020F0502020204030204" pitchFamily="34" charset="0"/>
                          <a:cs typeface="Times New Roman" panose="02020603050405020304" pitchFamily="18" charset="0"/>
                        </a:rPr>
                        <a:t> </a:t>
                      </a:r>
                    </a:p>
                    <a:p>
                      <a:pPr>
                        <a:lnSpc>
                          <a:spcPct val="107000"/>
                        </a:lnSpc>
                        <a:spcAft>
                          <a:spcPts val="800"/>
                        </a:spcAft>
                      </a:pPr>
                      <a:r>
                        <a:rPr lang="fi-FI" sz="1000" dirty="0">
                          <a:effectLst/>
                          <a:latin typeface="Calibri" panose="020F0502020204030204" pitchFamily="34" charset="0"/>
                          <a:ea typeface="Calibri" panose="020F0502020204030204" pitchFamily="34" charset="0"/>
                          <a:cs typeface="Times New Roman" panose="02020603050405020304" pitchFamily="18" charset="0"/>
                        </a:rPr>
                        <a:t> </a:t>
                      </a:r>
                    </a:p>
                    <a:p>
                      <a:pPr>
                        <a:lnSpc>
                          <a:spcPct val="107000"/>
                        </a:lnSpc>
                        <a:spcAft>
                          <a:spcPts val="800"/>
                        </a:spcAft>
                      </a:pPr>
                      <a:r>
                        <a:rPr lang="fi-FI" sz="1000" dirty="0">
                          <a:effectLst/>
                          <a:latin typeface="Calibri" panose="020F0502020204030204" pitchFamily="34" charset="0"/>
                          <a:ea typeface="Calibri" panose="020F0502020204030204" pitchFamily="34" charset="0"/>
                          <a:cs typeface="Times New Roman" panose="02020603050405020304" pitchFamily="18" charset="0"/>
                        </a:rPr>
                        <a:t> </a:t>
                      </a:r>
                    </a:p>
                  </a:txBody>
                  <a:tcPr marL="61163" marR="611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nSpc>
                          <a:spcPct val="107000"/>
                        </a:lnSpc>
                        <a:spcAft>
                          <a:spcPts val="800"/>
                        </a:spcAft>
                      </a:pPr>
                      <a:endParaRPr lang="fi-FI"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1163" marR="611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nSpc>
                          <a:spcPct val="107000"/>
                        </a:lnSpc>
                        <a:spcAft>
                          <a:spcPts val="800"/>
                        </a:spcAft>
                      </a:pPr>
                      <a:endParaRPr lang="fi-FI"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1163" marR="611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nSpc>
                          <a:spcPct val="107000"/>
                        </a:lnSpc>
                        <a:spcAft>
                          <a:spcPts val="800"/>
                        </a:spcAft>
                      </a:pPr>
                      <a:endParaRPr lang="fi-FI"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1163" marR="611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nSpc>
                          <a:spcPct val="107000"/>
                        </a:lnSpc>
                        <a:spcAft>
                          <a:spcPts val="800"/>
                        </a:spcAft>
                      </a:pPr>
                      <a:endParaRPr lang="fi-FI"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1163" marR="611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3368812636"/>
                  </a:ext>
                </a:extLst>
              </a:tr>
              <a:tr h="2989284">
                <a:tc>
                  <a:txBody>
                    <a:bodyPr/>
                    <a:lstStyle/>
                    <a:p>
                      <a:pPr>
                        <a:lnSpc>
                          <a:spcPct val="107000"/>
                        </a:lnSpc>
                        <a:spcAft>
                          <a:spcPts val="800"/>
                        </a:spcAft>
                      </a:pPr>
                      <a:r>
                        <a:rPr lang="fi-FI" sz="1000" dirty="0">
                          <a:effectLst/>
                          <a:latin typeface="Calibri" panose="020F0502020204030204" pitchFamily="34" charset="0"/>
                          <a:ea typeface="Calibri" panose="020F0502020204030204" pitchFamily="34" charset="0"/>
                          <a:cs typeface="Times New Roman" panose="02020603050405020304" pitchFamily="18" charset="0"/>
                        </a:rPr>
                        <a:t> </a:t>
                      </a:r>
                    </a:p>
                    <a:p>
                      <a:pPr>
                        <a:lnSpc>
                          <a:spcPct val="107000"/>
                        </a:lnSpc>
                        <a:spcAft>
                          <a:spcPts val="800"/>
                        </a:spcAft>
                      </a:pPr>
                      <a:r>
                        <a:rPr lang="fi-FI" sz="1000" dirty="0">
                          <a:effectLst/>
                          <a:latin typeface="Calibri" panose="020F0502020204030204" pitchFamily="34" charset="0"/>
                          <a:ea typeface="Calibri" panose="020F0502020204030204" pitchFamily="34" charset="0"/>
                          <a:cs typeface="Times New Roman" panose="02020603050405020304" pitchFamily="18" charset="0"/>
                        </a:rPr>
                        <a:t> </a:t>
                      </a:r>
                    </a:p>
                    <a:p>
                      <a:pPr>
                        <a:lnSpc>
                          <a:spcPct val="107000"/>
                        </a:lnSpc>
                        <a:spcAft>
                          <a:spcPts val="800"/>
                        </a:spcAft>
                      </a:pPr>
                      <a:r>
                        <a:rPr lang="fi-FI" sz="1000" dirty="0">
                          <a:effectLst/>
                          <a:latin typeface="Calibri" panose="020F0502020204030204" pitchFamily="34" charset="0"/>
                          <a:ea typeface="Calibri" panose="020F0502020204030204" pitchFamily="34" charset="0"/>
                          <a:cs typeface="Times New Roman" panose="02020603050405020304" pitchFamily="18" charset="0"/>
                        </a:rPr>
                        <a:t> </a:t>
                      </a:r>
                    </a:p>
                    <a:p>
                      <a:pPr>
                        <a:lnSpc>
                          <a:spcPct val="107000"/>
                        </a:lnSpc>
                        <a:spcAft>
                          <a:spcPts val="800"/>
                        </a:spcAft>
                      </a:pPr>
                      <a:r>
                        <a:rPr lang="fi-FI" sz="1000" dirty="0">
                          <a:effectLst/>
                          <a:latin typeface="Calibri" panose="020F0502020204030204" pitchFamily="34" charset="0"/>
                          <a:ea typeface="Calibri" panose="020F0502020204030204" pitchFamily="34" charset="0"/>
                          <a:cs typeface="Times New Roman" panose="02020603050405020304" pitchFamily="18" charset="0"/>
                        </a:rPr>
                        <a:t> </a:t>
                      </a:r>
                    </a:p>
                    <a:p>
                      <a:pPr>
                        <a:lnSpc>
                          <a:spcPct val="107000"/>
                        </a:lnSpc>
                        <a:spcAft>
                          <a:spcPts val="800"/>
                        </a:spcAft>
                      </a:pPr>
                      <a:r>
                        <a:rPr lang="fi-FI" sz="1000" dirty="0">
                          <a:effectLst/>
                          <a:latin typeface="Calibri" panose="020F0502020204030204" pitchFamily="34" charset="0"/>
                          <a:ea typeface="Calibri" panose="020F0502020204030204" pitchFamily="34" charset="0"/>
                          <a:cs typeface="Times New Roman" panose="02020603050405020304" pitchFamily="18" charset="0"/>
                        </a:rPr>
                        <a:t> </a:t>
                      </a:r>
                    </a:p>
                    <a:p>
                      <a:pPr>
                        <a:lnSpc>
                          <a:spcPct val="107000"/>
                        </a:lnSpc>
                        <a:spcAft>
                          <a:spcPts val="800"/>
                        </a:spcAft>
                      </a:pPr>
                      <a:endParaRPr lang="fi-FI" sz="10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endParaRPr lang="fi-FI" sz="10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endParaRPr lang="fi-FI" sz="10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fi-FI" sz="1000" dirty="0">
                          <a:effectLst/>
                          <a:latin typeface="Calibri" panose="020F0502020204030204" pitchFamily="34" charset="0"/>
                          <a:ea typeface="Calibri" panose="020F0502020204030204" pitchFamily="34" charset="0"/>
                          <a:cs typeface="Times New Roman" panose="02020603050405020304" pitchFamily="18" charset="0"/>
                        </a:rPr>
                        <a:t> </a:t>
                      </a:r>
                    </a:p>
                  </a:txBody>
                  <a:tcPr marL="61163" marR="611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nSpc>
                          <a:spcPct val="107000"/>
                        </a:lnSpc>
                        <a:spcAft>
                          <a:spcPts val="800"/>
                        </a:spcAft>
                      </a:pPr>
                      <a:endParaRPr lang="fi-FI"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1163" marR="611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nSpc>
                          <a:spcPct val="107000"/>
                        </a:lnSpc>
                        <a:spcAft>
                          <a:spcPts val="800"/>
                        </a:spcAft>
                      </a:pPr>
                      <a:endParaRPr lang="fi-FI"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1163" marR="611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nSpc>
                          <a:spcPct val="107000"/>
                        </a:lnSpc>
                        <a:spcAft>
                          <a:spcPts val="800"/>
                        </a:spcAft>
                      </a:pPr>
                      <a:endParaRPr lang="fi-FI"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1163" marR="611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nSpc>
                          <a:spcPct val="107000"/>
                        </a:lnSpc>
                        <a:spcAft>
                          <a:spcPts val="800"/>
                        </a:spcAft>
                      </a:pPr>
                      <a:endParaRPr lang="fi-FI"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1163" marR="611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2246755413"/>
                  </a:ext>
                </a:extLst>
              </a:tr>
            </a:tbl>
          </a:graphicData>
        </a:graphic>
      </p:graphicFrame>
      <p:sp>
        <p:nvSpPr>
          <p:cNvPr id="2" name="Tekstiruutu 1">
            <a:extLst>
              <a:ext uri="{FF2B5EF4-FFF2-40B4-BE49-F238E27FC236}">
                <a16:creationId xmlns:a16="http://schemas.microsoft.com/office/drawing/2014/main" id="{F0073743-CFCB-42AD-AEDD-FAEEF5B74628}"/>
              </a:ext>
            </a:extLst>
          </p:cNvPr>
          <p:cNvSpPr txBox="1"/>
          <p:nvPr/>
        </p:nvSpPr>
        <p:spPr>
          <a:xfrm>
            <a:off x="336952" y="201228"/>
            <a:ext cx="4764947" cy="3693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i-FI" sz="1800" b="1" i="0" u="none" strike="noStrike" kern="1200" cap="none" spc="0" normalizeH="0" baseline="0" noProof="0" dirty="0">
                <a:ln>
                  <a:noFill/>
                </a:ln>
                <a:solidFill>
                  <a:prstClr val="white"/>
                </a:solidFill>
                <a:effectLst/>
                <a:uLnTx/>
                <a:uFillTx/>
                <a:latin typeface="Calibri" panose="020F0502020204030204" pitchFamily="34" charset="0"/>
                <a:ea typeface="Calibri" panose="020F0502020204030204" pitchFamily="34" charset="0"/>
                <a:cs typeface="Times New Roman" panose="02020603050405020304" pitchFamily="18" charset="0"/>
              </a:rPr>
              <a:t>Ruokakasvatusta edistävä yhteistyö</a:t>
            </a:r>
          </a:p>
        </p:txBody>
      </p:sp>
    </p:spTree>
    <p:extLst>
      <p:ext uri="{BB962C8B-B14F-4D97-AF65-F5344CB8AC3E}">
        <p14:creationId xmlns:p14="http://schemas.microsoft.com/office/powerpoint/2010/main" val="310036397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rgbClr val="F3CC48"/>
        </a:solidFill>
        <a:effectLst/>
      </p:bgPr>
    </p:bg>
    <p:spTree>
      <p:nvGrpSpPr>
        <p:cNvPr id="1" name=""/>
        <p:cNvGrpSpPr/>
        <p:nvPr/>
      </p:nvGrpSpPr>
      <p:grpSpPr>
        <a:xfrm>
          <a:off x="0" y="0"/>
          <a:ext cx="0" cy="0"/>
          <a:chOff x="0" y="0"/>
          <a:chExt cx="0" cy="0"/>
        </a:xfrm>
      </p:grpSpPr>
      <p:graphicFrame>
        <p:nvGraphicFramePr>
          <p:cNvPr id="6" name="Taulukko 5">
            <a:extLst>
              <a:ext uri="{FF2B5EF4-FFF2-40B4-BE49-F238E27FC236}">
                <a16:creationId xmlns:a16="http://schemas.microsoft.com/office/drawing/2014/main" id="{21B91E62-E9D0-4DF1-8096-8FF57B543F3A}"/>
              </a:ext>
            </a:extLst>
          </p:cNvPr>
          <p:cNvGraphicFramePr>
            <a:graphicFrameLocks noGrp="1"/>
          </p:cNvGraphicFramePr>
          <p:nvPr>
            <p:extLst>
              <p:ext uri="{D42A27DB-BD31-4B8C-83A1-F6EECF244321}">
                <p14:modId xmlns:p14="http://schemas.microsoft.com/office/powerpoint/2010/main" val="495601815"/>
              </p:ext>
            </p:extLst>
          </p:nvPr>
        </p:nvGraphicFramePr>
        <p:xfrm>
          <a:off x="410995" y="306659"/>
          <a:ext cx="11370009" cy="6244453"/>
        </p:xfrm>
        <a:graphic>
          <a:graphicData uri="http://schemas.openxmlformats.org/drawingml/2006/table">
            <a:tbl>
              <a:tblPr firstRow="1" firstCol="1" bandRow="1"/>
              <a:tblGrid>
                <a:gridCol w="5208305">
                  <a:extLst>
                    <a:ext uri="{9D8B030D-6E8A-4147-A177-3AD203B41FA5}">
                      <a16:colId xmlns:a16="http://schemas.microsoft.com/office/drawing/2014/main" val="3250449122"/>
                    </a:ext>
                  </a:extLst>
                </a:gridCol>
                <a:gridCol w="2885873">
                  <a:extLst>
                    <a:ext uri="{9D8B030D-6E8A-4147-A177-3AD203B41FA5}">
                      <a16:colId xmlns:a16="http://schemas.microsoft.com/office/drawing/2014/main" val="2884435814"/>
                    </a:ext>
                  </a:extLst>
                </a:gridCol>
                <a:gridCol w="2029216">
                  <a:extLst>
                    <a:ext uri="{9D8B030D-6E8A-4147-A177-3AD203B41FA5}">
                      <a16:colId xmlns:a16="http://schemas.microsoft.com/office/drawing/2014/main" val="2265228870"/>
                    </a:ext>
                  </a:extLst>
                </a:gridCol>
                <a:gridCol w="1246615">
                  <a:extLst>
                    <a:ext uri="{9D8B030D-6E8A-4147-A177-3AD203B41FA5}">
                      <a16:colId xmlns:a16="http://schemas.microsoft.com/office/drawing/2014/main" val="806687732"/>
                    </a:ext>
                  </a:extLst>
                </a:gridCol>
              </a:tblGrid>
              <a:tr h="314984">
                <a:tc>
                  <a:txBody>
                    <a:bodyPr/>
                    <a:lstStyle/>
                    <a:p>
                      <a:pPr>
                        <a:lnSpc>
                          <a:spcPct val="115000"/>
                        </a:lnSpc>
                        <a:spcAft>
                          <a:spcPts val="800"/>
                        </a:spcAft>
                      </a:pPr>
                      <a:r>
                        <a:rPr lang="fi-FI" sz="1400" b="1" dirty="0">
                          <a:solidFill>
                            <a:schemeClr val="tx1"/>
                          </a:solidFill>
                          <a:effectLst/>
                          <a:latin typeface="Verdana" panose="020B0604030504040204" pitchFamily="34" charset="0"/>
                          <a:ea typeface="Verdana" panose="020B0604030504040204" pitchFamily="34" charset="0"/>
                          <a:cs typeface="Times New Roman" panose="02020603050405020304" pitchFamily="18" charset="0"/>
                        </a:rPr>
                        <a:t>Ruokakasvatuksen tuki ja jatkuvuus</a:t>
                      </a:r>
                    </a:p>
                  </a:txBody>
                  <a:tcPr marL="61163" marR="6116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gridSpan="3">
                  <a:txBody>
                    <a:bodyPr/>
                    <a:lstStyle/>
                    <a:p>
                      <a:pPr algn="l">
                        <a:lnSpc>
                          <a:spcPct val="115000"/>
                        </a:lnSpc>
                        <a:spcAft>
                          <a:spcPts val="800"/>
                        </a:spcAft>
                      </a:pPr>
                      <a:r>
                        <a:rPr lang="fi-FI" sz="1100" b="1" dirty="0">
                          <a:effectLst/>
                          <a:latin typeface="Verdana" panose="020B0604030504040204" pitchFamily="34" charset="0"/>
                          <a:ea typeface="Verdana" panose="020B0604030504040204" pitchFamily="34" charset="0"/>
                          <a:cs typeface="Times New Roman" panose="02020603050405020304" pitchFamily="18" charset="0"/>
                        </a:rPr>
                        <a:t>pisteet    /100</a:t>
                      </a:r>
                    </a:p>
                  </a:txBody>
                  <a:tcPr marL="61163" marR="6116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hMerge="1">
                  <a:txBody>
                    <a:bodyPr/>
                    <a:lstStyle/>
                    <a:p>
                      <a:endParaRPr lang="fi-FI"/>
                    </a:p>
                  </a:txBody>
                  <a:tcPr>
                    <a:lnL w="12700" cap="flat" cmpd="sng" algn="ctr">
                      <a:solidFill>
                        <a:srgbClr val="000000"/>
                      </a:solidFill>
                      <a:prstDash val="solid"/>
                      <a:round/>
                      <a:headEnd type="none" w="med" len="med"/>
                      <a:tailEnd type="none" w="med" len="med"/>
                    </a:lnL>
                  </a:tcPr>
                </a:tc>
                <a:tc hMerge="1">
                  <a:txBody>
                    <a:bodyPr/>
                    <a:lstStyle/>
                    <a:p>
                      <a:endParaRPr lang="fi-FI"/>
                    </a:p>
                  </a:txBody>
                  <a:tcPr>
                    <a:lnL w="12700" cap="flat" cmpd="sng" algn="ctr">
                      <a:solidFill>
                        <a:srgbClr val="000000"/>
                      </a:solidFill>
                      <a:prstDash val="solid"/>
                      <a:round/>
                      <a:headEnd type="none" w="med" len="med"/>
                      <a:tailEnd type="none" w="med" len="med"/>
                    </a:lnL>
                  </a:tcPr>
                </a:tc>
                <a:extLst>
                  <a:ext uri="{0D108BD9-81ED-4DB2-BD59-A6C34878D82A}">
                    <a16:rowId xmlns:a16="http://schemas.microsoft.com/office/drawing/2014/main" val="2299346434"/>
                  </a:ext>
                </a:extLst>
              </a:tr>
              <a:tr h="2667720">
                <a:tc gridSpan="4">
                  <a:txBody>
                    <a:bodyPr/>
                    <a:lstStyle/>
                    <a:p>
                      <a:pPr>
                        <a:lnSpc>
                          <a:spcPct val="107000"/>
                        </a:lnSpc>
                        <a:spcAft>
                          <a:spcPts val="800"/>
                        </a:spcAft>
                      </a:pPr>
                      <a:r>
                        <a:rPr lang="fi-FI" sz="1100" dirty="0">
                          <a:effectLst/>
                          <a:latin typeface="Verdana" panose="020B0604030504040204" pitchFamily="34" charset="0"/>
                          <a:ea typeface="Verdana" panose="020B0604030504040204" pitchFamily="34" charset="0"/>
                          <a:cs typeface="Times New Roman" panose="02020603050405020304" pitchFamily="18" charset="0"/>
                        </a:rPr>
                        <a:t>Tavoite 1</a:t>
                      </a:r>
                    </a:p>
                    <a:p>
                      <a:pPr>
                        <a:lnSpc>
                          <a:spcPct val="107000"/>
                        </a:lnSpc>
                        <a:spcAft>
                          <a:spcPts val="800"/>
                        </a:spcAft>
                      </a:pPr>
                      <a:r>
                        <a:rPr lang="fi-FI" sz="1100" dirty="0">
                          <a:effectLst/>
                          <a:latin typeface="Verdana" panose="020B0604030504040204" pitchFamily="34" charset="0"/>
                          <a:ea typeface="Verdana" panose="020B0604030504040204" pitchFamily="34" charset="0"/>
                          <a:cs typeface="Times New Roman" panose="02020603050405020304" pitchFamily="18" charset="0"/>
                        </a:rPr>
                        <a:t> </a:t>
                      </a:r>
                    </a:p>
                    <a:p>
                      <a:pPr>
                        <a:lnSpc>
                          <a:spcPct val="107000"/>
                        </a:lnSpc>
                        <a:spcAft>
                          <a:spcPts val="800"/>
                        </a:spcAft>
                      </a:pPr>
                      <a:r>
                        <a:rPr lang="fi-FI" sz="1100" dirty="0">
                          <a:effectLst/>
                          <a:latin typeface="Verdana" panose="020B0604030504040204" pitchFamily="34" charset="0"/>
                          <a:ea typeface="Verdana" panose="020B0604030504040204" pitchFamily="34" charset="0"/>
                          <a:cs typeface="Times New Roman" panose="02020603050405020304" pitchFamily="18" charset="0"/>
                        </a:rPr>
                        <a:t> </a:t>
                      </a:r>
                    </a:p>
                    <a:p>
                      <a:pPr>
                        <a:lnSpc>
                          <a:spcPct val="107000"/>
                        </a:lnSpc>
                        <a:spcAft>
                          <a:spcPts val="800"/>
                        </a:spcAft>
                      </a:pPr>
                      <a:r>
                        <a:rPr lang="fi-FI" sz="1100" dirty="0">
                          <a:effectLst/>
                          <a:latin typeface="Verdana" panose="020B0604030504040204" pitchFamily="34" charset="0"/>
                          <a:ea typeface="Verdana" panose="020B0604030504040204" pitchFamily="34" charset="0"/>
                          <a:cs typeface="Times New Roman" panose="02020603050405020304" pitchFamily="18" charset="0"/>
                        </a:rPr>
                        <a:t> </a:t>
                      </a:r>
                    </a:p>
                    <a:p>
                      <a:pPr>
                        <a:lnSpc>
                          <a:spcPct val="107000"/>
                        </a:lnSpc>
                        <a:spcAft>
                          <a:spcPts val="800"/>
                        </a:spcAft>
                      </a:pPr>
                      <a:r>
                        <a:rPr lang="fi-FI" sz="1100" dirty="0">
                          <a:effectLst/>
                          <a:latin typeface="Verdana" panose="020B0604030504040204" pitchFamily="34" charset="0"/>
                          <a:ea typeface="Verdana" panose="020B0604030504040204" pitchFamily="34" charset="0"/>
                          <a:cs typeface="Times New Roman" panose="02020603050405020304" pitchFamily="18" charset="0"/>
                        </a:rPr>
                        <a:t>Tavoite 2</a:t>
                      </a:r>
                    </a:p>
                    <a:p>
                      <a:pPr>
                        <a:lnSpc>
                          <a:spcPct val="107000"/>
                        </a:lnSpc>
                        <a:spcAft>
                          <a:spcPts val="800"/>
                        </a:spcAft>
                      </a:pPr>
                      <a:r>
                        <a:rPr lang="fi-FI" sz="1100" dirty="0">
                          <a:effectLst/>
                          <a:latin typeface="Verdana" panose="020B0604030504040204" pitchFamily="34" charset="0"/>
                          <a:ea typeface="Verdana" panose="020B0604030504040204" pitchFamily="34" charset="0"/>
                          <a:cs typeface="Times New Roman" panose="02020603050405020304" pitchFamily="18" charset="0"/>
                        </a:rPr>
                        <a:t> </a:t>
                      </a:r>
                    </a:p>
                    <a:p>
                      <a:pPr>
                        <a:lnSpc>
                          <a:spcPct val="107000"/>
                        </a:lnSpc>
                        <a:spcAft>
                          <a:spcPts val="800"/>
                        </a:spcAft>
                      </a:pPr>
                      <a:r>
                        <a:rPr lang="fi-FI" sz="1100" dirty="0">
                          <a:effectLst/>
                          <a:latin typeface="Verdana" panose="020B0604030504040204" pitchFamily="34" charset="0"/>
                          <a:ea typeface="Verdana" panose="020B0604030504040204" pitchFamily="34" charset="0"/>
                          <a:cs typeface="Times New Roman" panose="02020603050405020304" pitchFamily="18" charset="0"/>
                        </a:rPr>
                        <a:t> </a:t>
                      </a:r>
                    </a:p>
                    <a:p>
                      <a:pPr>
                        <a:lnSpc>
                          <a:spcPct val="107000"/>
                        </a:lnSpc>
                        <a:spcAft>
                          <a:spcPts val="800"/>
                        </a:spcAft>
                      </a:pPr>
                      <a:r>
                        <a:rPr lang="fi-FI" sz="1100" dirty="0">
                          <a:effectLst/>
                          <a:latin typeface="Verdana" panose="020B0604030504040204" pitchFamily="34" charset="0"/>
                          <a:ea typeface="Verdana" panose="020B0604030504040204" pitchFamily="34" charset="0"/>
                          <a:cs typeface="Times New Roman" panose="02020603050405020304" pitchFamily="18" charset="0"/>
                        </a:rPr>
                        <a:t> </a:t>
                      </a:r>
                    </a:p>
                    <a:p>
                      <a:pPr>
                        <a:lnSpc>
                          <a:spcPct val="107000"/>
                        </a:lnSpc>
                        <a:spcAft>
                          <a:spcPts val="800"/>
                        </a:spcAft>
                      </a:pPr>
                      <a:r>
                        <a:rPr lang="fi-FI" sz="1100" dirty="0">
                          <a:effectLst/>
                          <a:latin typeface="Verdana" panose="020B0604030504040204" pitchFamily="34" charset="0"/>
                          <a:ea typeface="Verdana" panose="020B0604030504040204" pitchFamily="34" charset="0"/>
                          <a:cs typeface="Times New Roman" panose="02020603050405020304" pitchFamily="18" charset="0"/>
                        </a:rPr>
                        <a:t> </a:t>
                      </a:r>
                    </a:p>
                  </a:txBody>
                  <a:tcPr marL="61163" marR="611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hMerge="1">
                  <a:txBody>
                    <a:bodyPr/>
                    <a:lstStyle/>
                    <a:p>
                      <a:endParaRPr lang="fi-FI"/>
                    </a:p>
                  </a:txBody>
                  <a:tcPr>
                    <a:lnL w="12700" cap="flat" cmpd="sng" algn="ctr">
                      <a:solidFill>
                        <a:srgbClr val="000000"/>
                      </a:solidFill>
                      <a:prstDash val="solid"/>
                      <a:round/>
                      <a:headEnd type="none" w="med" len="med"/>
                      <a:tailEnd type="none" w="med" len="med"/>
                    </a:lnL>
                    <a:lnT w="12700" cap="flat" cmpd="sng" algn="ctr">
                      <a:solidFill>
                        <a:srgbClr val="000000"/>
                      </a:solidFill>
                      <a:prstDash val="solid"/>
                      <a:round/>
                      <a:headEnd type="none" w="med" len="med"/>
                      <a:tailEnd type="none" w="med" len="med"/>
                    </a:lnT>
                  </a:tcPr>
                </a:tc>
                <a:tc hMerge="1">
                  <a:txBody>
                    <a:bodyPr/>
                    <a:lstStyle/>
                    <a:p>
                      <a:endParaRPr lang="fi-FI"/>
                    </a:p>
                  </a:txBody>
                  <a:tcPr>
                    <a:lnL w="12700" cap="flat" cmpd="sng" algn="ctr">
                      <a:solidFill>
                        <a:srgbClr val="000000"/>
                      </a:solidFill>
                      <a:prstDash val="solid"/>
                      <a:round/>
                      <a:headEnd type="none" w="med" len="med"/>
                      <a:tailEnd type="none" w="med" len="med"/>
                    </a:lnL>
                  </a:tcPr>
                </a:tc>
                <a:tc hMerge="1">
                  <a:txBody>
                    <a:bodyPr/>
                    <a:lstStyle/>
                    <a:p>
                      <a:endParaRPr lang="fi-FI"/>
                    </a:p>
                  </a:txBody>
                  <a:tcPr>
                    <a:lnL w="12700" cap="flat" cmpd="sng" algn="ctr">
                      <a:solidFill>
                        <a:srgbClr val="000000"/>
                      </a:solidFill>
                      <a:prstDash val="solid"/>
                      <a:round/>
                      <a:headEnd type="none" w="med" len="med"/>
                      <a:tailEnd type="none" w="med" len="med"/>
                    </a:lnL>
                  </a:tcPr>
                </a:tc>
                <a:extLst>
                  <a:ext uri="{0D108BD9-81ED-4DB2-BD59-A6C34878D82A}">
                    <a16:rowId xmlns:a16="http://schemas.microsoft.com/office/drawing/2014/main" val="3427293174"/>
                  </a:ext>
                </a:extLst>
              </a:tr>
              <a:tr h="238221">
                <a:tc gridSpan="2">
                  <a:txBody>
                    <a:bodyPr/>
                    <a:lstStyle/>
                    <a:p>
                      <a:pPr>
                        <a:lnSpc>
                          <a:spcPct val="100000"/>
                        </a:lnSpc>
                        <a:spcAft>
                          <a:spcPts val="800"/>
                        </a:spcAft>
                      </a:pPr>
                      <a:r>
                        <a:rPr lang="fi-FI" sz="1100" b="1" dirty="0">
                          <a:effectLst/>
                          <a:latin typeface="Verdana" panose="020B0604030504040204" pitchFamily="34" charset="0"/>
                          <a:ea typeface="Verdana" panose="020B0604030504040204" pitchFamily="34" charset="0"/>
                          <a:cs typeface="Times New Roman" panose="02020603050405020304" pitchFamily="18" charset="0"/>
                        </a:rPr>
                        <a:t>Toimenpiteet</a:t>
                      </a:r>
                    </a:p>
                  </a:txBody>
                  <a:tcPr marL="61163" marR="61163" marT="0" marB="0" anchor="ctr">
                    <a:lnL w="12700" cap="flat" cmpd="sng" algn="ctr">
                      <a:solidFill>
                        <a:srgbClr val="000000"/>
                      </a:solidFill>
                      <a:prstDash val="solid"/>
                      <a:round/>
                      <a:headEnd type="none" w="med" len="med"/>
                      <a:tailEnd type="none" w="med" len="med"/>
                    </a:lnL>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hMerge="1">
                  <a:txBody>
                    <a:bodyPr/>
                    <a:lstStyle/>
                    <a:p>
                      <a:endParaRPr lang="fi-FI"/>
                    </a:p>
                  </a:txBody>
                  <a:tcPr/>
                </a:tc>
                <a:tc>
                  <a:txBody>
                    <a:bodyPr/>
                    <a:lstStyle/>
                    <a:p>
                      <a:pPr marL="0" marR="0" lvl="0" indent="0" algn="l" defTabSz="914400" rtl="0" eaLnBrk="1" fontAlgn="auto" latinLnBrk="0" hangingPunct="1">
                        <a:lnSpc>
                          <a:spcPct val="100000"/>
                        </a:lnSpc>
                        <a:spcBef>
                          <a:spcPts val="0"/>
                        </a:spcBef>
                        <a:spcAft>
                          <a:spcPts val="800"/>
                        </a:spcAft>
                        <a:buClrTx/>
                        <a:buSzTx/>
                        <a:buFontTx/>
                        <a:buNone/>
                        <a:tabLst/>
                        <a:defRPr/>
                      </a:pPr>
                      <a:r>
                        <a:rPr lang="fi-FI" sz="1100" b="1" dirty="0">
                          <a:solidFill>
                            <a:schemeClr val="tx1"/>
                          </a:solidFill>
                          <a:effectLst/>
                          <a:latin typeface="Verdana" panose="020B0604030504040204" pitchFamily="34" charset="0"/>
                          <a:ea typeface="Verdana" panose="020B0604030504040204" pitchFamily="34" charset="0"/>
                          <a:cs typeface="Times New Roman"/>
                        </a:rPr>
                        <a:t>Toteuttajat</a:t>
                      </a:r>
                    </a:p>
                  </a:txBody>
                  <a:tcPr marL="61163" marR="61163" marT="0" marB="0" anchor="ctr">
                    <a:lnB w="12700" cap="flat" cmpd="sng" algn="ctr">
                      <a:solidFill>
                        <a:srgbClr val="000000"/>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800"/>
                        </a:spcAft>
                        <a:buClrTx/>
                        <a:buSzTx/>
                        <a:buFontTx/>
                        <a:buNone/>
                        <a:tabLst/>
                        <a:defRPr/>
                      </a:pPr>
                      <a:r>
                        <a:rPr lang="fi-FI" sz="1100" b="1" dirty="0">
                          <a:solidFill>
                            <a:schemeClr val="tx1"/>
                          </a:solidFill>
                          <a:effectLst/>
                          <a:latin typeface="Verdana" panose="020B0604030504040204" pitchFamily="34" charset="0"/>
                          <a:ea typeface="Verdana" panose="020B0604030504040204" pitchFamily="34" charset="0"/>
                          <a:cs typeface="Times New Roman"/>
                        </a:rPr>
                        <a:t>Aikataulu</a:t>
                      </a:r>
                    </a:p>
                  </a:txBody>
                  <a:tcPr marL="61163" marR="61163" marT="0" marB="0" anchor="ctr">
                    <a:lnB w="1270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504718339"/>
                  </a:ext>
                </a:extLst>
              </a:tr>
              <a:tr h="755882">
                <a:tc gridSpan="2">
                  <a:txBody>
                    <a:bodyPr/>
                    <a:lstStyle/>
                    <a:p>
                      <a:pPr>
                        <a:lnSpc>
                          <a:spcPct val="107000"/>
                        </a:lnSpc>
                        <a:spcAft>
                          <a:spcPts val="800"/>
                        </a:spcAft>
                      </a:pPr>
                      <a:endParaRPr lang="fi-FI"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1163" marR="61163" marT="0" marB="0">
                    <a:lnL w="12700" cap="flat" cmpd="sng" algn="ctr">
                      <a:solidFill>
                        <a:srgbClr val="000000"/>
                      </a:solidFill>
                      <a:prstDash val="solid"/>
                      <a:round/>
                      <a:headEnd type="none" w="med" len="med"/>
                      <a:tailEnd type="none" w="med" len="med"/>
                    </a:lnL>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hMerge="1">
                  <a:txBody>
                    <a:bodyPr/>
                    <a:lstStyle/>
                    <a:p>
                      <a:endParaRPr lang="fi-FI"/>
                    </a:p>
                  </a:txBody>
                  <a:tcPr/>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endParaRPr lang="fi-FI" sz="1200" dirty="0">
                        <a:solidFill>
                          <a:schemeClr val="tx1"/>
                        </a:solidFill>
                        <a:effectLst/>
                        <a:latin typeface="+mn-lt"/>
                        <a:ea typeface="Calibri" panose="020F0502020204030204" pitchFamily="34" charset="0"/>
                        <a:cs typeface="Times New Roman"/>
                      </a:endParaRPr>
                    </a:p>
                  </a:txBody>
                  <a:tcPr marL="61163" marR="61163" marT="0" marB="0">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nSpc>
                          <a:spcPct val="107000"/>
                        </a:lnSpc>
                        <a:spcAft>
                          <a:spcPts val="800"/>
                        </a:spcAft>
                      </a:pPr>
                      <a:endParaRPr lang="fi-FI"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1163" marR="61163" marT="0" marB="0">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646839526"/>
                  </a:ext>
                </a:extLst>
              </a:tr>
              <a:tr h="755882">
                <a:tc gridSpan="2">
                  <a:txBody>
                    <a:bodyPr/>
                    <a:lstStyle/>
                    <a:p>
                      <a:pPr>
                        <a:lnSpc>
                          <a:spcPct val="107000"/>
                        </a:lnSpc>
                        <a:spcAft>
                          <a:spcPts val="800"/>
                        </a:spcAft>
                      </a:pPr>
                      <a:endParaRPr lang="fi-FI"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1163" marR="61163" marT="0" marB="0">
                    <a:lnL w="12700" cap="flat" cmpd="sng" algn="ctr">
                      <a:solidFill>
                        <a:srgbClr val="000000"/>
                      </a:solidFill>
                      <a:prstDash val="solid"/>
                      <a:round/>
                      <a:headEnd type="none" w="med" len="med"/>
                      <a:tailEnd type="none" w="med" len="med"/>
                    </a:lnL>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hMerge="1">
                  <a:txBody>
                    <a:bodyPr/>
                    <a:lstStyle/>
                    <a:p>
                      <a:endParaRPr lang="fi-FI"/>
                    </a:p>
                  </a:txBody>
                  <a:tcPr/>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endParaRPr lang="fi-FI" sz="1200" dirty="0">
                        <a:solidFill>
                          <a:schemeClr val="tx1"/>
                        </a:solidFill>
                        <a:effectLst/>
                        <a:latin typeface="+mn-lt"/>
                        <a:ea typeface="Calibri" panose="020F0502020204030204" pitchFamily="34" charset="0"/>
                        <a:cs typeface="Times New Roman"/>
                      </a:endParaRPr>
                    </a:p>
                  </a:txBody>
                  <a:tcPr marL="61163" marR="61163" marT="0" marB="0">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nSpc>
                          <a:spcPct val="107000"/>
                        </a:lnSpc>
                        <a:spcAft>
                          <a:spcPts val="800"/>
                        </a:spcAft>
                      </a:pPr>
                      <a:endParaRPr lang="fi-FI"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1163" marR="61163" marT="0" marB="0">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2148624142"/>
                  </a:ext>
                </a:extLst>
              </a:tr>
              <a:tr h="755882">
                <a:tc gridSpan="2">
                  <a:txBody>
                    <a:bodyPr/>
                    <a:lstStyle/>
                    <a:p>
                      <a:pPr>
                        <a:lnSpc>
                          <a:spcPct val="107000"/>
                        </a:lnSpc>
                        <a:spcAft>
                          <a:spcPts val="800"/>
                        </a:spcAft>
                      </a:pPr>
                      <a:endParaRPr lang="fi-FI"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1163" marR="61163" marT="0" marB="0">
                    <a:lnL w="12700" cap="flat" cmpd="sng" algn="ctr">
                      <a:solidFill>
                        <a:srgbClr val="000000"/>
                      </a:solidFill>
                      <a:prstDash val="solid"/>
                      <a:round/>
                      <a:headEnd type="none" w="med" len="med"/>
                      <a:tailEnd type="none" w="med" len="med"/>
                    </a:lnL>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hMerge="1">
                  <a:txBody>
                    <a:bodyPr/>
                    <a:lstStyle/>
                    <a:p>
                      <a:endParaRPr lang="fi-FI"/>
                    </a:p>
                  </a:txBody>
                  <a:tcPr/>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endParaRPr lang="fi-FI" sz="1200" dirty="0">
                        <a:solidFill>
                          <a:schemeClr val="tx1"/>
                        </a:solidFill>
                        <a:effectLst/>
                        <a:latin typeface="+mn-lt"/>
                        <a:ea typeface="Calibri" panose="020F0502020204030204" pitchFamily="34" charset="0"/>
                        <a:cs typeface="Times New Roman"/>
                      </a:endParaRPr>
                    </a:p>
                  </a:txBody>
                  <a:tcPr marL="61163" marR="61163" marT="0" marB="0">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nSpc>
                          <a:spcPct val="107000"/>
                        </a:lnSpc>
                        <a:spcAft>
                          <a:spcPts val="800"/>
                        </a:spcAft>
                      </a:pPr>
                      <a:endParaRPr lang="fi-FI"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1163" marR="61163" marT="0" marB="0">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403118524"/>
                  </a:ext>
                </a:extLst>
              </a:tr>
              <a:tr h="755882">
                <a:tc gridSpan="2">
                  <a:txBody>
                    <a:bodyPr/>
                    <a:lstStyle/>
                    <a:p>
                      <a:pPr>
                        <a:lnSpc>
                          <a:spcPct val="107000"/>
                        </a:lnSpc>
                        <a:spcAft>
                          <a:spcPts val="800"/>
                        </a:spcAft>
                      </a:pPr>
                      <a:endParaRPr lang="fi-FI"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1163" marR="61163" marT="0" marB="0">
                    <a:lnL w="12700" cap="flat" cmpd="sng" algn="ctr">
                      <a:solidFill>
                        <a:srgbClr val="000000"/>
                      </a:solidFill>
                      <a:prstDash val="solid"/>
                      <a:round/>
                      <a:headEnd type="none" w="med" len="med"/>
                      <a:tailEnd type="none" w="med" len="med"/>
                    </a:lnL>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hMerge="1">
                  <a:txBody>
                    <a:bodyPr/>
                    <a:lstStyle/>
                    <a:p>
                      <a:endParaRPr lang="fi-FI"/>
                    </a:p>
                  </a:txBody>
                  <a:tcPr/>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endParaRPr lang="fi-FI" sz="1200" dirty="0">
                        <a:solidFill>
                          <a:schemeClr val="tx1"/>
                        </a:solidFill>
                        <a:effectLst/>
                        <a:latin typeface="+mn-lt"/>
                        <a:ea typeface="Calibri" panose="020F0502020204030204" pitchFamily="34" charset="0"/>
                        <a:cs typeface="Times New Roman"/>
                      </a:endParaRPr>
                    </a:p>
                  </a:txBody>
                  <a:tcPr marL="61163" marR="61163" marT="0" marB="0">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nSpc>
                          <a:spcPct val="107000"/>
                        </a:lnSpc>
                        <a:spcAft>
                          <a:spcPts val="800"/>
                        </a:spcAft>
                      </a:pPr>
                      <a:endParaRPr lang="fi-FI"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1163" marR="61163" marT="0" marB="0">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2206850141"/>
                  </a:ext>
                </a:extLst>
              </a:tr>
            </a:tbl>
          </a:graphicData>
        </a:graphic>
      </p:graphicFrame>
      <p:sp>
        <p:nvSpPr>
          <p:cNvPr id="4" name="Tekstiruutu 3">
            <a:extLst>
              <a:ext uri="{FF2B5EF4-FFF2-40B4-BE49-F238E27FC236}">
                <a16:creationId xmlns:a16="http://schemas.microsoft.com/office/drawing/2014/main" id="{EBE8DDC0-4BC2-44BE-AED2-354059553134}"/>
              </a:ext>
            </a:extLst>
          </p:cNvPr>
          <p:cNvSpPr txBox="1"/>
          <p:nvPr/>
        </p:nvSpPr>
        <p:spPr>
          <a:xfrm>
            <a:off x="2489256" y="1899011"/>
            <a:ext cx="7213486" cy="2917337"/>
          </a:xfrm>
          <a:prstGeom prst="rect">
            <a:avLst/>
          </a:prstGeom>
          <a:ln>
            <a:solidFill>
              <a:srgbClr val="F3CC48"/>
            </a:solidFill>
          </a:ln>
          <a:effectLst>
            <a:glow rad="63500">
              <a:schemeClr val="accent3">
                <a:satMod val="175000"/>
                <a:alpha val="40000"/>
              </a:schemeClr>
            </a:glow>
          </a:effectLst>
        </p:spPr>
        <p:style>
          <a:lnRef idx="2">
            <a:schemeClr val="accent4"/>
          </a:lnRef>
          <a:fillRef idx="1">
            <a:schemeClr val="lt1"/>
          </a:fillRef>
          <a:effectRef idx="0">
            <a:schemeClr val="accent4"/>
          </a:effectRef>
          <a:fontRef idx="minor">
            <a:schemeClr val="dk1"/>
          </a:fontRef>
        </p:style>
        <p:txBody>
          <a:bodyPr wrap="square" rtlCol="0">
            <a:spAutoFit/>
          </a:bodyPr>
          <a:lstStyle/>
          <a:p>
            <a:pPr>
              <a:lnSpc>
                <a:spcPct val="150000"/>
              </a:lnSpc>
            </a:pPr>
            <a:r>
              <a:rPr lang="fi-FI" sz="1600" b="1" dirty="0">
                <a:latin typeface="Verdana" panose="020B0604030504040204" pitchFamily="34" charset="0"/>
                <a:ea typeface="Verdana" panose="020B0604030504040204" pitchFamily="34" charset="0"/>
                <a:cs typeface="Calibri" panose="020F0502020204030204" pitchFamily="34" charset="0"/>
              </a:rPr>
              <a:t>Väittämät</a:t>
            </a:r>
          </a:p>
          <a:p>
            <a:pPr marL="342900" indent="-342900">
              <a:lnSpc>
                <a:spcPct val="150000"/>
              </a:lnSpc>
              <a:buAutoNum type="arabicPeriod"/>
            </a:pPr>
            <a:r>
              <a:rPr lang="fi-FI" sz="1200" dirty="0">
                <a:latin typeface="Verdana" panose="020B0604030504040204" pitchFamily="34" charset="0"/>
                <a:ea typeface="Verdana" panose="020B0604030504040204" pitchFamily="34" charset="0"/>
                <a:cs typeface="Calibri" panose="020F0502020204030204" pitchFamily="34" charset="0"/>
              </a:rPr>
              <a:t>Henkilöstöllä on resursseja (esim. aikaa, materiaaleja, rahaa) ruokakasvatuksen valmisteluun ja toteuttamiseen. </a:t>
            </a:r>
            <a:r>
              <a:rPr lang="fi-FI" sz="1200" b="1" dirty="0">
                <a:latin typeface="Verdana" panose="020B0604030504040204" pitchFamily="34" charset="0"/>
                <a:ea typeface="Verdana" panose="020B0604030504040204" pitchFamily="34" charset="0"/>
                <a:cs typeface="Calibri" panose="020F0502020204030204" pitchFamily="34" charset="0"/>
              </a:rPr>
              <a:t>/100</a:t>
            </a:r>
            <a:endParaRPr lang="fi-FI" sz="1200" dirty="0">
              <a:latin typeface="Verdana" panose="020B0604030504040204" pitchFamily="34" charset="0"/>
              <a:ea typeface="Verdana" panose="020B0604030504040204" pitchFamily="34" charset="0"/>
              <a:cs typeface="Calibri" panose="020F0502020204030204" pitchFamily="34" charset="0"/>
            </a:endParaRPr>
          </a:p>
          <a:p>
            <a:pPr marL="342900" indent="-342900">
              <a:lnSpc>
                <a:spcPct val="150000"/>
              </a:lnSpc>
              <a:buAutoNum type="arabicPeriod"/>
            </a:pPr>
            <a:r>
              <a:rPr lang="fi-FI" sz="1200" dirty="0">
                <a:latin typeface="Verdana" panose="020B0604030504040204" pitchFamily="34" charset="0"/>
                <a:ea typeface="Verdana" panose="020B0604030504040204" pitchFamily="34" charset="0"/>
                <a:cs typeface="Calibri" panose="020F0502020204030204" pitchFamily="34" charset="0"/>
              </a:rPr>
              <a:t>Henkilöstö on saanut viimeisen 5 vuoden aikana koulutusta ruokakasvatukseen. </a:t>
            </a:r>
            <a:r>
              <a:rPr lang="fi-FI" sz="1200" b="1" dirty="0">
                <a:latin typeface="Verdana" panose="020B0604030504040204" pitchFamily="34" charset="0"/>
                <a:ea typeface="Verdana" panose="020B0604030504040204" pitchFamily="34" charset="0"/>
                <a:cs typeface="Calibri" panose="020F0502020204030204" pitchFamily="34" charset="0"/>
              </a:rPr>
              <a:t>/100</a:t>
            </a:r>
            <a:endParaRPr lang="fi-FI" sz="1200" dirty="0">
              <a:latin typeface="Verdana" panose="020B0604030504040204" pitchFamily="34" charset="0"/>
              <a:ea typeface="Verdana" panose="020B0604030504040204" pitchFamily="34" charset="0"/>
              <a:cs typeface="Calibri" panose="020F0502020204030204" pitchFamily="34" charset="0"/>
            </a:endParaRPr>
          </a:p>
          <a:p>
            <a:pPr marL="342900" indent="-342900">
              <a:lnSpc>
                <a:spcPct val="150000"/>
              </a:lnSpc>
              <a:buAutoNum type="arabicPeriod"/>
            </a:pPr>
            <a:r>
              <a:rPr lang="fi-FI" sz="1200" dirty="0">
                <a:latin typeface="Verdana" panose="020B0604030504040204" pitchFamily="34" charset="0"/>
                <a:ea typeface="Verdana" panose="020B0604030504040204" pitchFamily="34" charset="0"/>
                <a:cs typeface="Calibri" panose="020F0502020204030204" pitchFamily="34" charset="0"/>
              </a:rPr>
              <a:t>Yksikössä/ryhmässä on ruokakasvatuksesta vastaava henkilö tai tiimi. </a:t>
            </a:r>
            <a:r>
              <a:rPr lang="fi-FI" sz="1200" b="1" dirty="0">
                <a:latin typeface="Verdana" panose="020B0604030504040204" pitchFamily="34" charset="0"/>
                <a:ea typeface="Verdana" panose="020B0604030504040204" pitchFamily="34" charset="0"/>
                <a:cs typeface="Calibri" panose="020F0502020204030204" pitchFamily="34" charset="0"/>
              </a:rPr>
              <a:t>/100</a:t>
            </a:r>
            <a:endParaRPr lang="fi-FI" sz="1200" dirty="0">
              <a:latin typeface="Verdana" panose="020B0604030504040204" pitchFamily="34" charset="0"/>
              <a:ea typeface="Verdana" panose="020B0604030504040204" pitchFamily="34" charset="0"/>
              <a:cs typeface="Calibri" panose="020F0502020204030204" pitchFamily="34" charset="0"/>
            </a:endParaRPr>
          </a:p>
          <a:p>
            <a:pPr marL="342900" indent="-342900">
              <a:lnSpc>
                <a:spcPct val="150000"/>
              </a:lnSpc>
              <a:buAutoNum type="arabicPeriod"/>
            </a:pPr>
            <a:r>
              <a:rPr lang="fi-FI" sz="1200" dirty="0">
                <a:latin typeface="Verdana" panose="020B0604030504040204" pitchFamily="34" charset="0"/>
                <a:ea typeface="Verdana" panose="020B0604030504040204" pitchFamily="34" charset="0"/>
                <a:cs typeface="Calibri" panose="020F0502020204030204" pitchFamily="34" charset="0"/>
              </a:rPr>
              <a:t>Yksikön esihenkilö on tietoinen ruokaan ja ruokakasvatukseen liittyvistä kirjauksista kunnan hyvinvointisuunnitelmassa. </a:t>
            </a:r>
            <a:r>
              <a:rPr lang="fi-FI" sz="1200" b="1" dirty="0">
                <a:latin typeface="Verdana" panose="020B0604030504040204" pitchFamily="34" charset="0"/>
                <a:ea typeface="Verdana" panose="020B0604030504040204" pitchFamily="34" charset="0"/>
                <a:cs typeface="Calibri" panose="020F0502020204030204" pitchFamily="34" charset="0"/>
              </a:rPr>
              <a:t>/100</a:t>
            </a:r>
            <a:endParaRPr lang="fi-FI" sz="1200" dirty="0">
              <a:latin typeface="Verdana" panose="020B0604030504040204" pitchFamily="34" charset="0"/>
              <a:ea typeface="Verdana" panose="020B0604030504040204" pitchFamily="34" charset="0"/>
              <a:cs typeface="Calibri" panose="020F0502020204030204" pitchFamily="34" charset="0"/>
            </a:endParaRPr>
          </a:p>
          <a:p>
            <a:pPr marL="342900" indent="-342900">
              <a:lnSpc>
                <a:spcPct val="150000"/>
              </a:lnSpc>
              <a:buAutoNum type="arabicPeriod"/>
            </a:pPr>
            <a:r>
              <a:rPr lang="fi-FI" sz="1200" dirty="0">
                <a:latin typeface="Verdana" panose="020B0604030504040204" pitchFamily="34" charset="0"/>
                <a:ea typeface="Verdana" panose="020B0604030504040204" pitchFamily="34" charset="0"/>
                <a:cs typeface="Calibri" panose="020F0502020204030204" pitchFamily="34" charset="0"/>
              </a:rPr>
              <a:t>Yksikön esihenkilö tukee henkilöstöä ruokailun ja ruokakasvatuksen kehittämisessä. </a:t>
            </a:r>
            <a:r>
              <a:rPr lang="fi-FI" sz="1200" b="1" dirty="0">
                <a:latin typeface="Verdana" panose="020B0604030504040204" pitchFamily="34" charset="0"/>
                <a:ea typeface="Verdana" panose="020B0604030504040204" pitchFamily="34" charset="0"/>
                <a:cs typeface="Calibri" panose="020F0502020204030204" pitchFamily="34" charset="0"/>
              </a:rPr>
              <a:t>/100</a:t>
            </a:r>
            <a:endParaRPr lang="fi-FI" sz="1200" dirty="0">
              <a:latin typeface="Verdana" panose="020B0604030504040204" pitchFamily="34" charset="0"/>
              <a:ea typeface="Verdana" panose="020B0604030504040204" pitchFamily="34" charset="0"/>
              <a:cs typeface="Calibri" panose="020F0502020204030204" pitchFamily="34" charset="0"/>
            </a:endParaRPr>
          </a:p>
          <a:p>
            <a:pPr marL="342900" indent="-342900">
              <a:lnSpc>
                <a:spcPct val="150000"/>
              </a:lnSpc>
              <a:buAutoNum type="arabicPeriod"/>
            </a:pPr>
            <a:r>
              <a:rPr lang="fi-FI" sz="1200" dirty="0">
                <a:latin typeface="Verdana" panose="020B0604030504040204" pitchFamily="34" charset="0"/>
                <a:ea typeface="Verdana" panose="020B0604030504040204" pitchFamily="34" charset="0"/>
                <a:cs typeface="Calibri" panose="020F0502020204030204" pitchFamily="34" charset="0"/>
              </a:rPr>
              <a:t>Yksikön tiimit ovat sitoutuneet ruokailun ja ruokakasvatuksen kehittämiseen. </a:t>
            </a:r>
            <a:r>
              <a:rPr lang="fi-FI" sz="1200" b="1" dirty="0">
                <a:latin typeface="Verdana" panose="020B0604030504040204" pitchFamily="34" charset="0"/>
                <a:ea typeface="Verdana" panose="020B0604030504040204" pitchFamily="34" charset="0"/>
                <a:cs typeface="Calibri" panose="020F0502020204030204" pitchFamily="34" charset="0"/>
              </a:rPr>
              <a:t>/100</a:t>
            </a:r>
            <a:endParaRPr lang="fi-FI" sz="1200" dirty="0">
              <a:latin typeface="Verdana" panose="020B0604030504040204" pitchFamily="34" charset="0"/>
              <a:ea typeface="Verdana" panose="020B0604030504040204" pitchFamily="34" charset="0"/>
              <a:cs typeface="Calibri" panose="020F0502020204030204" pitchFamily="34" charset="0"/>
            </a:endParaRPr>
          </a:p>
        </p:txBody>
      </p:sp>
    </p:spTree>
    <p:extLst>
      <p:ext uri="{BB962C8B-B14F-4D97-AF65-F5344CB8AC3E}">
        <p14:creationId xmlns:p14="http://schemas.microsoft.com/office/powerpoint/2010/main" val="34978765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xit"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hidden"/>
                                      </p:to>
                                    </p:set>
                                  </p:childTnLst>
                                </p:cTn>
                              </p:par>
                              <p:par>
                                <p:cTn id="7" presetID="9" presetClass="emph" presetSubtype="0" nodeType="withEffect">
                                  <p:stCondLst>
                                    <p:cond delay="0"/>
                                  </p:stCondLst>
                                  <p:endCondLst>
                                    <p:cond evt="onNext" delay="0">
                                      <p:tgtEl>
                                        <p:sldTgt/>
                                      </p:tgtEl>
                                    </p:cond>
                                  </p:endCondLst>
                                  <p:childTnLst>
                                    <p:set>
                                      <p:cBhvr>
                                        <p:cTn id="8" dur="indefinite"/>
                                        <p:tgtEl>
                                          <p:spTgt spid="6"/>
                                        </p:tgtEl>
                                        <p:attrNameLst>
                                          <p:attrName>style.opacity</p:attrName>
                                        </p:attrNameLst>
                                      </p:cBhvr>
                                      <p:to>
                                        <p:strVal val="0.5"/>
                                      </p:to>
                                    </p:set>
                                    <p:animEffect filter="image" prLst="opacity: 0.5">
                                      <p:cBhvr rctx="IE">
                                        <p:cTn id="9" dur="indefinite"/>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bg>
      <p:bgPr>
        <a:solidFill>
          <a:srgbClr val="F2C629"/>
        </a:solidFill>
        <a:effectLst/>
      </p:bgPr>
    </p:bg>
    <p:spTree>
      <p:nvGrpSpPr>
        <p:cNvPr id="1" name=""/>
        <p:cNvGrpSpPr/>
        <p:nvPr/>
      </p:nvGrpSpPr>
      <p:grpSpPr>
        <a:xfrm>
          <a:off x="0" y="0"/>
          <a:ext cx="0" cy="0"/>
          <a:chOff x="0" y="0"/>
          <a:chExt cx="0" cy="0"/>
        </a:xfrm>
      </p:grpSpPr>
      <p:graphicFrame>
        <p:nvGraphicFramePr>
          <p:cNvPr id="6" name="Taulukko 5">
            <a:extLst>
              <a:ext uri="{FF2B5EF4-FFF2-40B4-BE49-F238E27FC236}">
                <a16:creationId xmlns:a16="http://schemas.microsoft.com/office/drawing/2014/main" id="{DF9210CC-C319-41A2-82D9-F4F7CD704C54}"/>
              </a:ext>
            </a:extLst>
          </p:cNvPr>
          <p:cNvGraphicFramePr>
            <a:graphicFrameLocks noGrp="1"/>
          </p:cNvGraphicFramePr>
          <p:nvPr/>
        </p:nvGraphicFramePr>
        <p:xfrm>
          <a:off x="406402" y="682171"/>
          <a:ext cx="11393712" cy="5789935"/>
        </p:xfrm>
        <a:graphic>
          <a:graphicData uri="http://schemas.openxmlformats.org/drawingml/2006/table">
            <a:tbl>
              <a:tblPr firstRow="1" firstCol="1" bandRow="1"/>
              <a:tblGrid>
                <a:gridCol w="2278742">
                  <a:extLst>
                    <a:ext uri="{9D8B030D-6E8A-4147-A177-3AD203B41FA5}">
                      <a16:colId xmlns:a16="http://schemas.microsoft.com/office/drawing/2014/main" val="1096344709"/>
                    </a:ext>
                  </a:extLst>
                </a:gridCol>
                <a:gridCol w="2278743">
                  <a:extLst>
                    <a:ext uri="{9D8B030D-6E8A-4147-A177-3AD203B41FA5}">
                      <a16:colId xmlns:a16="http://schemas.microsoft.com/office/drawing/2014/main" val="2530867390"/>
                    </a:ext>
                  </a:extLst>
                </a:gridCol>
                <a:gridCol w="2278742">
                  <a:extLst>
                    <a:ext uri="{9D8B030D-6E8A-4147-A177-3AD203B41FA5}">
                      <a16:colId xmlns:a16="http://schemas.microsoft.com/office/drawing/2014/main" val="3420230794"/>
                    </a:ext>
                  </a:extLst>
                </a:gridCol>
                <a:gridCol w="2278743">
                  <a:extLst>
                    <a:ext uri="{9D8B030D-6E8A-4147-A177-3AD203B41FA5}">
                      <a16:colId xmlns:a16="http://schemas.microsoft.com/office/drawing/2014/main" val="2986237067"/>
                    </a:ext>
                  </a:extLst>
                </a:gridCol>
                <a:gridCol w="2278742">
                  <a:extLst>
                    <a:ext uri="{9D8B030D-6E8A-4147-A177-3AD203B41FA5}">
                      <a16:colId xmlns:a16="http://schemas.microsoft.com/office/drawing/2014/main" val="764519771"/>
                    </a:ext>
                  </a:extLst>
                </a:gridCol>
              </a:tblGrid>
              <a:tr h="507459">
                <a:tc>
                  <a:txBody>
                    <a:bodyPr/>
                    <a:lstStyle/>
                    <a:p>
                      <a:pPr>
                        <a:lnSpc>
                          <a:spcPct val="107000"/>
                        </a:lnSpc>
                        <a:spcAft>
                          <a:spcPts val="800"/>
                        </a:spcAft>
                      </a:pPr>
                      <a:r>
                        <a:rPr lang="fi-FI" sz="1400" dirty="0">
                          <a:effectLst/>
                          <a:latin typeface="Calibri" panose="020F0502020204030204" pitchFamily="34" charset="0"/>
                          <a:ea typeface="Calibri" panose="020F0502020204030204" pitchFamily="34" charset="0"/>
                          <a:cs typeface="Times New Roman" panose="02020603050405020304" pitchFamily="18" charset="0"/>
                        </a:rPr>
                        <a:t>Tavoite</a:t>
                      </a:r>
                    </a:p>
                  </a:txBody>
                  <a:tcPr marL="61163" marR="6116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nSpc>
                          <a:spcPct val="107000"/>
                        </a:lnSpc>
                        <a:spcAft>
                          <a:spcPts val="800"/>
                        </a:spcAft>
                      </a:pPr>
                      <a:r>
                        <a:rPr lang="fi-FI" sz="1400" dirty="0">
                          <a:effectLst/>
                          <a:latin typeface="Calibri" panose="020F0502020204030204" pitchFamily="34" charset="0"/>
                          <a:ea typeface="Calibri" panose="020F0502020204030204" pitchFamily="34" charset="0"/>
                          <a:cs typeface="Times New Roman" panose="02020603050405020304" pitchFamily="18" charset="0"/>
                        </a:rPr>
                        <a:t>Kuinka tavoite toteutui?</a:t>
                      </a:r>
                    </a:p>
                  </a:txBody>
                  <a:tcPr marL="61163" marR="6116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nSpc>
                          <a:spcPct val="107000"/>
                        </a:lnSpc>
                        <a:spcAft>
                          <a:spcPts val="800"/>
                        </a:spcAft>
                      </a:pPr>
                      <a:r>
                        <a:rPr lang="fi-FI" sz="1400" dirty="0">
                          <a:effectLst/>
                          <a:latin typeface="Calibri" panose="020F0502020204030204" pitchFamily="34" charset="0"/>
                          <a:ea typeface="Calibri" panose="020F0502020204030204" pitchFamily="34" charset="0"/>
                          <a:cs typeface="Times New Roman" panose="02020603050405020304" pitchFamily="18" charset="0"/>
                        </a:rPr>
                        <a:t>Millaisia kokemuksia saatiin?</a:t>
                      </a:r>
                    </a:p>
                  </a:txBody>
                  <a:tcPr marL="61163" marR="6116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nSpc>
                          <a:spcPct val="107000"/>
                        </a:lnSpc>
                        <a:spcAft>
                          <a:spcPts val="800"/>
                        </a:spcAft>
                      </a:pPr>
                      <a:r>
                        <a:rPr lang="fi-FI" sz="1400" dirty="0">
                          <a:effectLst/>
                          <a:latin typeface="Calibri" panose="020F0502020204030204" pitchFamily="34" charset="0"/>
                          <a:ea typeface="Calibri" panose="020F0502020204030204" pitchFamily="34" charset="0"/>
                          <a:cs typeface="Times New Roman" panose="02020603050405020304" pitchFamily="18" charset="0"/>
                        </a:rPr>
                        <a:t>Mitä toimintaa jatketaan?</a:t>
                      </a:r>
                    </a:p>
                  </a:txBody>
                  <a:tcPr marL="61163" marR="6116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nSpc>
                          <a:spcPct val="107000"/>
                        </a:lnSpc>
                        <a:spcAft>
                          <a:spcPts val="800"/>
                        </a:spcAft>
                      </a:pPr>
                      <a:r>
                        <a:rPr lang="fi-FI" sz="1400" dirty="0">
                          <a:effectLst/>
                          <a:latin typeface="Calibri" panose="020F0502020204030204" pitchFamily="34" charset="0"/>
                          <a:ea typeface="Calibri" panose="020F0502020204030204" pitchFamily="34" charset="0"/>
                          <a:cs typeface="Times New Roman" panose="02020603050405020304" pitchFamily="18" charset="0"/>
                        </a:rPr>
                        <a:t>Mitä ei enää tehdä?</a:t>
                      </a:r>
                    </a:p>
                  </a:txBody>
                  <a:tcPr marL="61163" marR="6116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2869212784"/>
                  </a:ext>
                </a:extLst>
              </a:tr>
              <a:tr h="2293192">
                <a:tc>
                  <a:txBody>
                    <a:bodyPr/>
                    <a:lstStyle/>
                    <a:p>
                      <a:pPr>
                        <a:lnSpc>
                          <a:spcPct val="107000"/>
                        </a:lnSpc>
                        <a:spcAft>
                          <a:spcPts val="800"/>
                        </a:spcAft>
                      </a:pPr>
                      <a:r>
                        <a:rPr lang="fi-FI" sz="1000" dirty="0">
                          <a:effectLst/>
                          <a:latin typeface="Calibri" panose="020F0502020204030204" pitchFamily="34" charset="0"/>
                          <a:ea typeface="Calibri" panose="020F0502020204030204" pitchFamily="34" charset="0"/>
                          <a:cs typeface="Times New Roman" panose="02020603050405020304" pitchFamily="18" charset="0"/>
                        </a:rPr>
                        <a:t> </a:t>
                      </a:r>
                    </a:p>
                    <a:p>
                      <a:pPr>
                        <a:lnSpc>
                          <a:spcPct val="107000"/>
                        </a:lnSpc>
                        <a:spcAft>
                          <a:spcPts val="800"/>
                        </a:spcAft>
                      </a:pPr>
                      <a:r>
                        <a:rPr lang="fi-FI" sz="1000" dirty="0">
                          <a:effectLst/>
                          <a:latin typeface="Calibri" panose="020F0502020204030204" pitchFamily="34" charset="0"/>
                          <a:ea typeface="Calibri" panose="020F0502020204030204" pitchFamily="34" charset="0"/>
                          <a:cs typeface="Times New Roman" panose="02020603050405020304" pitchFamily="18" charset="0"/>
                        </a:rPr>
                        <a:t> </a:t>
                      </a:r>
                    </a:p>
                    <a:p>
                      <a:pPr>
                        <a:lnSpc>
                          <a:spcPct val="107000"/>
                        </a:lnSpc>
                        <a:spcAft>
                          <a:spcPts val="800"/>
                        </a:spcAft>
                      </a:pPr>
                      <a:r>
                        <a:rPr lang="fi-FI" sz="1000" dirty="0">
                          <a:effectLst/>
                          <a:latin typeface="Calibri" panose="020F0502020204030204" pitchFamily="34" charset="0"/>
                          <a:ea typeface="Calibri" panose="020F0502020204030204" pitchFamily="34" charset="0"/>
                          <a:cs typeface="Times New Roman" panose="02020603050405020304" pitchFamily="18" charset="0"/>
                        </a:rPr>
                        <a:t> </a:t>
                      </a:r>
                    </a:p>
                    <a:p>
                      <a:pPr>
                        <a:lnSpc>
                          <a:spcPct val="107000"/>
                        </a:lnSpc>
                        <a:spcAft>
                          <a:spcPts val="800"/>
                        </a:spcAft>
                      </a:pPr>
                      <a:r>
                        <a:rPr lang="fi-FI" sz="1000" dirty="0">
                          <a:effectLst/>
                          <a:latin typeface="Calibri" panose="020F0502020204030204" pitchFamily="34" charset="0"/>
                          <a:ea typeface="Calibri" panose="020F0502020204030204" pitchFamily="34" charset="0"/>
                          <a:cs typeface="Times New Roman" panose="02020603050405020304" pitchFamily="18" charset="0"/>
                        </a:rPr>
                        <a:t> </a:t>
                      </a:r>
                    </a:p>
                    <a:p>
                      <a:pPr>
                        <a:lnSpc>
                          <a:spcPct val="107000"/>
                        </a:lnSpc>
                        <a:spcAft>
                          <a:spcPts val="800"/>
                        </a:spcAft>
                      </a:pPr>
                      <a:r>
                        <a:rPr lang="fi-FI" sz="1000" dirty="0">
                          <a:effectLst/>
                          <a:latin typeface="Calibri" panose="020F0502020204030204" pitchFamily="34" charset="0"/>
                          <a:ea typeface="Calibri" panose="020F0502020204030204" pitchFamily="34" charset="0"/>
                          <a:cs typeface="Times New Roman" panose="02020603050405020304" pitchFamily="18" charset="0"/>
                        </a:rPr>
                        <a:t> </a:t>
                      </a:r>
                    </a:p>
                    <a:p>
                      <a:pPr>
                        <a:lnSpc>
                          <a:spcPct val="107000"/>
                        </a:lnSpc>
                        <a:spcAft>
                          <a:spcPts val="800"/>
                        </a:spcAft>
                      </a:pPr>
                      <a:r>
                        <a:rPr lang="fi-FI" sz="1000" dirty="0">
                          <a:effectLst/>
                          <a:latin typeface="Calibri" panose="020F0502020204030204" pitchFamily="34" charset="0"/>
                          <a:ea typeface="Calibri" panose="020F0502020204030204" pitchFamily="34" charset="0"/>
                          <a:cs typeface="Times New Roman" panose="02020603050405020304" pitchFamily="18" charset="0"/>
                        </a:rPr>
                        <a:t> </a:t>
                      </a:r>
                    </a:p>
                    <a:p>
                      <a:pPr>
                        <a:lnSpc>
                          <a:spcPct val="107000"/>
                        </a:lnSpc>
                        <a:spcAft>
                          <a:spcPts val="800"/>
                        </a:spcAft>
                      </a:pPr>
                      <a:r>
                        <a:rPr lang="fi-FI" sz="1000" dirty="0">
                          <a:effectLst/>
                          <a:latin typeface="Calibri" panose="020F0502020204030204" pitchFamily="34" charset="0"/>
                          <a:ea typeface="Calibri" panose="020F0502020204030204" pitchFamily="34" charset="0"/>
                          <a:cs typeface="Times New Roman" panose="02020603050405020304" pitchFamily="18" charset="0"/>
                        </a:rPr>
                        <a:t> </a:t>
                      </a:r>
                    </a:p>
                  </a:txBody>
                  <a:tcPr marL="61163" marR="611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nSpc>
                          <a:spcPct val="107000"/>
                        </a:lnSpc>
                        <a:spcAft>
                          <a:spcPts val="800"/>
                        </a:spcAft>
                      </a:pPr>
                      <a:endParaRPr lang="fi-FI"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1163" marR="611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nSpc>
                          <a:spcPct val="107000"/>
                        </a:lnSpc>
                        <a:spcAft>
                          <a:spcPts val="800"/>
                        </a:spcAft>
                      </a:pPr>
                      <a:endParaRPr lang="fi-FI"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1163" marR="611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nSpc>
                          <a:spcPct val="107000"/>
                        </a:lnSpc>
                        <a:spcAft>
                          <a:spcPts val="800"/>
                        </a:spcAft>
                      </a:pPr>
                      <a:endParaRPr lang="fi-FI"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1163" marR="611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nSpc>
                          <a:spcPct val="107000"/>
                        </a:lnSpc>
                        <a:spcAft>
                          <a:spcPts val="800"/>
                        </a:spcAft>
                      </a:pPr>
                      <a:endParaRPr lang="fi-FI"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1163" marR="611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3368812636"/>
                  </a:ext>
                </a:extLst>
              </a:tr>
              <a:tr h="2989284">
                <a:tc>
                  <a:txBody>
                    <a:bodyPr/>
                    <a:lstStyle/>
                    <a:p>
                      <a:pPr>
                        <a:lnSpc>
                          <a:spcPct val="107000"/>
                        </a:lnSpc>
                        <a:spcAft>
                          <a:spcPts val="800"/>
                        </a:spcAft>
                      </a:pPr>
                      <a:r>
                        <a:rPr lang="fi-FI" sz="1000" dirty="0">
                          <a:effectLst/>
                          <a:latin typeface="Calibri" panose="020F0502020204030204" pitchFamily="34" charset="0"/>
                          <a:ea typeface="Calibri" panose="020F0502020204030204" pitchFamily="34" charset="0"/>
                          <a:cs typeface="Times New Roman" panose="02020603050405020304" pitchFamily="18" charset="0"/>
                        </a:rPr>
                        <a:t> </a:t>
                      </a:r>
                    </a:p>
                    <a:p>
                      <a:pPr>
                        <a:lnSpc>
                          <a:spcPct val="107000"/>
                        </a:lnSpc>
                        <a:spcAft>
                          <a:spcPts val="800"/>
                        </a:spcAft>
                      </a:pPr>
                      <a:r>
                        <a:rPr lang="fi-FI" sz="1000" dirty="0">
                          <a:effectLst/>
                          <a:latin typeface="Calibri" panose="020F0502020204030204" pitchFamily="34" charset="0"/>
                          <a:ea typeface="Calibri" panose="020F0502020204030204" pitchFamily="34" charset="0"/>
                          <a:cs typeface="Times New Roman" panose="02020603050405020304" pitchFamily="18" charset="0"/>
                        </a:rPr>
                        <a:t> </a:t>
                      </a:r>
                    </a:p>
                    <a:p>
                      <a:pPr>
                        <a:lnSpc>
                          <a:spcPct val="107000"/>
                        </a:lnSpc>
                        <a:spcAft>
                          <a:spcPts val="800"/>
                        </a:spcAft>
                      </a:pPr>
                      <a:r>
                        <a:rPr lang="fi-FI" sz="1000" dirty="0">
                          <a:effectLst/>
                          <a:latin typeface="Calibri" panose="020F0502020204030204" pitchFamily="34" charset="0"/>
                          <a:ea typeface="Calibri" panose="020F0502020204030204" pitchFamily="34" charset="0"/>
                          <a:cs typeface="Times New Roman" panose="02020603050405020304" pitchFamily="18" charset="0"/>
                        </a:rPr>
                        <a:t> </a:t>
                      </a:r>
                    </a:p>
                    <a:p>
                      <a:pPr>
                        <a:lnSpc>
                          <a:spcPct val="107000"/>
                        </a:lnSpc>
                        <a:spcAft>
                          <a:spcPts val="800"/>
                        </a:spcAft>
                      </a:pPr>
                      <a:r>
                        <a:rPr lang="fi-FI" sz="1000" dirty="0">
                          <a:effectLst/>
                          <a:latin typeface="Calibri" panose="020F0502020204030204" pitchFamily="34" charset="0"/>
                          <a:ea typeface="Calibri" panose="020F0502020204030204" pitchFamily="34" charset="0"/>
                          <a:cs typeface="Times New Roman" panose="02020603050405020304" pitchFamily="18" charset="0"/>
                        </a:rPr>
                        <a:t> </a:t>
                      </a:r>
                    </a:p>
                    <a:p>
                      <a:pPr>
                        <a:lnSpc>
                          <a:spcPct val="107000"/>
                        </a:lnSpc>
                        <a:spcAft>
                          <a:spcPts val="800"/>
                        </a:spcAft>
                      </a:pPr>
                      <a:r>
                        <a:rPr lang="fi-FI" sz="1000" dirty="0">
                          <a:effectLst/>
                          <a:latin typeface="Calibri" panose="020F0502020204030204" pitchFamily="34" charset="0"/>
                          <a:ea typeface="Calibri" panose="020F0502020204030204" pitchFamily="34" charset="0"/>
                          <a:cs typeface="Times New Roman" panose="02020603050405020304" pitchFamily="18" charset="0"/>
                        </a:rPr>
                        <a:t> </a:t>
                      </a:r>
                    </a:p>
                    <a:p>
                      <a:pPr>
                        <a:lnSpc>
                          <a:spcPct val="107000"/>
                        </a:lnSpc>
                        <a:spcAft>
                          <a:spcPts val="800"/>
                        </a:spcAft>
                      </a:pPr>
                      <a:endParaRPr lang="fi-FI" sz="10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endParaRPr lang="fi-FI" sz="10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endParaRPr lang="fi-FI" sz="10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fi-FI" sz="1000" dirty="0">
                          <a:effectLst/>
                          <a:latin typeface="Calibri" panose="020F0502020204030204" pitchFamily="34" charset="0"/>
                          <a:ea typeface="Calibri" panose="020F0502020204030204" pitchFamily="34" charset="0"/>
                          <a:cs typeface="Times New Roman" panose="02020603050405020304" pitchFamily="18" charset="0"/>
                        </a:rPr>
                        <a:t> </a:t>
                      </a:r>
                    </a:p>
                  </a:txBody>
                  <a:tcPr marL="61163" marR="611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nSpc>
                          <a:spcPct val="107000"/>
                        </a:lnSpc>
                        <a:spcAft>
                          <a:spcPts val="800"/>
                        </a:spcAft>
                      </a:pPr>
                      <a:endParaRPr lang="fi-FI"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1163" marR="611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nSpc>
                          <a:spcPct val="107000"/>
                        </a:lnSpc>
                        <a:spcAft>
                          <a:spcPts val="800"/>
                        </a:spcAft>
                      </a:pPr>
                      <a:endParaRPr lang="fi-FI"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1163" marR="611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nSpc>
                          <a:spcPct val="107000"/>
                        </a:lnSpc>
                        <a:spcAft>
                          <a:spcPts val="800"/>
                        </a:spcAft>
                      </a:pPr>
                      <a:endParaRPr lang="fi-FI"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1163" marR="611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nSpc>
                          <a:spcPct val="107000"/>
                        </a:lnSpc>
                        <a:spcAft>
                          <a:spcPts val="800"/>
                        </a:spcAft>
                      </a:pPr>
                      <a:endParaRPr lang="fi-FI"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1163" marR="611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2246755413"/>
                  </a:ext>
                </a:extLst>
              </a:tr>
            </a:tbl>
          </a:graphicData>
        </a:graphic>
      </p:graphicFrame>
      <p:sp>
        <p:nvSpPr>
          <p:cNvPr id="2" name="Tekstiruutu 1">
            <a:extLst>
              <a:ext uri="{FF2B5EF4-FFF2-40B4-BE49-F238E27FC236}">
                <a16:creationId xmlns:a16="http://schemas.microsoft.com/office/drawing/2014/main" id="{F0073743-CFCB-42AD-AEDD-FAEEF5B74628}"/>
              </a:ext>
            </a:extLst>
          </p:cNvPr>
          <p:cNvSpPr txBox="1"/>
          <p:nvPr/>
        </p:nvSpPr>
        <p:spPr>
          <a:xfrm>
            <a:off x="336952" y="201228"/>
            <a:ext cx="4764947" cy="3693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i-FI" sz="1800" b="1" i="0" u="none" strike="noStrike" kern="1200" cap="none" spc="0" normalizeH="0" baseline="0" noProof="0" dirty="0">
                <a:ln>
                  <a:noFill/>
                </a:ln>
                <a:solidFill>
                  <a:prstClr val="white"/>
                </a:solidFill>
                <a:effectLst/>
                <a:uLnTx/>
                <a:uFillTx/>
                <a:latin typeface="Calibri" panose="020F0502020204030204" pitchFamily="34" charset="0"/>
                <a:ea typeface="Calibri" panose="020F0502020204030204" pitchFamily="34" charset="0"/>
                <a:cs typeface="Times New Roman" panose="02020603050405020304" pitchFamily="18" charset="0"/>
              </a:rPr>
              <a:t>Ruokakasvatuksen tuki ja jatkuvuus</a:t>
            </a:r>
            <a:endParaRPr kumimoji="0" lang="fi-FI"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76939128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latunnisteen paikkamerkki 1">
            <a:extLst>
              <a:ext uri="{FF2B5EF4-FFF2-40B4-BE49-F238E27FC236}">
                <a16:creationId xmlns:a16="http://schemas.microsoft.com/office/drawing/2014/main" id="{B9105842-DE56-4EA9-B793-8E51FCFD08FD}"/>
              </a:ext>
            </a:extLst>
          </p:cNvPr>
          <p:cNvSpPr>
            <a:spLocks noGrp="1"/>
          </p:cNvSpPr>
          <p:nvPr>
            <p:ph type="ftr" sz="quarter" idx="10"/>
          </p:nvPr>
        </p:nvSpPr>
        <p:spPr/>
        <p:txBody>
          <a:bodyPr/>
          <a:lstStyle/>
          <a:p>
            <a:r>
              <a:rPr lang="en-GB"/>
              <a:t>neuvokasperhe.fi</a:t>
            </a:r>
            <a:endParaRPr lang="en-FI" dirty="0"/>
          </a:p>
        </p:txBody>
      </p:sp>
      <p:sp>
        <p:nvSpPr>
          <p:cNvPr id="3" name="Tekstiruutu 2">
            <a:extLst>
              <a:ext uri="{FF2B5EF4-FFF2-40B4-BE49-F238E27FC236}">
                <a16:creationId xmlns:a16="http://schemas.microsoft.com/office/drawing/2014/main" id="{609BD2BC-02AD-491D-932F-C95F20DAAC16}"/>
              </a:ext>
            </a:extLst>
          </p:cNvPr>
          <p:cNvSpPr txBox="1"/>
          <p:nvPr/>
        </p:nvSpPr>
        <p:spPr>
          <a:xfrm>
            <a:off x="4523983" y="1615858"/>
            <a:ext cx="3144033" cy="830997"/>
          </a:xfrm>
          <a:prstGeom prst="rect">
            <a:avLst/>
          </a:prstGeom>
          <a:noFill/>
        </p:spPr>
        <p:txBody>
          <a:bodyPr wrap="square" rtlCol="0">
            <a:spAutoFit/>
          </a:bodyPr>
          <a:lstStyle/>
          <a:p>
            <a:pPr algn="ctr"/>
            <a:r>
              <a:rPr lang="fi-FI" sz="4800" dirty="0">
                <a:latin typeface="Lato SemiBold" panose="020B0604020202020204" pitchFamily="34" charset="0"/>
                <a:ea typeface="Lato SemiBold" panose="020B0604020202020204" pitchFamily="34" charset="0"/>
                <a:cs typeface="Lato SemiBold" panose="020B0604020202020204" pitchFamily="34" charset="0"/>
              </a:rPr>
              <a:t>Nykytila.fi</a:t>
            </a:r>
          </a:p>
        </p:txBody>
      </p:sp>
    </p:spTree>
    <p:extLst>
      <p:ext uri="{BB962C8B-B14F-4D97-AF65-F5344CB8AC3E}">
        <p14:creationId xmlns:p14="http://schemas.microsoft.com/office/powerpoint/2010/main" val="10727526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latunnisteen paikkamerkki 1">
            <a:extLst>
              <a:ext uri="{FF2B5EF4-FFF2-40B4-BE49-F238E27FC236}">
                <a16:creationId xmlns:a16="http://schemas.microsoft.com/office/drawing/2014/main" id="{EA7A6B37-9EC5-0DFF-5FFF-DD329330BA3D}"/>
              </a:ext>
            </a:extLst>
          </p:cNvPr>
          <p:cNvSpPr>
            <a:spLocks noGrp="1"/>
          </p:cNvSpPr>
          <p:nvPr>
            <p:ph type="ftr"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a:ln>
                  <a:noFill/>
                </a:ln>
                <a:solidFill>
                  <a:srgbClr val="333334"/>
                </a:solidFill>
                <a:effectLst/>
                <a:uLnTx/>
                <a:uFillTx/>
                <a:latin typeface="Verdana"/>
                <a:ea typeface="+mn-ea"/>
                <a:cs typeface="+mn-cs"/>
              </a:rPr>
              <a:t>neuvokasperhe.fi</a:t>
            </a:r>
            <a:endParaRPr kumimoji="0" lang="en-FI" sz="1000" b="0" i="0" u="none" strike="noStrike" kern="1200" cap="none" spc="0" normalizeH="0" baseline="0" noProof="0">
              <a:ln>
                <a:noFill/>
              </a:ln>
              <a:solidFill>
                <a:srgbClr val="333334"/>
              </a:solidFill>
              <a:effectLst/>
              <a:uLnTx/>
              <a:uFillTx/>
              <a:latin typeface="Verdana"/>
              <a:ea typeface="+mn-ea"/>
              <a:cs typeface="+mn-cs"/>
            </a:endParaRPr>
          </a:p>
        </p:txBody>
      </p:sp>
      <p:sp>
        <p:nvSpPr>
          <p:cNvPr id="5" name="Otsikko 1">
            <a:extLst>
              <a:ext uri="{FF2B5EF4-FFF2-40B4-BE49-F238E27FC236}">
                <a16:creationId xmlns:a16="http://schemas.microsoft.com/office/drawing/2014/main" id="{3846F48A-1BE5-2313-B31F-D16D62207A9B}"/>
              </a:ext>
            </a:extLst>
          </p:cNvPr>
          <p:cNvSpPr txBox="1">
            <a:spLocks/>
          </p:cNvSpPr>
          <p:nvPr/>
        </p:nvSpPr>
        <p:spPr>
          <a:xfrm>
            <a:off x="522000" y="522000"/>
            <a:ext cx="11156400" cy="1325563"/>
          </a:xfrm>
          <a:prstGeom prst="rect">
            <a:avLst/>
          </a:prstGeom>
        </p:spPr>
        <p:txBody>
          <a:bodyPr/>
          <a:lstStyle>
            <a:lvl1pPr algn="l" rtl="0" fontAlgn="base">
              <a:lnSpc>
                <a:spcPct val="90000"/>
              </a:lnSpc>
              <a:spcBef>
                <a:spcPct val="0"/>
              </a:spcBef>
              <a:spcAft>
                <a:spcPct val="0"/>
              </a:spcAft>
              <a:defRPr sz="3200" b="1" kern="1200">
                <a:solidFill>
                  <a:schemeClr val="tx1"/>
                </a:solidFill>
                <a:latin typeface="+mj-lt"/>
                <a:ea typeface="Verdana" panose="020B0604030504040204" pitchFamily="34" charset="0"/>
                <a:cs typeface="Verdana" panose="020B0604030504040204" pitchFamily="34" charset="0"/>
              </a:defRPr>
            </a:lvl1pPr>
            <a:lvl2pPr algn="l" rtl="0" fontAlgn="base">
              <a:lnSpc>
                <a:spcPct val="90000"/>
              </a:lnSpc>
              <a:spcBef>
                <a:spcPct val="0"/>
              </a:spcBef>
              <a:spcAft>
                <a:spcPct val="0"/>
              </a:spcAft>
              <a:defRPr sz="3200" b="1">
                <a:solidFill>
                  <a:schemeClr val="tx1"/>
                </a:solidFill>
                <a:latin typeface="Verdana" panose="020B0604030504040204" pitchFamily="34" charset="0"/>
                <a:ea typeface="Verdana" panose="020B0604030504040204" pitchFamily="34" charset="0"/>
                <a:cs typeface="Verdana" panose="020B0604030504040204" pitchFamily="34" charset="0"/>
              </a:defRPr>
            </a:lvl2pPr>
            <a:lvl3pPr algn="l" rtl="0" fontAlgn="base">
              <a:lnSpc>
                <a:spcPct val="90000"/>
              </a:lnSpc>
              <a:spcBef>
                <a:spcPct val="0"/>
              </a:spcBef>
              <a:spcAft>
                <a:spcPct val="0"/>
              </a:spcAft>
              <a:defRPr sz="3200" b="1">
                <a:solidFill>
                  <a:schemeClr val="tx1"/>
                </a:solidFill>
                <a:latin typeface="Verdana" panose="020B0604030504040204" pitchFamily="34" charset="0"/>
                <a:ea typeface="Verdana" panose="020B0604030504040204" pitchFamily="34" charset="0"/>
                <a:cs typeface="Verdana" panose="020B0604030504040204" pitchFamily="34" charset="0"/>
              </a:defRPr>
            </a:lvl3pPr>
            <a:lvl4pPr algn="l" rtl="0" fontAlgn="base">
              <a:lnSpc>
                <a:spcPct val="90000"/>
              </a:lnSpc>
              <a:spcBef>
                <a:spcPct val="0"/>
              </a:spcBef>
              <a:spcAft>
                <a:spcPct val="0"/>
              </a:spcAft>
              <a:defRPr sz="3200" b="1">
                <a:solidFill>
                  <a:schemeClr val="tx1"/>
                </a:solidFill>
                <a:latin typeface="Verdana" panose="020B0604030504040204" pitchFamily="34" charset="0"/>
                <a:ea typeface="Verdana" panose="020B0604030504040204" pitchFamily="34" charset="0"/>
                <a:cs typeface="Verdana" panose="020B0604030504040204" pitchFamily="34" charset="0"/>
              </a:defRPr>
            </a:lvl4pPr>
            <a:lvl5pPr algn="l" rtl="0" fontAlgn="base">
              <a:lnSpc>
                <a:spcPct val="90000"/>
              </a:lnSpc>
              <a:spcBef>
                <a:spcPct val="0"/>
              </a:spcBef>
              <a:spcAft>
                <a:spcPct val="0"/>
              </a:spcAft>
              <a:defRPr sz="3200" b="1">
                <a:solidFill>
                  <a:schemeClr val="tx1"/>
                </a:solidFill>
                <a:latin typeface="Verdana" panose="020B0604030504040204" pitchFamily="34" charset="0"/>
                <a:ea typeface="Verdana" panose="020B0604030504040204" pitchFamily="34" charset="0"/>
                <a:cs typeface="Verdana" panose="020B0604030504040204" pitchFamily="34" charset="0"/>
              </a:defRPr>
            </a:lvl5pPr>
            <a:lvl6pPr marL="457200" algn="l" rtl="0" fontAlgn="base">
              <a:lnSpc>
                <a:spcPct val="90000"/>
              </a:lnSpc>
              <a:spcBef>
                <a:spcPct val="0"/>
              </a:spcBef>
              <a:spcAft>
                <a:spcPct val="0"/>
              </a:spcAft>
              <a:defRPr sz="3200" b="1">
                <a:solidFill>
                  <a:schemeClr val="tx1"/>
                </a:solidFill>
                <a:latin typeface="Verdana" panose="020B0604030504040204" pitchFamily="34" charset="0"/>
                <a:ea typeface="Verdana" panose="020B0604030504040204" pitchFamily="34" charset="0"/>
                <a:cs typeface="Verdana" panose="020B0604030504040204" pitchFamily="34" charset="0"/>
              </a:defRPr>
            </a:lvl6pPr>
            <a:lvl7pPr marL="914400" algn="l" rtl="0" fontAlgn="base">
              <a:lnSpc>
                <a:spcPct val="90000"/>
              </a:lnSpc>
              <a:spcBef>
                <a:spcPct val="0"/>
              </a:spcBef>
              <a:spcAft>
                <a:spcPct val="0"/>
              </a:spcAft>
              <a:defRPr sz="3200" b="1">
                <a:solidFill>
                  <a:schemeClr val="tx1"/>
                </a:solidFill>
                <a:latin typeface="Verdana" panose="020B0604030504040204" pitchFamily="34" charset="0"/>
                <a:ea typeface="Verdana" panose="020B0604030504040204" pitchFamily="34" charset="0"/>
                <a:cs typeface="Verdana" panose="020B0604030504040204" pitchFamily="34" charset="0"/>
              </a:defRPr>
            </a:lvl7pPr>
            <a:lvl8pPr marL="1371600" algn="l" rtl="0" fontAlgn="base">
              <a:lnSpc>
                <a:spcPct val="90000"/>
              </a:lnSpc>
              <a:spcBef>
                <a:spcPct val="0"/>
              </a:spcBef>
              <a:spcAft>
                <a:spcPct val="0"/>
              </a:spcAft>
              <a:defRPr sz="3200" b="1">
                <a:solidFill>
                  <a:schemeClr val="tx1"/>
                </a:solidFill>
                <a:latin typeface="Verdana" panose="020B0604030504040204" pitchFamily="34" charset="0"/>
                <a:ea typeface="Verdana" panose="020B0604030504040204" pitchFamily="34" charset="0"/>
                <a:cs typeface="Verdana" panose="020B0604030504040204" pitchFamily="34" charset="0"/>
              </a:defRPr>
            </a:lvl8pPr>
            <a:lvl9pPr marL="1828800" algn="l" rtl="0" fontAlgn="base">
              <a:lnSpc>
                <a:spcPct val="90000"/>
              </a:lnSpc>
              <a:spcBef>
                <a:spcPct val="0"/>
              </a:spcBef>
              <a:spcAft>
                <a:spcPct val="0"/>
              </a:spcAft>
              <a:defRPr sz="3200" b="1">
                <a:solidFill>
                  <a:schemeClr val="tx1"/>
                </a:solidFill>
                <a:latin typeface="Verdana" panose="020B0604030504040204" pitchFamily="34" charset="0"/>
                <a:ea typeface="Verdana" panose="020B0604030504040204" pitchFamily="34" charset="0"/>
                <a:cs typeface="Verdana" panose="020B0604030504040204" pitchFamily="34" charset="0"/>
              </a:defRPr>
            </a:lvl9pPr>
          </a:lstStyle>
          <a:p>
            <a:r>
              <a:rPr lang="fi-FI" sz="3150" b="0" dirty="0"/>
              <a:t>Ruokailun ja ruokakasvatuksen kehittäminen</a:t>
            </a:r>
            <a:br>
              <a:rPr lang="fi-FI" sz="3150" dirty="0"/>
            </a:br>
            <a:r>
              <a:rPr lang="fi-FI" sz="3150" dirty="0"/>
              <a:t>Toimintasuunnitelmapohja päiväkodille</a:t>
            </a:r>
          </a:p>
        </p:txBody>
      </p:sp>
      <p:sp>
        <p:nvSpPr>
          <p:cNvPr id="6" name="Sisällön paikkamerkki 3">
            <a:extLst>
              <a:ext uri="{FF2B5EF4-FFF2-40B4-BE49-F238E27FC236}">
                <a16:creationId xmlns:a16="http://schemas.microsoft.com/office/drawing/2014/main" id="{2BB7269A-6E8A-FF09-411C-5B8EA43424BA}"/>
              </a:ext>
            </a:extLst>
          </p:cNvPr>
          <p:cNvSpPr txBox="1">
            <a:spLocks/>
          </p:cNvSpPr>
          <p:nvPr/>
        </p:nvSpPr>
        <p:spPr>
          <a:xfrm>
            <a:off x="521999" y="1847563"/>
            <a:ext cx="6237964" cy="4342100"/>
          </a:xfrm>
          <a:prstGeom prst="rect">
            <a:avLst/>
          </a:prstGeom>
        </p:spPr>
        <p:txBody>
          <a:bodyPr/>
          <a:lstStyle>
            <a:lvl1pPr marL="228600" indent="-228600" algn="l" rtl="0" fontAlgn="base">
              <a:spcBef>
                <a:spcPts val="1000"/>
              </a:spcBef>
              <a:spcAft>
                <a:spcPts val="1000"/>
              </a:spcAft>
              <a:buFont typeface="Arial" panose="020B0604020202020204" pitchFamily="34" charset="0"/>
              <a:buChar char="•"/>
              <a:defRPr sz="1600" kern="1200">
                <a:solidFill>
                  <a:schemeClr val="tx1"/>
                </a:solidFill>
                <a:latin typeface="+mn-lt"/>
                <a:ea typeface="+mn-ea"/>
                <a:cs typeface="+mn-cs"/>
              </a:defRPr>
            </a:lvl1pPr>
            <a:lvl2pPr marL="685800" indent="-228600" algn="l" rtl="0" fontAlgn="base">
              <a:spcBef>
                <a:spcPts val="1000"/>
              </a:spcBef>
              <a:spcAft>
                <a:spcPts val="1000"/>
              </a:spcAft>
              <a:buFont typeface="Arial" panose="020B0604020202020204" pitchFamily="34" charset="0"/>
              <a:buChar char="•"/>
              <a:defRPr sz="1600" kern="1200">
                <a:solidFill>
                  <a:schemeClr val="tx1"/>
                </a:solidFill>
                <a:latin typeface="+mn-lt"/>
                <a:ea typeface="+mn-ea"/>
                <a:cs typeface="+mn-cs"/>
              </a:defRPr>
            </a:lvl2pPr>
            <a:lvl3pPr marL="1143000" indent="-228600" algn="l" rtl="0" fontAlgn="base">
              <a:spcBef>
                <a:spcPts val="1000"/>
              </a:spcBef>
              <a:spcAft>
                <a:spcPts val="1000"/>
              </a:spcAft>
              <a:buFont typeface="Arial" panose="020B0604020202020204" pitchFamily="34" charset="0"/>
              <a:buChar char="•"/>
              <a:defRPr sz="1600" kern="1200">
                <a:solidFill>
                  <a:schemeClr val="tx1"/>
                </a:solidFill>
                <a:latin typeface="+mn-lt"/>
                <a:ea typeface="+mn-ea"/>
                <a:cs typeface="+mn-cs"/>
              </a:defRPr>
            </a:lvl3pPr>
            <a:lvl4pPr marL="1600200" indent="-228600" algn="l" rtl="0" fontAlgn="base">
              <a:spcBef>
                <a:spcPts val="1000"/>
              </a:spcBef>
              <a:spcAft>
                <a:spcPts val="1000"/>
              </a:spcAft>
              <a:buFont typeface="Arial" panose="020B0604020202020204" pitchFamily="34" charset="0"/>
              <a:buChar char="•"/>
              <a:defRPr sz="1600" kern="1200">
                <a:solidFill>
                  <a:schemeClr val="tx1"/>
                </a:solidFill>
                <a:latin typeface="+mn-lt"/>
                <a:ea typeface="+mn-ea"/>
                <a:cs typeface="+mn-cs"/>
              </a:defRPr>
            </a:lvl4pPr>
            <a:lvl5pPr marL="2057400" indent="-228600" algn="l" rtl="0" fontAlgn="base">
              <a:spcBef>
                <a:spcPts val="1000"/>
              </a:spcBef>
              <a:spcAft>
                <a:spcPts val="1000"/>
              </a:spcAft>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100000"/>
              </a:lnSpc>
              <a:spcBef>
                <a:spcPts val="500"/>
              </a:spcBef>
              <a:spcAft>
                <a:spcPts val="0"/>
              </a:spcAft>
              <a:buFont typeface="Arial" panose="020B0604020202020204" pitchFamily="34" charset="0"/>
              <a:buChar char="•"/>
              <a:defRPr sz="1600" kern="1200">
                <a:solidFill>
                  <a:schemeClr val="tx1"/>
                </a:solidFill>
                <a:latin typeface="+mn-lt"/>
                <a:ea typeface="+mn-ea"/>
                <a:cs typeface="+mn-cs"/>
              </a:defRPr>
            </a:lvl6pPr>
            <a:lvl7pPr marL="2971800" indent="-228600" algn="l" defTabSz="914400" rtl="0" eaLnBrk="1" latinLnBrk="0" hangingPunct="1">
              <a:lnSpc>
                <a:spcPct val="100000"/>
              </a:lnSpc>
              <a:spcBef>
                <a:spcPts val="500"/>
              </a:spcBef>
              <a:buFont typeface="Arial" panose="020B0604020202020204" pitchFamily="34" charset="0"/>
              <a:buChar char="•"/>
              <a:defRPr sz="1600" kern="1200">
                <a:solidFill>
                  <a:schemeClr val="tx1"/>
                </a:solidFill>
                <a:latin typeface="+mn-lt"/>
                <a:ea typeface="+mn-ea"/>
                <a:cs typeface="+mn-cs"/>
              </a:defRPr>
            </a:lvl7pPr>
            <a:lvl8pPr marL="3429000" indent="-228600" algn="l" defTabSz="914400" rtl="0" eaLnBrk="1" latinLnBrk="0" hangingPunct="1">
              <a:lnSpc>
                <a:spcPct val="100000"/>
              </a:lnSpc>
              <a:spcBef>
                <a:spcPts val="500"/>
              </a:spcBef>
              <a:buFont typeface="Arial" panose="020B0604020202020204" pitchFamily="34" charset="0"/>
              <a:buChar char="•"/>
              <a:defRPr sz="1600" kern="1200">
                <a:solidFill>
                  <a:schemeClr val="tx1"/>
                </a:solidFill>
                <a:latin typeface="+mn-lt"/>
                <a:ea typeface="+mn-ea"/>
                <a:cs typeface="+mn-cs"/>
              </a:defRPr>
            </a:lvl8pPr>
            <a:lvl9pPr marL="3657600" indent="0" algn="l" defTabSz="914400" rtl="0" eaLnBrk="1" latinLnBrk="0" hangingPunct="1">
              <a:lnSpc>
                <a:spcPct val="10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0" indent="0">
              <a:lnSpc>
                <a:spcPct val="110000"/>
              </a:lnSpc>
              <a:buNone/>
            </a:pPr>
            <a:r>
              <a:rPr lang="fi-FI" sz="2000" dirty="0">
                <a:latin typeface="Verdana" panose="020B0604030504040204" pitchFamily="34" charset="0"/>
                <a:ea typeface="Verdana" panose="020B0604030504040204" pitchFamily="34" charset="0"/>
                <a:cs typeface="Lato"/>
              </a:rPr>
              <a:t>Ennen toimintasuunnitelman laatimista toteuttakaa yksikössä ruokailun ja ruokakasvatuksen arviointi </a:t>
            </a:r>
            <a:r>
              <a:rPr lang="fi-FI" sz="2000" dirty="0">
                <a:latin typeface="Verdana" panose="020B0604030504040204" pitchFamily="34" charset="0"/>
                <a:ea typeface="Verdana" panose="020B0604030504040204" pitchFamily="34" charset="0"/>
                <a:cs typeface="Lato"/>
                <a:hlinkClick r:id="rId2"/>
              </a:rPr>
              <a:t>nykytila.fi</a:t>
            </a:r>
            <a:r>
              <a:rPr lang="fi-FI" sz="2000" dirty="0">
                <a:latin typeface="Verdana" panose="020B0604030504040204" pitchFamily="34" charset="0"/>
                <a:ea typeface="Verdana" panose="020B0604030504040204" pitchFamily="34" charset="0"/>
                <a:cs typeface="Lato"/>
              </a:rPr>
              <a:t>-verkkopalvelussa. Arviointi toimii pohjana keskeisten tavoitteiden määrittelylle. </a:t>
            </a:r>
          </a:p>
          <a:p>
            <a:pPr marL="0" indent="0">
              <a:lnSpc>
                <a:spcPct val="110000"/>
              </a:lnSpc>
              <a:buNone/>
            </a:pPr>
            <a:r>
              <a:rPr lang="fi-FI" sz="2000" dirty="0">
                <a:latin typeface="Verdana" panose="020B0604030504040204" pitchFamily="34" charset="0"/>
                <a:ea typeface="Verdana" panose="020B0604030504040204" pitchFamily="34" charset="0"/>
                <a:cs typeface="Lato"/>
              </a:rPr>
              <a:t>Sopikaa yhdessä lukuvuoden aikana toteutettavat tavoitteet yhdelle tai useammalle teemalle. Onnistumista tukevat ytimekkäät ja konkreettiset tavoitteet, joiden osalta vähemmän on enemmän. </a:t>
            </a:r>
          </a:p>
          <a:p>
            <a:endParaRPr lang="fi-FI" dirty="0"/>
          </a:p>
        </p:txBody>
      </p:sp>
      <p:sp>
        <p:nvSpPr>
          <p:cNvPr id="7" name="Sisällön paikkamerkki 6">
            <a:extLst>
              <a:ext uri="{FF2B5EF4-FFF2-40B4-BE49-F238E27FC236}">
                <a16:creationId xmlns:a16="http://schemas.microsoft.com/office/drawing/2014/main" id="{888696B1-0911-386C-9ACE-0E85B9ECDD3C}"/>
              </a:ext>
            </a:extLst>
          </p:cNvPr>
          <p:cNvSpPr txBox="1">
            <a:spLocks/>
          </p:cNvSpPr>
          <p:nvPr/>
        </p:nvSpPr>
        <p:spPr>
          <a:xfrm>
            <a:off x="7189940" y="2505075"/>
            <a:ext cx="4488460" cy="3684588"/>
          </a:xfrm>
          <a:prstGeom prst="rect">
            <a:avLst/>
          </a:prstGeom>
        </p:spPr>
        <p:txBody>
          <a:bodyPr/>
          <a:lstStyle>
            <a:lvl1pPr marL="228600" indent="-228600" algn="l" rtl="0" fontAlgn="base">
              <a:spcBef>
                <a:spcPts val="1000"/>
              </a:spcBef>
              <a:spcAft>
                <a:spcPts val="1000"/>
              </a:spcAft>
              <a:buFont typeface="Arial" panose="020B0604020202020204" pitchFamily="34" charset="0"/>
              <a:buChar char="•"/>
              <a:defRPr sz="1600" kern="1200">
                <a:solidFill>
                  <a:schemeClr val="tx1"/>
                </a:solidFill>
                <a:latin typeface="+mn-lt"/>
                <a:ea typeface="+mn-ea"/>
                <a:cs typeface="+mn-cs"/>
              </a:defRPr>
            </a:lvl1pPr>
            <a:lvl2pPr marL="685800" indent="-228600" algn="l" rtl="0" fontAlgn="base">
              <a:spcBef>
                <a:spcPts val="1000"/>
              </a:spcBef>
              <a:spcAft>
                <a:spcPts val="1000"/>
              </a:spcAft>
              <a:buFont typeface="Arial" panose="020B0604020202020204" pitchFamily="34" charset="0"/>
              <a:buChar char="•"/>
              <a:defRPr sz="1600" kern="1200">
                <a:solidFill>
                  <a:schemeClr val="tx1"/>
                </a:solidFill>
                <a:latin typeface="+mn-lt"/>
                <a:ea typeface="+mn-ea"/>
                <a:cs typeface="+mn-cs"/>
              </a:defRPr>
            </a:lvl2pPr>
            <a:lvl3pPr marL="1143000" indent="-228600" algn="l" rtl="0" fontAlgn="base">
              <a:spcBef>
                <a:spcPts val="1000"/>
              </a:spcBef>
              <a:spcAft>
                <a:spcPts val="1000"/>
              </a:spcAft>
              <a:buFont typeface="Arial" panose="020B0604020202020204" pitchFamily="34" charset="0"/>
              <a:buChar char="•"/>
              <a:defRPr sz="1600" kern="1200">
                <a:solidFill>
                  <a:schemeClr val="tx1"/>
                </a:solidFill>
                <a:latin typeface="+mn-lt"/>
                <a:ea typeface="+mn-ea"/>
                <a:cs typeface="+mn-cs"/>
              </a:defRPr>
            </a:lvl3pPr>
            <a:lvl4pPr marL="1600200" indent="-228600" algn="l" rtl="0" fontAlgn="base">
              <a:spcBef>
                <a:spcPts val="1000"/>
              </a:spcBef>
              <a:spcAft>
                <a:spcPts val="1000"/>
              </a:spcAft>
              <a:buFont typeface="Arial" panose="020B0604020202020204" pitchFamily="34" charset="0"/>
              <a:buChar char="•"/>
              <a:defRPr sz="1600" kern="1200">
                <a:solidFill>
                  <a:schemeClr val="tx1"/>
                </a:solidFill>
                <a:latin typeface="+mn-lt"/>
                <a:ea typeface="+mn-ea"/>
                <a:cs typeface="+mn-cs"/>
              </a:defRPr>
            </a:lvl4pPr>
            <a:lvl5pPr marL="2057400" indent="-228600" algn="l" rtl="0" fontAlgn="base">
              <a:spcBef>
                <a:spcPts val="1000"/>
              </a:spcBef>
              <a:spcAft>
                <a:spcPts val="1000"/>
              </a:spcAft>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100000"/>
              </a:lnSpc>
              <a:spcBef>
                <a:spcPts val="500"/>
              </a:spcBef>
              <a:spcAft>
                <a:spcPts val="0"/>
              </a:spcAft>
              <a:buFont typeface="Arial" panose="020B0604020202020204" pitchFamily="34" charset="0"/>
              <a:buChar char="•"/>
              <a:defRPr sz="1600" kern="1200">
                <a:solidFill>
                  <a:schemeClr val="tx1"/>
                </a:solidFill>
                <a:latin typeface="+mn-lt"/>
                <a:ea typeface="+mn-ea"/>
                <a:cs typeface="+mn-cs"/>
              </a:defRPr>
            </a:lvl6pPr>
            <a:lvl7pPr marL="2971800" indent="-228600" algn="l" defTabSz="914400" rtl="0" eaLnBrk="1" latinLnBrk="0" hangingPunct="1">
              <a:lnSpc>
                <a:spcPct val="100000"/>
              </a:lnSpc>
              <a:spcBef>
                <a:spcPts val="500"/>
              </a:spcBef>
              <a:buFont typeface="Arial" panose="020B0604020202020204" pitchFamily="34" charset="0"/>
              <a:buChar char="•"/>
              <a:defRPr sz="1600" kern="1200">
                <a:solidFill>
                  <a:schemeClr val="tx1"/>
                </a:solidFill>
                <a:latin typeface="+mn-lt"/>
                <a:ea typeface="+mn-ea"/>
                <a:cs typeface="+mn-cs"/>
              </a:defRPr>
            </a:lvl7pPr>
            <a:lvl8pPr marL="3429000" indent="-228600" algn="l" defTabSz="914400" rtl="0" eaLnBrk="1" latinLnBrk="0" hangingPunct="1">
              <a:lnSpc>
                <a:spcPct val="100000"/>
              </a:lnSpc>
              <a:spcBef>
                <a:spcPts val="500"/>
              </a:spcBef>
              <a:buFont typeface="Arial" panose="020B0604020202020204" pitchFamily="34" charset="0"/>
              <a:buChar char="•"/>
              <a:defRPr sz="1600" kern="1200">
                <a:solidFill>
                  <a:schemeClr val="tx1"/>
                </a:solidFill>
                <a:latin typeface="+mn-lt"/>
                <a:ea typeface="+mn-ea"/>
                <a:cs typeface="+mn-cs"/>
              </a:defRPr>
            </a:lvl8pPr>
            <a:lvl9pPr marL="3657600" indent="0" algn="l" defTabSz="914400" rtl="0" eaLnBrk="1" latinLnBrk="0" hangingPunct="1">
              <a:lnSpc>
                <a:spcPct val="10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342900" indent="-342900"/>
            <a:r>
              <a:rPr lang="fi-FI" dirty="0">
                <a:ea typeface="Lato"/>
                <a:cs typeface="Lato"/>
              </a:rPr>
              <a:t>Ruokakasvatus osana kasvatusta ja opetusta</a:t>
            </a:r>
          </a:p>
          <a:p>
            <a:pPr marL="342900" indent="-342900"/>
            <a:r>
              <a:rPr lang="fi-FI" dirty="0">
                <a:ea typeface="Lato"/>
                <a:cs typeface="Lato"/>
              </a:rPr>
              <a:t>Ruokailun järjestäminen ja kehittäminen</a:t>
            </a:r>
          </a:p>
          <a:p>
            <a:pPr marL="342900" indent="-342900"/>
            <a:r>
              <a:rPr lang="fi-FI" dirty="0">
                <a:ea typeface="Lato"/>
                <a:cs typeface="Lato"/>
              </a:rPr>
              <a:t>Monipuolinen ja riittävä ateria</a:t>
            </a:r>
          </a:p>
          <a:p>
            <a:pPr marL="342900" indent="-342900"/>
            <a:r>
              <a:rPr lang="fi-FI" dirty="0">
                <a:ea typeface="Lato"/>
                <a:cs typeface="Lato"/>
              </a:rPr>
              <a:t>Ruokakasvatusta edistävä yhteistyö</a:t>
            </a:r>
          </a:p>
          <a:p>
            <a:pPr marL="342900" indent="-342900" fontAlgn="auto">
              <a:spcAft>
                <a:spcPts val="0"/>
              </a:spcAft>
              <a:defRPr/>
            </a:pPr>
            <a:r>
              <a:rPr lang="fi-FI" dirty="0">
                <a:solidFill>
                  <a:prstClr val="black"/>
                </a:solidFill>
                <a:ea typeface="Lato"/>
                <a:cs typeface="Lato"/>
              </a:rPr>
              <a:t>Ruokakasvatuksen tuki ja jatkuvuus</a:t>
            </a:r>
            <a:endParaRPr lang="fi-FI" dirty="0">
              <a:ea typeface="Lato"/>
              <a:cs typeface="Lato"/>
            </a:endParaRPr>
          </a:p>
          <a:p>
            <a:endParaRPr lang="fi-FI" dirty="0"/>
          </a:p>
        </p:txBody>
      </p:sp>
      <p:sp>
        <p:nvSpPr>
          <p:cNvPr id="9" name="Tekstin paikkamerkki 5">
            <a:extLst>
              <a:ext uri="{FF2B5EF4-FFF2-40B4-BE49-F238E27FC236}">
                <a16:creationId xmlns:a16="http://schemas.microsoft.com/office/drawing/2014/main" id="{BB2750FE-E9CB-2893-B0DE-11E9F15C7528}"/>
              </a:ext>
            </a:extLst>
          </p:cNvPr>
          <p:cNvSpPr txBox="1">
            <a:spLocks/>
          </p:cNvSpPr>
          <p:nvPr/>
        </p:nvSpPr>
        <p:spPr>
          <a:xfrm>
            <a:off x="7189940" y="2042787"/>
            <a:ext cx="4488460" cy="462288"/>
          </a:xfrm>
          <a:prstGeom prst="rect">
            <a:avLst/>
          </a:prstGeom>
        </p:spPr>
        <p:txBody>
          <a:bodyPr vert="horz" lIns="91440" tIns="45720" rIns="91440" bIns="45720" rtlCol="0" anchor="b">
            <a:noAutofit/>
          </a:bodyPr>
          <a:lstStyle>
            <a:lvl1pPr marL="0" indent="0" algn="l" defTabSz="914400" rtl="0" eaLnBrk="1" latinLnBrk="0" hangingPunct="1">
              <a:lnSpc>
                <a:spcPct val="100000"/>
              </a:lnSpc>
              <a:spcBef>
                <a:spcPts val="1000"/>
              </a:spcBef>
              <a:spcAft>
                <a:spcPts val="1000"/>
              </a:spcAft>
              <a:buFont typeface="Arial" panose="020B0604020202020204" pitchFamily="34" charset="0"/>
              <a:buNone/>
              <a:defRPr sz="1600" b="1" kern="1200" spc="0" baseline="0">
                <a:solidFill>
                  <a:schemeClr val="tx1"/>
                </a:solidFill>
                <a:latin typeface="+mn-lt"/>
                <a:ea typeface="+mn-ea"/>
                <a:cs typeface="+mn-cs"/>
              </a:defRPr>
            </a:lvl1pPr>
            <a:lvl2pPr marL="457200" indent="0" algn="l" defTabSz="914400" rtl="0" eaLnBrk="1" latinLnBrk="0" hangingPunct="1">
              <a:lnSpc>
                <a:spcPct val="100000"/>
              </a:lnSpc>
              <a:spcBef>
                <a:spcPts val="1000"/>
              </a:spcBef>
              <a:spcAft>
                <a:spcPts val="1000"/>
              </a:spcAft>
              <a:buFont typeface="Arial" panose="020B0604020202020204" pitchFamily="34" charset="0"/>
              <a:buNone/>
              <a:defRPr sz="2000" b="1" kern="1200">
                <a:solidFill>
                  <a:schemeClr val="tx1"/>
                </a:solidFill>
                <a:latin typeface="+mn-lt"/>
                <a:ea typeface="+mn-ea"/>
                <a:cs typeface="+mn-cs"/>
              </a:defRPr>
            </a:lvl2pPr>
            <a:lvl3pPr marL="914400" indent="0" algn="l" defTabSz="914400" rtl="0" eaLnBrk="1" latinLnBrk="0" hangingPunct="1">
              <a:lnSpc>
                <a:spcPct val="100000"/>
              </a:lnSpc>
              <a:spcBef>
                <a:spcPts val="1000"/>
              </a:spcBef>
              <a:spcAft>
                <a:spcPts val="1000"/>
              </a:spcAft>
              <a:buFont typeface="Arial" panose="020B0604020202020204" pitchFamily="34" charset="0"/>
              <a:buNone/>
              <a:defRPr sz="1800" b="1" kern="1200">
                <a:solidFill>
                  <a:schemeClr val="tx1"/>
                </a:solidFill>
                <a:latin typeface="+mn-lt"/>
                <a:ea typeface="+mn-ea"/>
                <a:cs typeface="+mn-cs"/>
              </a:defRPr>
            </a:lvl3pPr>
            <a:lvl4pPr marL="1371600" indent="0" algn="l" defTabSz="914400" rtl="0" eaLnBrk="1" latinLnBrk="0" hangingPunct="1">
              <a:lnSpc>
                <a:spcPct val="100000"/>
              </a:lnSpc>
              <a:spcBef>
                <a:spcPts val="1000"/>
              </a:spcBef>
              <a:spcAft>
                <a:spcPts val="1000"/>
              </a:spcAft>
              <a:buFont typeface="Arial" panose="020B0604020202020204" pitchFamily="34" charset="0"/>
              <a:buNone/>
              <a:defRPr sz="1600" b="1" kern="1200">
                <a:solidFill>
                  <a:schemeClr val="tx1"/>
                </a:solidFill>
                <a:latin typeface="+mn-lt"/>
                <a:ea typeface="+mn-ea"/>
                <a:cs typeface="+mn-cs"/>
              </a:defRPr>
            </a:lvl4pPr>
            <a:lvl5pPr marL="1828800" indent="0" algn="l" defTabSz="914400" rtl="0" eaLnBrk="1" latinLnBrk="0" hangingPunct="1">
              <a:lnSpc>
                <a:spcPct val="100000"/>
              </a:lnSpc>
              <a:spcBef>
                <a:spcPts val="1000"/>
              </a:spcBef>
              <a:spcAft>
                <a:spcPts val="1000"/>
              </a:spcAft>
              <a:buFont typeface="Arial" panose="020B0604020202020204" pitchFamily="34" charset="0"/>
              <a:buNone/>
              <a:defRPr sz="1600" b="1" kern="1200">
                <a:solidFill>
                  <a:schemeClr val="tx1"/>
                </a:solidFill>
                <a:latin typeface="+mn-lt"/>
                <a:ea typeface="+mn-ea"/>
                <a:cs typeface="+mn-cs"/>
              </a:defRPr>
            </a:lvl5pPr>
            <a:lvl6pPr marL="2286000" indent="0" algn="l" defTabSz="914400" rtl="0" eaLnBrk="1" latinLnBrk="0" hangingPunct="1">
              <a:lnSpc>
                <a:spcPct val="100000"/>
              </a:lnSpc>
              <a:spcBef>
                <a:spcPts val="500"/>
              </a:spcBef>
              <a:spcAft>
                <a:spcPts val="0"/>
              </a:spcAft>
              <a:buFont typeface="Arial" panose="020B0604020202020204" pitchFamily="34" charset="0"/>
              <a:buNone/>
              <a:defRPr sz="1600" b="1" kern="1200">
                <a:solidFill>
                  <a:schemeClr val="tx1"/>
                </a:solidFill>
                <a:latin typeface="+mn-lt"/>
                <a:ea typeface="+mn-ea"/>
                <a:cs typeface="+mn-cs"/>
              </a:defRPr>
            </a:lvl6pPr>
            <a:lvl7pPr marL="2743200" indent="0" algn="l" defTabSz="914400" rtl="0" eaLnBrk="1" latinLnBrk="0" hangingPunct="1">
              <a:lnSpc>
                <a:spcPct val="100000"/>
              </a:lnSpc>
              <a:spcBef>
                <a:spcPts val="500"/>
              </a:spcBef>
              <a:buFont typeface="Arial" panose="020B0604020202020204" pitchFamily="34" charset="0"/>
              <a:buNone/>
              <a:defRPr sz="1600" b="1" kern="1200">
                <a:solidFill>
                  <a:schemeClr val="tx1"/>
                </a:solidFill>
                <a:latin typeface="+mn-lt"/>
                <a:ea typeface="+mn-ea"/>
                <a:cs typeface="+mn-cs"/>
              </a:defRPr>
            </a:lvl7pPr>
            <a:lvl8pPr marL="3200400" indent="0" algn="l" defTabSz="914400" rtl="0" eaLnBrk="1" latinLnBrk="0" hangingPunct="1">
              <a:lnSpc>
                <a:spcPct val="100000"/>
              </a:lnSpc>
              <a:spcBef>
                <a:spcPts val="500"/>
              </a:spcBef>
              <a:buFont typeface="Arial" panose="020B0604020202020204" pitchFamily="34" charset="0"/>
              <a:buNone/>
              <a:defRPr sz="1600" b="1" kern="1200">
                <a:solidFill>
                  <a:schemeClr val="tx1"/>
                </a:solidFill>
                <a:latin typeface="+mn-lt"/>
                <a:ea typeface="+mn-ea"/>
                <a:cs typeface="+mn-cs"/>
              </a:defRPr>
            </a:lvl8pPr>
            <a:lvl9pPr marL="3657600" indent="0" algn="l" defTabSz="914400" rtl="0" eaLnBrk="1" latinLnBrk="0" hangingPunct="1">
              <a:lnSpc>
                <a:spcPct val="100000"/>
              </a:lnSpc>
              <a:spcBef>
                <a:spcPts val="500"/>
              </a:spcBef>
              <a:buFont typeface="Arial" panose="020B0604020202020204" pitchFamily="34" charset="0"/>
              <a:buNone/>
              <a:defRPr sz="1600" b="1" kern="1200">
                <a:solidFill>
                  <a:schemeClr val="tx1"/>
                </a:solidFill>
                <a:latin typeface="+mn-lt"/>
                <a:ea typeface="+mn-ea"/>
                <a:cs typeface="+mn-cs"/>
              </a:defRPr>
            </a:lvl9pPr>
          </a:lstStyle>
          <a:p>
            <a:r>
              <a:rPr lang="fi-FI">
                <a:latin typeface="Verdana" panose="020B0604030504040204" pitchFamily="34" charset="0"/>
                <a:ea typeface="Verdana" panose="020B0604030504040204" pitchFamily="34" charset="0"/>
              </a:rPr>
              <a:t>Teemat:</a:t>
            </a:r>
            <a:endParaRPr lang="fi-FI" dirty="0">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20263586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8204A50-6BE9-A16C-745B-A59CB54A89B5}"/>
            </a:ext>
          </a:extLst>
        </p:cNvPr>
        <p:cNvGrpSpPr/>
        <p:nvPr/>
      </p:nvGrpSpPr>
      <p:grpSpPr>
        <a:xfrm>
          <a:off x="0" y="0"/>
          <a:ext cx="0" cy="0"/>
          <a:chOff x="0" y="0"/>
          <a:chExt cx="0" cy="0"/>
        </a:xfrm>
      </p:grpSpPr>
      <p:sp>
        <p:nvSpPr>
          <p:cNvPr id="2" name="Alatunnisteen paikkamerkki 1">
            <a:extLst>
              <a:ext uri="{FF2B5EF4-FFF2-40B4-BE49-F238E27FC236}">
                <a16:creationId xmlns:a16="http://schemas.microsoft.com/office/drawing/2014/main" id="{D82FF03A-A600-459A-6B27-B7FC62FE541F}"/>
              </a:ext>
            </a:extLst>
          </p:cNvPr>
          <p:cNvSpPr>
            <a:spLocks noGrp="1"/>
          </p:cNvSpPr>
          <p:nvPr>
            <p:ph type="ftr"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a:ln>
                  <a:noFill/>
                </a:ln>
                <a:solidFill>
                  <a:srgbClr val="333334"/>
                </a:solidFill>
                <a:effectLst/>
                <a:uLnTx/>
                <a:uFillTx/>
                <a:latin typeface="Verdana"/>
                <a:ea typeface="+mn-ea"/>
                <a:cs typeface="+mn-cs"/>
              </a:rPr>
              <a:t>neuvokasperhe.fi</a:t>
            </a:r>
            <a:endParaRPr kumimoji="0" lang="en-FI" sz="1000" b="0" i="0" u="none" strike="noStrike" kern="1200" cap="none" spc="0" normalizeH="0" baseline="0" noProof="0">
              <a:ln>
                <a:noFill/>
              </a:ln>
              <a:solidFill>
                <a:srgbClr val="333334"/>
              </a:solidFill>
              <a:effectLst/>
              <a:uLnTx/>
              <a:uFillTx/>
              <a:latin typeface="Verdana"/>
              <a:ea typeface="+mn-ea"/>
              <a:cs typeface="+mn-cs"/>
            </a:endParaRPr>
          </a:p>
        </p:txBody>
      </p:sp>
      <p:sp>
        <p:nvSpPr>
          <p:cNvPr id="3" name="Sisällön paikkamerkki 3">
            <a:extLst>
              <a:ext uri="{FF2B5EF4-FFF2-40B4-BE49-F238E27FC236}">
                <a16:creationId xmlns:a16="http://schemas.microsoft.com/office/drawing/2014/main" id="{4775BD15-AB4F-DCC2-5377-A1F03DBA795B}"/>
              </a:ext>
            </a:extLst>
          </p:cNvPr>
          <p:cNvSpPr txBox="1">
            <a:spLocks/>
          </p:cNvSpPr>
          <p:nvPr/>
        </p:nvSpPr>
        <p:spPr>
          <a:xfrm>
            <a:off x="530399" y="1470991"/>
            <a:ext cx="11148001" cy="4718672"/>
          </a:xfrm>
          <a:prstGeom prst="rect">
            <a:avLst/>
          </a:prstGeom>
        </p:spPr>
        <p:txBody>
          <a:bodyPr/>
          <a:lstStyle>
            <a:lvl1pPr marL="228600" indent="-228600" algn="l" rtl="0" fontAlgn="base">
              <a:spcBef>
                <a:spcPts val="1000"/>
              </a:spcBef>
              <a:spcAft>
                <a:spcPts val="1000"/>
              </a:spcAft>
              <a:buFont typeface="Arial" panose="020B0604020202020204" pitchFamily="34" charset="0"/>
              <a:buChar char="•"/>
              <a:defRPr sz="1600" kern="1200">
                <a:solidFill>
                  <a:schemeClr val="tx1"/>
                </a:solidFill>
                <a:latin typeface="+mn-lt"/>
                <a:ea typeface="+mn-ea"/>
                <a:cs typeface="+mn-cs"/>
              </a:defRPr>
            </a:lvl1pPr>
            <a:lvl2pPr marL="685800" indent="-228600" algn="l" rtl="0" fontAlgn="base">
              <a:spcBef>
                <a:spcPts val="1000"/>
              </a:spcBef>
              <a:spcAft>
                <a:spcPts val="1000"/>
              </a:spcAft>
              <a:buFont typeface="Arial" panose="020B0604020202020204" pitchFamily="34" charset="0"/>
              <a:buChar char="•"/>
              <a:defRPr sz="1600" kern="1200">
                <a:solidFill>
                  <a:schemeClr val="tx1"/>
                </a:solidFill>
                <a:latin typeface="+mn-lt"/>
                <a:ea typeface="+mn-ea"/>
                <a:cs typeface="+mn-cs"/>
              </a:defRPr>
            </a:lvl2pPr>
            <a:lvl3pPr marL="1143000" indent="-228600" algn="l" rtl="0" fontAlgn="base">
              <a:spcBef>
                <a:spcPts val="1000"/>
              </a:spcBef>
              <a:spcAft>
                <a:spcPts val="1000"/>
              </a:spcAft>
              <a:buFont typeface="Arial" panose="020B0604020202020204" pitchFamily="34" charset="0"/>
              <a:buChar char="•"/>
              <a:defRPr sz="1600" kern="1200">
                <a:solidFill>
                  <a:schemeClr val="tx1"/>
                </a:solidFill>
                <a:latin typeface="+mn-lt"/>
                <a:ea typeface="+mn-ea"/>
                <a:cs typeface="+mn-cs"/>
              </a:defRPr>
            </a:lvl3pPr>
            <a:lvl4pPr marL="1600200" indent="-228600" algn="l" rtl="0" fontAlgn="base">
              <a:spcBef>
                <a:spcPts val="1000"/>
              </a:spcBef>
              <a:spcAft>
                <a:spcPts val="1000"/>
              </a:spcAft>
              <a:buFont typeface="Arial" panose="020B0604020202020204" pitchFamily="34" charset="0"/>
              <a:buChar char="•"/>
              <a:defRPr sz="1600" kern="1200">
                <a:solidFill>
                  <a:schemeClr val="tx1"/>
                </a:solidFill>
                <a:latin typeface="+mn-lt"/>
                <a:ea typeface="+mn-ea"/>
                <a:cs typeface="+mn-cs"/>
              </a:defRPr>
            </a:lvl4pPr>
            <a:lvl5pPr marL="2057400" indent="-228600" algn="l" rtl="0" fontAlgn="base">
              <a:spcBef>
                <a:spcPts val="1000"/>
              </a:spcBef>
              <a:spcAft>
                <a:spcPts val="1000"/>
              </a:spcAft>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100000"/>
              </a:lnSpc>
              <a:spcBef>
                <a:spcPts val="500"/>
              </a:spcBef>
              <a:spcAft>
                <a:spcPts val="0"/>
              </a:spcAft>
              <a:buFont typeface="Arial" panose="020B0604020202020204" pitchFamily="34" charset="0"/>
              <a:buChar char="•"/>
              <a:defRPr sz="1600" kern="1200">
                <a:solidFill>
                  <a:schemeClr val="tx1"/>
                </a:solidFill>
                <a:latin typeface="+mn-lt"/>
                <a:ea typeface="+mn-ea"/>
                <a:cs typeface="+mn-cs"/>
              </a:defRPr>
            </a:lvl6pPr>
            <a:lvl7pPr marL="2971800" indent="-228600" algn="l" defTabSz="914400" rtl="0" eaLnBrk="1" latinLnBrk="0" hangingPunct="1">
              <a:lnSpc>
                <a:spcPct val="100000"/>
              </a:lnSpc>
              <a:spcBef>
                <a:spcPts val="500"/>
              </a:spcBef>
              <a:buFont typeface="Arial" panose="020B0604020202020204" pitchFamily="34" charset="0"/>
              <a:buChar char="•"/>
              <a:defRPr sz="1600" kern="1200">
                <a:solidFill>
                  <a:schemeClr val="tx1"/>
                </a:solidFill>
                <a:latin typeface="+mn-lt"/>
                <a:ea typeface="+mn-ea"/>
                <a:cs typeface="+mn-cs"/>
              </a:defRPr>
            </a:lvl7pPr>
            <a:lvl8pPr marL="3429000" indent="-228600" algn="l" defTabSz="914400" rtl="0" eaLnBrk="1" latinLnBrk="0" hangingPunct="1">
              <a:lnSpc>
                <a:spcPct val="100000"/>
              </a:lnSpc>
              <a:spcBef>
                <a:spcPts val="500"/>
              </a:spcBef>
              <a:buFont typeface="Arial" panose="020B0604020202020204" pitchFamily="34" charset="0"/>
              <a:buChar char="•"/>
              <a:defRPr sz="1600" kern="1200">
                <a:solidFill>
                  <a:schemeClr val="tx1"/>
                </a:solidFill>
                <a:latin typeface="+mn-lt"/>
                <a:ea typeface="+mn-ea"/>
                <a:cs typeface="+mn-cs"/>
              </a:defRPr>
            </a:lvl8pPr>
            <a:lvl9pPr marL="3657600" indent="0" algn="l" defTabSz="914400" rtl="0" eaLnBrk="1" latinLnBrk="0" hangingPunct="1">
              <a:lnSpc>
                <a:spcPct val="10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0" indent="0">
              <a:buFont typeface="Arial" panose="020B0604020202020204" pitchFamily="34" charset="0"/>
              <a:buNone/>
            </a:pPr>
            <a:r>
              <a:rPr lang="fi-FI" sz="2000"/>
              <a:t>Kun lukuvuosi on päättymässä, voitte arvioida etenemistänne. Oliko ruokailun ja ruokakasvatuksen kehittämisestä hyötyä? Missä onnistuttiin ja missä epäonnistuttiin? Jäikö jotain uupumaan? Tapahtuiko yksikön arjessa muita positiivisia muutoksia kehittämistyön ansiosta? Kirjatkaa keskustelun pääkohdat muistiin.</a:t>
            </a:r>
          </a:p>
          <a:p>
            <a:pPr marL="0" indent="0">
              <a:buFont typeface="Arial" panose="020B0604020202020204" pitchFamily="34" charset="0"/>
              <a:buNone/>
            </a:pPr>
            <a:r>
              <a:rPr lang="fi-FI" sz="2000"/>
              <a:t>Loppuarviointi voidaan toteuttaa vastaamalla työryhmänä Ruokailun ja ruokakasvatuksen nykytilan arviointiin (</a:t>
            </a:r>
            <a:r>
              <a:rPr lang="fi-FI" sz="2000">
                <a:hlinkClick r:id="rId2"/>
              </a:rPr>
              <a:t>nykytila.fi-verkkopalvelu</a:t>
            </a:r>
            <a:r>
              <a:rPr lang="fi-FI" sz="2000"/>
              <a:t>) ja siten tarkastella mittarin värähtelyä. </a:t>
            </a:r>
          </a:p>
          <a:p>
            <a:pPr marL="0" indent="0">
              <a:buFont typeface="Arial" panose="020B0604020202020204" pitchFamily="34" charset="0"/>
              <a:buNone/>
            </a:pPr>
            <a:r>
              <a:rPr lang="fi-FI" sz="2000"/>
              <a:t>Jatkosuunnitelman työstäminen on arvokasta, jotta hyväksi havaitut toimintatavat pääsevät juurtumaan arjen käytäntöihin. Loitte kuluneelle lukuvuodelle tavoitteita yhden tai useamman teeman osalta. Kirjatkaa tavoitteet omalle rivilleen alta löytyviin taulukoihin (ylimääräiset taulukot voi poistaa suunnitelmasta). Keskustelkaa ja kirjatkaa ylös apukysymysten herättämät pohdinnat. </a:t>
            </a:r>
          </a:p>
          <a:p>
            <a:endParaRPr lang="fi-FI" sz="2000"/>
          </a:p>
          <a:p>
            <a:endParaRPr lang="fi-FI" dirty="0"/>
          </a:p>
        </p:txBody>
      </p:sp>
      <p:sp>
        <p:nvSpPr>
          <p:cNvPr id="4" name="Otsikko 1">
            <a:extLst>
              <a:ext uri="{FF2B5EF4-FFF2-40B4-BE49-F238E27FC236}">
                <a16:creationId xmlns:a16="http://schemas.microsoft.com/office/drawing/2014/main" id="{A78FCC96-4CF1-94A9-B856-BE9B374C4358}"/>
              </a:ext>
            </a:extLst>
          </p:cNvPr>
          <p:cNvSpPr txBox="1">
            <a:spLocks/>
          </p:cNvSpPr>
          <p:nvPr/>
        </p:nvSpPr>
        <p:spPr>
          <a:xfrm>
            <a:off x="522000" y="522000"/>
            <a:ext cx="11156400" cy="1325563"/>
          </a:xfrm>
          <a:prstGeom prst="rect">
            <a:avLst/>
          </a:prstGeom>
        </p:spPr>
        <p:txBody>
          <a:bodyPr/>
          <a:lstStyle>
            <a:lvl1pPr algn="l" rtl="0" fontAlgn="base">
              <a:lnSpc>
                <a:spcPct val="90000"/>
              </a:lnSpc>
              <a:spcBef>
                <a:spcPct val="0"/>
              </a:spcBef>
              <a:spcAft>
                <a:spcPct val="0"/>
              </a:spcAft>
              <a:defRPr sz="3200" b="1" kern="1200">
                <a:solidFill>
                  <a:schemeClr val="tx1"/>
                </a:solidFill>
                <a:latin typeface="+mj-lt"/>
                <a:ea typeface="Verdana" panose="020B0604030504040204" pitchFamily="34" charset="0"/>
                <a:cs typeface="Verdana" panose="020B0604030504040204" pitchFamily="34" charset="0"/>
              </a:defRPr>
            </a:lvl1pPr>
            <a:lvl2pPr algn="l" rtl="0" fontAlgn="base">
              <a:lnSpc>
                <a:spcPct val="90000"/>
              </a:lnSpc>
              <a:spcBef>
                <a:spcPct val="0"/>
              </a:spcBef>
              <a:spcAft>
                <a:spcPct val="0"/>
              </a:spcAft>
              <a:defRPr sz="3200" b="1">
                <a:solidFill>
                  <a:schemeClr val="tx1"/>
                </a:solidFill>
                <a:latin typeface="Verdana" panose="020B0604030504040204" pitchFamily="34" charset="0"/>
                <a:ea typeface="Verdana" panose="020B0604030504040204" pitchFamily="34" charset="0"/>
                <a:cs typeface="Verdana" panose="020B0604030504040204" pitchFamily="34" charset="0"/>
              </a:defRPr>
            </a:lvl2pPr>
            <a:lvl3pPr algn="l" rtl="0" fontAlgn="base">
              <a:lnSpc>
                <a:spcPct val="90000"/>
              </a:lnSpc>
              <a:spcBef>
                <a:spcPct val="0"/>
              </a:spcBef>
              <a:spcAft>
                <a:spcPct val="0"/>
              </a:spcAft>
              <a:defRPr sz="3200" b="1">
                <a:solidFill>
                  <a:schemeClr val="tx1"/>
                </a:solidFill>
                <a:latin typeface="Verdana" panose="020B0604030504040204" pitchFamily="34" charset="0"/>
                <a:ea typeface="Verdana" panose="020B0604030504040204" pitchFamily="34" charset="0"/>
                <a:cs typeface="Verdana" panose="020B0604030504040204" pitchFamily="34" charset="0"/>
              </a:defRPr>
            </a:lvl3pPr>
            <a:lvl4pPr algn="l" rtl="0" fontAlgn="base">
              <a:lnSpc>
                <a:spcPct val="90000"/>
              </a:lnSpc>
              <a:spcBef>
                <a:spcPct val="0"/>
              </a:spcBef>
              <a:spcAft>
                <a:spcPct val="0"/>
              </a:spcAft>
              <a:defRPr sz="3200" b="1">
                <a:solidFill>
                  <a:schemeClr val="tx1"/>
                </a:solidFill>
                <a:latin typeface="Verdana" panose="020B0604030504040204" pitchFamily="34" charset="0"/>
                <a:ea typeface="Verdana" panose="020B0604030504040204" pitchFamily="34" charset="0"/>
                <a:cs typeface="Verdana" panose="020B0604030504040204" pitchFamily="34" charset="0"/>
              </a:defRPr>
            </a:lvl4pPr>
            <a:lvl5pPr algn="l" rtl="0" fontAlgn="base">
              <a:lnSpc>
                <a:spcPct val="90000"/>
              </a:lnSpc>
              <a:spcBef>
                <a:spcPct val="0"/>
              </a:spcBef>
              <a:spcAft>
                <a:spcPct val="0"/>
              </a:spcAft>
              <a:defRPr sz="3200" b="1">
                <a:solidFill>
                  <a:schemeClr val="tx1"/>
                </a:solidFill>
                <a:latin typeface="Verdana" panose="020B0604030504040204" pitchFamily="34" charset="0"/>
                <a:ea typeface="Verdana" panose="020B0604030504040204" pitchFamily="34" charset="0"/>
                <a:cs typeface="Verdana" panose="020B0604030504040204" pitchFamily="34" charset="0"/>
              </a:defRPr>
            </a:lvl5pPr>
            <a:lvl6pPr marL="457200" algn="l" rtl="0" fontAlgn="base">
              <a:lnSpc>
                <a:spcPct val="90000"/>
              </a:lnSpc>
              <a:spcBef>
                <a:spcPct val="0"/>
              </a:spcBef>
              <a:spcAft>
                <a:spcPct val="0"/>
              </a:spcAft>
              <a:defRPr sz="3200" b="1">
                <a:solidFill>
                  <a:schemeClr val="tx1"/>
                </a:solidFill>
                <a:latin typeface="Verdana" panose="020B0604030504040204" pitchFamily="34" charset="0"/>
                <a:ea typeface="Verdana" panose="020B0604030504040204" pitchFamily="34" charset="0"/>
                <a:cs typeface="Verdana" panose="020B0604030504040204" pitchFamily="34" charset="0"/>
              </a:defRPr>
            </a:lvl6pPr>
            <a:lvl7pPr marL="914400" algn="l" rtl="0" fontAlgn="base">
              <a:lnSpc>
                <a:spcPct val="90000"/>
              </a:lnSpc>
              <a:spcBef>
                <a:spcPct val="0"/>
              </a:spcBef>
              <a:spcAft>
                <a:spcPct val="0"/>
              </a:spcAft>
              <a:defRPr sz="3200" b="1">
                <a:solidFill>
                  <a:schemeClr val="tx1"/>
                </a:solidFill>
                <a:latin typeface="Verdana" panose="020B0604030504040204" pitchFamily="34" charset="0"/>
                <a:ea typeface="Verdana" panose="020B0604030504040204" pitchFamily="34" charset="0"/>
                <a:cs typeface="Verdana" panose="020B0604030504040204" pitchFamily="34" charset="0"/>
              </a:defRPr>
            </a:lvl7pPr>
            <a:lvl8pPr marL="1371600" algn="l" rtl="0" fontAlgn="base">
              <a:lnSpc>
                <a:spcPct val="90000"/>
              </a:lnSpc>
              <a:spcBef>
                <a:spcPct val="0"/>
              </a:spcBef>
              <a:spcAft>
                <a:spcPct val="0"/>
              </a:spcAft>
              <a:defRPr sz="3200" b="1">
                <a:solidFill>
                  <a:schemeClr val="tx1"/>
                </a:solidFill>
                <a:latin typeface="Verdana" panose="020B0604030504040204" pitchFamily="34" charset="0"/>
                <a:ea typeface="Verdana" panose="020B0604030504040204" pitchFamily="34" charset="0"/>
                <a:cs typeface="Verdana" panose="020B0604030504040204" pitchFamily="34" charset="0"/>
              </a:defRPr>
            </a:lvl8pPr>
            <a:lvl9pPr marL="1828800" algn="l" rtl="0" fontAlgn="base">
              <a:lnSpc>
                <a:spcPct val="90000"/>
              </a:lnSpc>
              <a:spcBef>
                <a:spcPct val="0"/>
              </a:spcBef>
              <a:spcAft>
                <a:spcPct val="0"/>
              </a:spcAft>
              <a:defRPr sz="3200" b="1">
                <a:solidFill>
                  <a:schemeClr val="tx1"/>
                </a:solidFill>
                <a:latin typeface="Verdana" panose="020B0604030504040204" pitchFamily="34" charset="0"/>
                <a:ea typeface="Verdana" panose="020B0604030504040204" pitchFamily="34" charset="0"/>
                <a:cs typeface="Verdana" panose="020B0604030504040204" pitchFamily="34" charset="0"/>
              </a:defRPr>
            </a:lvl9pPr>
          </a:lstStyle>
          <a:p>
            <a:r>
              <a:rPr lang="fi-FI" sz="3150" dirty="0">
                <a:latin typeface="+mn-lt"/>
                <a:ea typeface="Lato SemiBold" panose="020F0502020204030203" pitchFamily="34" charset="0"/>
                <a:cs typeface="Lato SemiBold" panose="020F0502020204030203" pitchFamily="34" charset="0"/>
              </a:rPr>
              <a:t>Toimintakauden arviointi ja jatkosuunnitelmat </a:t>
            </a:r>
            <a:endParaRPr lang="fi-FI" sz="3150" dirty="0"/>
          </a:p>
        </p:txBody>
      </p:sp>
    </p:spTree>
    <p:extLst>
      <p:ext uri="{BB962C8B-B14F-4D97-AF65-F5344CB8AC3E}">
        <p14:creationId xmlns:p14="http://schemas.microsoft.com/office/powerpoint/2010/main" val="6963821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B13A77"/>
        </a:solidFill>
        <a:effectLst/>
      </p:bgPr>
    </p:bg>
    <p:spTree>
      <p:nvGrpSpPr>
        <p:cNvPr id="1" name=""/>
        <p:cNvGrpSpPr/>
        <p:nvPr/>
      </p:nvGrpSpPr>
      <p:grpSpPr>
        <a:xfrm>
          <a:off x="0" y="0"/>
          <a:ext cx="0" cy="0"/>
          <a:chOff x="0" y="0"/>
          <a:chExt cx="0" cy="0"/>
        </a:xfrm>
      </p:grpSpPr>
      <p:graphicFrame>
        <p:nvGraphicFramePr>
          <p:cNvPr id="6" name="Taulukko 5">
            <a:extLst>
              <a:ext uri="{FF2B5EF4-FFF2-40B4-BE49-F238E27FC236}">
                <a16:creationId xmlns:a16="http://schemas.microsoft.com/office/drawing/2014/main" id="{8785FA51-B7E4-4B16-A833-477893106D28}"/>
              </a:ext>
            </a:extLst>
          </p:cNvPr>
          <p:cNvGraphicFramePr>
            <a:graphicFrameLocks noGrp="1"/>
          </p:cNvGraphicFramePr>
          <p:nvPr>
            <p:extLst>
              <p:ext uri="{D42A27DB-BD31-4B8C-83A1-F6EECF244321}">
                <p14:modId xmlns:p14="http://schemas.microsoft.com/office/powerpoint/2010/main" val="2183683735"/>
              </p:ext>
            </p:extLst>
          </p:nvPr>
        </p:nvGraphicFramePr>
        <p:xfrm>
          <a:off x="410995" y="306659"/>
          <a:ext cx="11370009" cy="6244453"/>
        </p:xfrm>
        <a:graphic>
          <a:graphicData uri="http://schemas.openxmlformats.org/drawingml/2006/table">
            <a:tbl>
              <a:tblPr firstRow="1" firstCol="1" bandRow="1"/>
              <a:tblGrid>
                <a:gridCol w="5208305">
                  <a:extLst>
                    <a:ext uri="{9D8B030D-6E8A-4147-A177-3AD203B41FA5}">
                      <a16:colId xmlns:a16="http://schemas.microsoft.com/office/drawing/2014/main" val="3250449122"/>
                    </a:ext>
                  </a:extLst>
                </a:gridCol>
                <a:gridCol w="2885873">
                  <a:extLst>
                    <a:ext uri="{9D8B030D-6E8A-4147-A177-3AD203B41FA5}">
                      <a16:colId xmlns:a16="http://schemas.microsoft.com/office/drawing/2014/main" val="2884435814"/>
                    </a:ext>
                  </a:extLst>
                </a:gridCol>
                <a:gridCol w="2029216">
                  <a:extLst>
                    <a:ext uri="{9D8B030D-6E8A-4147-A177-3AD203B41FA5}">
                      <a16:colId xmlns:a16="http://schemas.microsoft.com/office/drawing/2014/main" val="2265228870"/>
                    </a:ext>
                  </a:extLst>
                </a:gridCol>
                <a:gridCol w="1246615">
                  <a:extLst>
                    <a:ext uri="{9D8B030D-6E8A-4147-A177-3AD203B41FA5}">
                      <a16:colId xmlns:a16="http://schemas.microsoft.com/office/drawing/2014/main" val="806687732"/>
                    </a:ext>
                  </a:extLst>
                </a:gridCol>
              </a:tblGrid>
              <a:tr h="314984">
                <a:tc>
                  <a:txBody>
                    <a:bodyPr/>
                    <a:lstStyle/>
                    <a:p>
                      <a:pPr>
                        <a:lnSpc>
                          <a:spcPct val="115000"/>
                        </a:lnSpc>
                        <a:spcAft>
                          <a:spcPts val="800"/>
                        </a:spcAft>
                      </a:pPr>
                      <a:r>
                        <a:rPr lang="fi-FI" sz="1400" b="1" dirty="0">
                          <a:solidFill>
                            <a:schemeClr val="tx1"/>
                          </a:solidFill>
                          <a:effectLst/>
                          <a:latin typeface="Verdana" panose="020B0604030504040204" pitchFamily="34" charset="0"/>
                          <a:ea typeface="Verdana" panose="020B0604030504040204" pitchFamily="34" charset="0"/>
                          <a:cs typeface="Times New Roman" panose="02020603050405020304" pitchFamily="18" charset="0"/>
                        </a:rPr>
                        <a:t>Ruokakasvatus osana kasvatusta ja opetusta</a:t>
                      </a:r>
                      <a:endParaRPr lang="fi-FI" sz="1400" dirty="0">
                        <a:solidFill>
                          <a:schemeClr val="tx1"/>
                        </a:solidFill>
                        <a:effectLst/>
                        <a:latin typeface="Verdana" panose="020B0604030504040204" pitchFamily="34" charset="0"/>
                        <a:ea typeface="Verdana" panose="020B0604030504040204" pitchFamily="34" charset="0"/>
                        <a:cs typeface="Times New Roman" panose="02020603050405020304" pitchFamily="18" charset="0"/>
                      </a:endParaRPr>
                    </a:p>
                  </a:txBody>
                  <a:tcPr marL="61163" marR="6116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gridSpan="3">
                  <a:txBody>
                    <a:bodyPr/>
                    <a:lstStyle/>
                    <a:p>
                      <a:pPr algn="l">
                        <a:lnSpc>
                          <a:spcPct val="115000"/>
                        </a:lnSpc>
                        <a:spcAft>
                          <a:spcPts val="800"/>
                        </a:spcAft>
                      </a:pPr>
                      <a:r>
                        <a:rPr lang="fi-FI" sz="1100" b="1" dirty="0">
                          <a:effectLst/>
                          <a:latin typeface="Verdana" panose="020B0604030504040204" pitchFamily="34" charset="0"/>
                          <a:ea typeface="Verdana" panose="020B0604030504040204" pitchFamily="34" charset="0"/>
                          <a:cs typeface="Times New Roman" panose="02020603050405020304" pitchFamily="18" charset="0"/>
                        </a:rPr>
                        <a:t>pisteet    /100</a:t>
                      </a:r>
                    </a:p>
                  </a:txBody>
                  <a:tcPr marL="61163" marR="6116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hMerge="1">
                  <a:txBody>
                    <a:bodyPr/>
                    <a:lstStyle/>
                    <a:p>
                      <a:endParaRPr lang="fi-FI"/>
                    </a:p>
                  </a:txBody>
                  <a:tcPr>
                    <a:lnL w="12700" cap="flat" cmpd="sng" algn="ctr">
                      <a:solidFill>
                        <a:srgbClr val="000000"/>
                      </a:solidFill>
                      <a:prstDash val="solid"/>
                      <a:round/>
                      <a:headEnd type="none" w="med" len="med"/>
                      <a:tailEnd type="none" w="med" len="med"/>
                    </a:lnL>
                  </a:tcPr>
                </a:tc>
                <a:tc hMerge="1">
                  <a:txBody>
                    <a:bodyPr/>
                    <a:lstStyle/>
                    <a:p>
                      <a:endParaRPr lang="fi-FI"/>
                    </a:p>
                  </a:txBody>
                  <a:tcPr>
                    <a:lnL w="12700" cap="flat" cmpd="sng" algn="ctr">
                      <a:solidFill>
                        <a:srgbClr val="000000"/>
                      </a:solidFill>
                      <a:prstDash val="solid"/>
                      <a:round/>
                      <a:headEnd type="none" w="med" len="med"/>
                      <a:tailEnd type="none" w="med" len="med"/>
                    </a:lnL>
                  </a:tcPr>
                </a:tc>
                <a:extLst>
                  <a:ext uri="{0D108BD9-81ED-4DB2-BD59-A6C34878D82A}">
                    <a16:rowId xmlns:a16="http://schemas.microsoft.com/office/drawing/2014/main" val="2299346434"/>
                  </a:ext>
                </a:extLst>
              </a:tr>
              <a:tr h="2667720">
                <a:tc gridSpan="4">
                  <a:txBody>
                    <a:bodyPr/>
                    <a:lstStyle/>
                    <a:p>
                      <a:pPr>
                        <a:lnSpc>
                          <a:spcPct val="107000"/>
                        </a:lnSpc>
                        <a:spcAft>
                          <a:spcPts val="800"/>
                        </a:spcAft>
                      </a:pPr>
                      <a:r>
                        <a:rPr lang="fi-FI" sz="1100" dirty="0">
                          <a:effectLst/>
                          <a:latin typeface="Verdana" panose="020B0604030504040204" pitchFamily="34" charset="0"/>
                          <a:ea typeface="Verdana" panose="020B0604030504040204" pitchFamily="34" charset="0"/>
                          <a:cs typeface="Times New Roman" panose="02020603050405020304" pitchFamily="18" charset="0"/>
                        </a:rPr>
                        <a:t>Tavoite 1</a:t>
                      </a:r>
                    </a:p>
                    <a:p>
                      <a:pPr>
                        <a:lnSpc>
                          <a:spcPct val="107000"/>
                        </a:lnSpc>
                        <a:spcAft>
                          <a:spcPts val="800"/>
                        </a:spcAft>
                      </a:pPr>
                      <a:r>
                        <a:rPr lang="fi-FI" sz="1100" dirty="0">
                          <a:effectLst/>
                          <a:latin typeface="Verdana" panose="020B0604030504040204" pitchFamily="34" charset="0"/>
                          <a:ea typeface="Verdana" panose="020B0604030504040204" pitchFamily="34" charset="0"/>
                          <a:cs typeface="Times New Roman" panose="02020603050405020304" pitchFamily="18" charset="0"/>
                        </a:rPr>
                        <a:t> </a:t>
                      </a:r>
                    </a:p>
                    <a:p>
                      <a:pPr>
                        <a:lnSpc>
                          <a:spcPct val="107000"/>
                        </a:lnSpc>
                        <a:spcAft>
                          <a:spcPts val="800"/>
                        </a:spcAft>
                      </a:pPr>
                      <a:r>
                        <a:rPr lang="fi-FI" sz="1100" dirty="0">
                          <a:effectLst/>
                          <a:latin typeface="Verdana" panose="020B0604030504040204" pitchFamily="34" charset="0"/>
                          <a:ea typeface="Verdana" panose="020B0604030504040204" pitchFamily="34" charset="0"/>
                          <a:cs typeface="Times New Roman" panose="02020603050405020304" pitchFamily="18" charset="0"/>
                        </a:rPr>
                        <a:t> </a:t>
                      </a:r>
                    </a:p>
                    <a:p>
                      <a:pPr>
                        <a:lnSpc>
                          <a:spcPct val="107000"/>
                        </a:lnSpc>
                        <a:spcAft>
                          <a:spcPts val="800"/>
                        </a:spcAft>
                      </a:pPr>
                      <a:r>
                        <a:rPr lang="fi-FI" sz="1100" dirty="0">
                          <a:effectLst/>
                          <a:latin typeface="Verdana" panose="020B0604030504040204" pitchFamily="34" charset="0"/>
                          <a:ea typeface="Verdana" panose="020B0604030504040204" pitchFamily="34" charset="0"/>
                          <a:cs typeface="Times New Roman" panose="02020603050405020304" pitchFamily="18" charset="0"/>
                        </a:rPr>
                        <a:t> </a:t>
                      </a:r>
                    </a:p>
                    <a:p>
                      <a:pPr>
                        <a:lnSpc>
                          <a:spcPct val="107000"/>
                        </a:lnSpc>
                        <a:spcAft>
                          <a:spcPts val="800"/>
                        </a:spcAft>
                      </a:pPr>
                      <a:r>
                        <a:rPr lang="fi-FI" sz="1100" dirty="0">
                          <a:effectLst/>
                          <a:latin typeface="Verdana" panose="020B0604030504040204" pitchFamily="34" charset="0"/>
                          <a:ea typeface="Verdana" panose="020B0604030504040204" pitchFamily="34" charset="0"/>
                          <a:cs typeface="Times New Roman" panose="02020603050405020304" pitchFamily="18" charset="0"/>
                        </a:rPr>
                        <a:t>Tavoite 2</a:t>
                      </a:r>
                    </a:p>
                    <a:p>
                      <a:pPr>
                        <a:lnSpc>
                          <a:spcPct val="107000"/>
                        </a:lnSpc>
                        <a:spcAft>
                          <a:spcPts val="800"/>
                        </a:spcAft>
                      </a:pPr>
                      <a:r>
                        <a:rPr lang="fi-FI" sz="1100" dirty="0">
                          <a:effectLst/>
                          <a:latin typeface="Verdana" panose="020B0604030504040204" pitchFamily="34" charset="0"/>
                          <a:ea typeface="Verdana" panose="020B0604030504040204" pitchFamily="34" charset="0"/>
                          <a:cs typeface="Times New Roman" panose="02020603050405020304" pitchFamily="18" charset="0"/>
                        </a:rPr>
                        <a:t> </a:t>
                      </a:r>
                    </a:p>
                    <a:p>
                      <a:pPr>
                        <a:lnSpc>
                          <a:spcPct val="107000"/>
                        </a:lnSpc>
                        <a:spcAft>
                          <a:spcPts val="800"/>
                        </a:spcAft>
                      </a:pPr>
                      <a:r>
                        <a:rPr lang="fi-FI" sz="1100" dirty="0">
                          <a:effectLst/>
                          <a:latin typeface="Verdana" panose="020B0604030504040204" pitchFamily="34" charset="0"/>
                          <a:ea typeface="Verdana" panose="020B0604030504040204" pitchFamily="34" charset="0"/>
                          <a:cs typeface="Times New Roman" panose="02020603050405020304" pitchFamily="18" charset="0"/>
                        </a:rPr>
                        <a:t> </a:t>
                      </a:r>
                    </a:p>
                    <a:p>
                      <a:pPr>
                        <a:lnSpc>
                          <a:spcPct val="107000"/>
                        </a:lnSpc>
                        <a:spcAft>
                          <a:spcPts val="800"/>
                        </a:spcAft>
                      </a:pPr>
                      <a:r>
                        <a:rPr lang="fi-FI" sz="1100" dirty="0">
                          <a:effectLst/>
                          <a:latin typeface="Verdana" panose="020B0604030504040204" pitchFamily="34" charset="0"/>
                          <a:ea typeface="Verdana" panose="020B0604030504040204" pitchFamily="34" charset="0"/>
                          <a:cs typeface="Times New Roman" panose="02020603050405020304" pitchFamily="18" charset="0"/>
                        </a:rPr>
                        <a:t> </a:t>
                      </a:r>
                    </a:p>
                    <a:p>
                      <a:pPr>
                        <a:lnSpc>
                          <a:spcPct val="107000"/>
                        </a:lnSpc>
                        <a:spcAft>
                          <a:spcPts val="800"/>
                        </a:spcAft>
                      </a:pPr>
                      <a:r>
                        <a:rPr lang="fi-FI" sz="1100" dirty="0">
                          <a:effectLst/>
                          <a:latin typeface="Verdana" panose="020B0604030504040204" pitchFamily="34" charset="0"/>
                          <a:ea typeface="Verdana" panose="020B0604030504040204" pitchFamily="34" charset="0"/>
                          <a:cs typeface="Times New Roman" panose="02020603050405020304" pitchFamily="18" charset="0"/>
                        </a:rPr>
                        <a:t> </a:t>
                      </a:r>
                    </a:p>
                  </a:txBody>
                  <a:tcPr marL="61163" marR="611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hMerge="1">
                  <a:txBody>
                    <a:bodyPr/>
                    <a:lstStyle/>
                    <a:p>
                      <a:endParaRPr lang="fi-FI"/>
                    </a:p>
                  </a:txBody>
                  <a:tcPr>
                    <a:lnL w="12700" cap="flat" cmpd="sng" algn="ctr">
                      <a:solidFill>
                        <a:srgbClr val="000000"/>
                      </a:solidFill>
                      <a:prstDash val="solid"/>
                      <a:round/>
                      <a:headEnd type="none" w="med" len="med"/>
                      <a:tailEnd type="none" w="med" len="med"/>
                    </a:lnL>
                    <a:lnT w="12700" cap="flat" cmpd="sng" algn="ctr">
                      <a:solidFill>
                        <a:srgbClr val="000000"/>
                      </a:solidFill>
                      <a:prstDash val="solid"/>
                      <a:round/>
                      <a:headEnd type="none" w="med" len="med"/>
                      <a:tailEnd type="none" w="med" len="med"/>
                    </a:lnT>
                  </a:tcPr>
                </a:tc>
                <a:tc hMerge="1">
                  <a:txBody>
                    <a:bodyPr/>
                    <a:lstStyle/>
                    <a:p>
                      <a:endParaRPr lang="fi-FI"/>
                    </a:p>
                  </a:txBody>
                  <a:tcPr>
                    <a:lnL w="12700" cap="flat" cmpd="sng" algn="ctr">
                      <a:solidFill>
                        <a:srgbClr val="000000"/>
                      </a:solidFill>
                      <a:prstDash val="solid"/>
                      <a:round/>
                      <a:headEnd type="none" w="med" len="med"/>
                      <a:tailEnd type="none" w="med" len="med"/>
                    </a:lnL>
                  </a:tcPr>
                </a:tc>
                <a:tc hMerge="1">
                  <a:txBody>
                    <a:bodyPr/>
                    <a:lstStyle/>
                    <a:p>
                      <a:endParaRPr lang="fi-FI"/>
                    </a:p>
                  </a:txBody>
                  <a:tcPr>
                    <a:lnL w="12700" cap="flat" cmpd="sng" algn="ctr">
                      <a:solidFill>
                        <a:srgbClr val="000000"/>
                      </a:solidFill>
                      <a:prstDash val="solid"/>
                      <a:round/>
                      <a:headEnd type="none" w="med" len="med"/>
                      <a:tailEnd type="none" w="med" len="med"/>
                    </a:lnL>
                  </a:tcPr>
                </a:tc>
                <a:extLst>
                  <a:ext uri="{0D108BD9-81ED-4DB2-BD59-A6C34878D82A}">
                    <a16:rowId xmlns:a16="http://schemas.microsoft.com/office/drawing/2014/main" val="3427293174"/>
                  </a:ext>
                </a:extLst>
              </a:tr>
              <a:tr h="238221">
                <a:tc gridSpan="2">
                  <a:txBody>
                    <a:bodyPr/>
                    <a:lstStyle/>
                    <a:p>
                      <a:pPr>
                        <a:lnSpc>
                          <a:spcPct val="100000"/>
                        </a:lnSpc>
                        <a:spcAft>
                          <a:spcPts val="800"/>
                        </a:spcAft>
                      </a:pPr>
                      <a:r>
                        <a:rPr lang="fi-FI" sz="1100" b="1" dirty="0">
                          <a:effectLst/>
                          <a:latin typeface="Verdana" panose="020B0604030504040204" pitchFamily="34" charset="0"/>
                          <a:ea typeface="Verdana" panose="020B0604030504040204" pitchFamily="34" charset="0"/>
                          <a:cs typeface="Times New Roman" panose="02020603050405020304" pitchFamily="18" charset="0"/>
                        </a:rPr>
                        <a:t>Toimenpiteet</a:t>
                      </a:r>
                    </a:p>
                  </a:txBody>
                  <a:tcPr marL="61163" marR="61163" marT="0" marB="0" anchor="ctr">
                    <a:lnL w="12700" cap="flat" cmpd="sng" algn="ctr">
                      <a:solidFill>
                        <a:srgbClr val="000000"/>
                      </a:solidFill>
                      <a:prstDash val="solid"/>
                      <a:round/>
                      <a:headEnd type="none" w="med" len="med"/>
                      <a:tailEnd type="none" w="med" len="med"/>
                    </a:lnL>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hMerge="1">
                  <a:txBody>
                    <a:bodyPr/>
                    <a:lstStyle/>
                    <a:p>
                      <a:endParaRPr lang="fi-FI"/>
                    </a:p>
                  </a:txBody>
                  <a:tcPr/>
                </a:tc>
                <a:tc>
                  <a:txBody>
                    <a:bodyPr/>
                    <a:lstStyle/>
                    <a:p>
                      <a:pPr marL="0" marR="0" lvl="0" indent="0" algn="l" defTabSz="914400" rtl="0" eaLnBrk="1" fontAlgn="auto" latinLnBrk="0" hangingPunct="1">
                        <a:lnSpc>
                          <a:spcPct val="100000"/>
                        </a:lnSpc>
                        <a:spcBef>
                          <a:spcPts val="0"/>
                        </a:spcBef>
                        <a:spcAft>
                          <a:spcPts val="800"/>
                        </a:spcAft>
                        <a:buClrTx/>
                        <a:buSzTx/>
                        <a:buFontTx/>
                        <a:buNone/>
                        <a:tabLst/>
                        <a:defRPr/>
                      </a:pPr>
                      <a:r>
                        <a:rPr lang="fi-FI" sz="1100" b="1" dirty="0">
                          <a:solidFill>
                            <a:schemeClr val="tx1"/>
                          </a:solidFill>
                          <a:effectLst/>
                          <a:latin typeface="Verdana" panose="020B0604030504040204" pitchFamily="34" charset="0"/>
                          <a:ea typeface="Verdana" panose="020B0604030504040204" pitchFamily="34" charset="0"/>
                          <a:cs typeface="Times New Roman"/>
                        </a:rPr>
                        <a:t>Toteuttajat</a:t>
                      </a:r>
                    </a:p>
                  </a:txBody>
                  <a:tcPr marL="61163" marR="61163" marT="0" marB="0" anchor="ctr">
                    <a:lnB w="12700" cap="flat" cmpd="sng" algn="ctr">
                      <a:solidFill>
                        <a:srgbClr val="000000"/>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800"/>
                        </a:spcAft>
                        <a:buClrTx/>
                        <a:buSzTx/>
                        <a:buFontTx/>
                        <a:buNone/>
                        <a:tabLst/>
                        <a:defRPr/>
                      </a:pPr>
                      <a:r>
                        <a:rPr lang="fi-FI" sz="1100" b="1" dirty="0">
                          <a:solidFill>
                            <a:schemeClr val="tx1"/>
                          </a:solidFill>
                          <a:effectLst/>
                          <a:latin typeface="Verdana" panose="020B0604030504040204" pitchFamily="34" charset="0"/>
                          <a:ea typeface="Verdana" panose="020B0604030504040204" pitchFamily="34" charset="0"/>
                          <a:cs typeface="Times New Roman"/>
                        </a:rPr>
                        <a:t>Aikataulu</a:t>
                      </a:r>
                    </a:p>
                  </a:txBody>
                  <a:tcPr marL="61163" marR="61163" marT="0" marB="0" anchor="ctr">
                    <a:lnB w="1270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504718339"/>
                  </a:ext>
                </a:extLst>
              </a:tr>
              <a:tr h="755882">
                <a:tc gridSpan="2">
                  <a:txBody>
                    <a:bodyPr/>
                    <a:lstStyle/>
                    <a:p>
                      <a:pPr>
                        <a:lnSpc>
                          <a:spcPct val="107000"/>
                        </a:lnSpc>
                        <a:spcAft>
                          <a:spcPts val="800"/>
                        </a:spcAft>
                      </a:pPr>
                      <a:endParaRPr lang="fi-FI" sz="1100" dirty="0">
                        <a:effectLst/>
                        <a:latin typeface="Verdana" panose="020B0604030504040204" pitchFamily="34" charset="0"/>
                        <a:ea typeface="Verdana" panose="020B0604030504040204" pitchFamily="34" charset="0"/>
                        <a:cs typeface="Times New Roman" panose="02020603050405020304" pitchFamily="18" charset="0"/>
                      </a:endParaRPr>
                    </a:p>
                  </a:txBody>
                  <a:tcPr marL="61163" marR="61163" marT="0" marB="0">
                    <a:lnL w="12700" cap="flat" cmpd="sng" algn="ctr">
                      <a:solidFill>
                        <a:srgbClr val="000000"/>
                      </a:solidFill>
                      <a:prstDash val="solid"/>
                      <a:round/>
                      <a:headEnd type="none" w="med" len="med"/>
                      <a:tailEnd type="none" w="med" len="med"/>
                    </a:lnL>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hMerge="1">
                  <a:txBody>
                    <a:bodyPr/>
                    <a:lstStyle/>
                    <a:p>
                      <a:endParaRPr lang="fi-FI"/>
                    </a:p>
                  </a:txBody>
                  <a:tcPr/>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endParaRPr lang="fi-FI" sz="1100" dirty="0">
                        <a:solidFill>
                          <a:schemeClr val="tx1"/>
                        </a:solidFill>
                        <a:effectLst/>
                        <a:latin typeface="Verdana" panose="020B0604030504040204" pitchFamily="34" charset="0"/>
                        <a:ea typeface="Verdana" panose="020B0604030504040204" pitchFamily="34" charset="0"/>
                        <a:cs typeface="Times New Roman"/>
                      </a:endParaRPr>
                    </a:p>
                  </a:txBody>
                  <a:tcPr marL="61163" marR="61163" marT="0" marB="0">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nSpc>
                          <a:spcPct val="107000"/>
                        </a:lnSpc>
                        <a:spcAft>
                          <a:spcPts val="800"/>
                        </a:spcAft>
                      </a:pPr>
                      <a:endParaRPr lang="fi-FI" sz="1100" dirty="0">
                        <a:effectLst/>
                        <a:latin typeface="Verdana" panose="020B0604030504040204" pitchFamily="34" charset="0"/>
                        <a:ea typeface="Verdana" panose="020B0604030504040204" pitchFamily="34" charset="0"/>
                        <a:cs typeface="Times New Roman" panose="02020603050405020304" pitchFamily="18" charset="0"/>
                      </a:endParaRPr>
                    </a:p>
                  </a:txBody>
                  <a:tcPr marL="61163" marR="61163" marT="0" marB="0">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646839526"/>
                  </a:ext>
                </a:extLst>
              </a:tr>
              <a:tr h="755882">
                <a:tc gridSpan="2">
                  <a:txBody>
                    <a:bodyPr/>
                    <a:lstStyle/>
                    <a:p>
                      <a:pPr>
                        <a:lnSpc>
                          <a:spcPct val="107000"/>
                        </a:lnSpc>
                        <a:spcAft>
                          <a:spcPts val="800"/>
                        </a:spcAft>
                      </a:pPr>
                      <a:endParaRPr lang="fi-FI"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1163" marR="61163" marT="0" marB="0">
                    <a:lnL w="12700" cap="flat" cmpd="sng" algn="ctr">
                      <a:solidFill>
                        <a:srgbClr val="000000"/>
                      </a:solidFill>
                      <a:prstDash val="solid"/>
                      <a:round/>
                      <a:headEnd type="none" w="med" len="med"/>
                      <a:tailEnd type="none" w="med" len="med"/>
                    </a:lnL>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hMerge="1">
                  <a:txBody>
                    <a:bodyPr/>
                    <a:lstStyle/>
                    <a:p>
                      <a:endParaRPr lang="fi-FI"/>
                    </a:p>
                  </a:txBody>
                  <a:tcPr/>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endParaRPr lang="fi-FI" sz="1200" dirty="0">
                        <a:solidFill>
                          <a:schemeClr val="tx1"/>
                        </a:solidFill>
                        <a:effectLst/>
                        <a:latin typeface="+mn-lt"/>
                        <a:ea typeface="Calibri" panose="020F0502020204030204" pitchFamily="34" charset="0"/>
                        <a:cs typeface="Times New Roman"/>
                      </a:endParaRPr>
                    </a:p>
                  </a:txBody>
                  <a:tcPr marL="61163" marR="61163" marT="0" marB="0">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nSpc>
                          <a:spcPct val="107000"/>
                        </a:lnSpc>
                        <a:spcAft>
                          <a:spcPts val="800"/>
                        </a:spcAft>
                      </a:pPr>
                      <a:endParaRPr lang="fi-FI"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1163" marR="61163" marT="0" marB="0">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2148624142"/>
                  </a:ext>
                </a:extLst>
              </a:tr>
              <a:tr h="755882">
                <a:tc gridSpan="2">
                  <a:txBody>
                    <a:bodyPr/>
                    <a:lstStyle/>
                    <a:p>
                      <a:pPr>
                        <a:lnSpc>
                          <a:spcPct val="107000"/>
                        </a:lnSpc>
                        <a:spcAft>
                          <a:spcPts val="800"/>
                        </a:spcAft>
                      </a:pPr>
                      <a:endParaRPr lang="fi-FI"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1163" marR="61163" marT="0" marB="0">
                    <a:lnL w="12700" cap="flat" cmpd="sng" algn="ctr">
                      <a:solidFill>
                        <a:srgbClr val="000000"/>
                      </a:solidFill>
                      <a:prstDash val="solid"/>
                      <a:round/>
                      <a:headEnd type="none" w="med" len="med"/>
                      <a:tailEnd type="none" w="med" len="med"/>
                    </a:lnL>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hMerge="1">
                  <a:txBody>
                    <a:bodyPr/>
                    <a:lstStyle/>
                    <a:p>
                      <a:endParaRPr lang="fi-FI"/>
                    </a:p>
                  </a:txBody>
                  <a:tcPr/>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endParaRPr lang="fi-FI" sz="1200" dirty="0">
                        <a:solidFill>
                          <a:schemeClr val="tx1"/>
                        </a:solidFill>
                        <a:effectLst/>
                        <a:latin typeface="+mn-lt"/>
                        <a:ea typeface="Calibri" panose="020F0502020204030204" pitchFamily="34" charset="0"/>
                        <a:cs typeface="Times New Roman"/>
                      </a:endParaRPr>
                    </a:p>
                  </a:txBody>
                  <a:tcPr marL="61163" marR="61163" marT="0" marB="0">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nSpc>
                          <a:spcPct val="107000"/>
                        </a:lnSpc>
                        <a:spcAft>
                          <a:spcPts val="800"/>
                        </a:spcAft>
                      </a:pPr>
                      <a:endParaRPr lang="fi-FI"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1163" marR="61163" marT="0" marB="0">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403118524"/>
                  </a:ext>
                </a:extLst>
              </a:tr>
              <a:tr h="755882">
                <a:tc gridSpan="2">
                  <a:txBody>
                    <a:bodyPr/>
                    <a:lstStyle/>
                    <a:p>
                      <a:pPr>
                        <a:lnSpc>
                          <a:spcPct val="107000"/>
                        </a:lnSpc>
                        <a:spcAft>
                          <a:spcPts val="800"/>
                        </a:spcAft>
                      </a:pPr>
                      <a:endParaRPr lang="fi-FI"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1163" marR="61163" marT="0" marB="0">
                    <a:lnL w="12700" cap="flat" cmpd="sng" algn="ctr">
                      <a:solidFill>
                        <a:srgbClr val="000000"/>
                      </a:solidFill>
                      <a:prstDash val="solid"/>
                      <a:round/>
                      <a:headEnd type="none" w="med" len="med"/>
                      <a:tailEnd type="none" w="med" len="med"/>
                    </a:lnL>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hMerge="1">
                  <a:txBody>
                    <a:bodyPr/>
                    <a:lstStyle/>
                    <a:p>
                      <a:endParaRPr lang="fi-FI"/>
                    </a:p>
                  </a:txBody>
                  <a:tcPr/>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endParaRPr lang="fi-FI" sz="1200" dirty="0">
                        <a:solidFill>
                          <a:schemeClr val="tx1"/>
                        </a:solidFill>
                        <a:effectLst/>
                        <a:latin typeface="+mn-lt"/>
                        <a:ea typeface="Calibri" panose="020F0502020204030204" pitchFamily="34" charset="0"/>
                        <a:cs typeface="Times New Roman"/>
                      </a:endParaRPr>
                    </a:p>
                  </a:txBody>
                  <a:tcPr marL="61163" marR="61163" marT="0" marB="0">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nSpc>
                          <a:spcPct val="107000"/>
                        </a:lnSpc>
                        <a:spcAft>
                          <a:spcPts val="800"/>
                        </a:spcAft>
                      </a:pPr>
                      <a:endParaRPr lang="fi-FI"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1163" marR="61163" marT="0" marB="0">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2206850141"/>
                  </a:ext>
                </a:extLst>
              </a:tr>
            </a:tbl>
          </a:graphicData>
        </a:graphic>
      </p:graphicFrame>
      <p:sp>
        <p:nvSpPr>
          <p:cNvPr id="5" name="Tekstiruutu 4">
            <a:extLst>
              <a:ext uri="{FF2B5EF4-FFF2-40B4-BE49-F238E27FC236}">
                <a16:creationId xmlns:a16="http://schemas.microsoft.com/office/drawing/2014/main" id="{23C7DAE5-5D34-4C57-9BA6-A026322A96FF}"/>
              </a:ext>
            </a:extLst>
          </p:cNvPr>
          <p:cNvSpPr txBox="1"/>
          <p:nvPr/>
        </p:nvSpPr>
        <p:spPr>
          <a:xfrm>
            <a:off x="2465415" y="1252680"/>
            <a:ext cx="7261168" cy="4302332"/>
          </a:xfrm>
          <a:prstGeom prst="rect">
            <a:avLst/>
          </a:prstGeom>
          <a:ln>
            <a:solidFill>
              <a:srgbClr val="B13A77"/>
            </a:solidFill>
          </a:ln>
          <a:effectLst>
            <a:glow rad="63500">
              <a:schemeClr val="accent3">
                <a:satMod val="175000"/>
                <a:alpha val="40000"/>
              </a:schemeClr>
            </a:glow>
          </a:effectLst>
        </p:spPr>
        <p:style>
          <a:lnRef idx="2">
            <a:schemeClr val="accent4"/>
          </a:lnRef>
          <a:fillRef idx="1">
            <a:schemeClr val="lt1"/>
          </a:fillRef>
          <a:effectRef idx="0">
            <a:schemeClr val="accent4"/>
          </a:effectRef>
          <a:fontRef idx="minor">
            <a:schemeClr val="dk1"/>
          </a:fontRef>
        </p:style>
        <p:txBody>
          <a:bodyPr wrap="square" rtlCol="0">
            <a:spAutoFit/>
          </a:bodyPr>
          <a:lstStyle/>
          <a:p>
            <a:pPr>
              <a:lnSpc>
                <a:spcPct val="150000"/>
              </a:lnSpc>
            </a:pPr>
            <a:r>
              <a:rPr lang="fi-FI" sz="1600" b="1" dirty="0">
                <a:latin typeface="Verdana" panose="020B0604030504040204" pitchFamily="34" charset="0"/>
                <a:ea typeface="Verdana" panose="020B0604030504040204" pitchFamily="34" charset="0"/>
                <a:cs typeface="Calibri" panose="020F0502020204030204" pitchFamily="34" charset="0"/>
              </a:rPr>
              <a:t>Väittämät</a:t>
            </a:r>
          </a:p>
          <a:p>
            <a:pPr marL="342900" indent="-342900">
              <a:lnSpc>
                <a:spcPct val="150000"/>
              </a:lnSpc>
              <a:buAutoNum type="arabicPeriod"/>
            </a:pPr>
            <a:r>
              <a:rPr lang="fi-FI" sz="1200" dirty="0">
                <a:latin typeface="Verdana" panose="020B0604030504040204" pitchFamily="34" charset="0"/>
                <a:ea typeface="Verdana" panose="020B0604030504040204" pitchFamily="34" charset="0"/>
                <a:cs typeface="Calibri" panose="020F0502020204030204" pitchFamily="34" charset="0"/>
              </a:rPr>
              <a:t>Ruokakasvatuksen tavoitteet on kirjattu yksikön vuosisuunnitelmaan, ryhmän varhaiskasvatussuunnitelmaan tai muuhun vastaavaan suunnitelmaan. </a:t>
            </a:r>
            <a:r>
              <a:rPr lang="fi-FI" sz="1200" b="1" dirty="0">
                <a:latin typeface="Verdana" panose="020B0604030504040204" pitchFamily="34" charset="0"/>
                <a:ea typeface="Verdana" panose="020B0604030504040204" pitchFamily="34" charset="0"/>
                <a:cs typeface="Calibri" panose="020F0502020204030204" pitchFamily="34" charset="0"/>
              </a:rPr>
              <a:t>/100</a:t>
            </a:r>
            <a:endParaRPr lang="fi-FI" sz="1200" dirty="0">
              <a:latin typeface="Verdana" panose="020B0604030504040204" pitchFamily="34" charset="0"/>
              <a:ea typeface="Verdana" panose="020B0604030504040204" pitchFamily="34" charset="0"/>
              <a:cs typeface="Calibri" panose="020F0502020204030204" pitchFamily="34" charset="0"/>
            </a:endParaRPr>
          </a:p>
          <a:p>
            <a:pPr marL="342900" indent="-342900">
              <a:lnSpc>
                <a:spcPct val="150000"/>
              </a:lnSpc>
              <a:buAutoNum type="arabicPeriod"/>
            </a:pPr>
            <a:r>
              <a:rPr lang="fi-FI" sz="1200" dirty="0">
                <a:latin typeface="Verdana" panose="020B0604030504040204" pitchFamily="34" charset="0"/>
                <a:ea typeface="Verdana" panose="020B0604030504040204" pitchFamily="34" charset="0"/>
                <a:cs typeface="Calibri" panose="020F0502020204030204" pitchFamily="34" charset="0"/>
              </a:rPr>
              <a:t>Lapset osallistuvat monipuolisesti ruokaan liittyvän toiminnan suunnitteluun ja toteutukseen (esim. aterian osien valmistus, leivonta, avustavat tehtävät, tapahtumat, teemapäivät). </a:t>
            </a:r>
            <a:r>
              <a:rPr lang="fi-FI" sz="1200" b="1" dirty="0">
                <a:latin typeface="Verdana" panose="020B0604030504040204" pitchFamily="34" charset="0"/>
                <a:ea typeface="Verdana" panose="020B0604030504040204" pitchFamily="34" charset="0"/>
                <a:cs typeface="Calibri" panose="020F0502020204030204" pitchFamily="34" charset="0"/>
              </a:rPr>
              <a:t>/100</a:t>
            </a:r>
            <a:endParaRPr lang="fi-FI" sz="1200" dirty="0">
              <a:latin typeface="Verdana" panose="020B0604030504040204" pitchFamily="34" charset="0"/>
              <a:ea typeface="Verdana" panose="020B0604030504040204" pitchFamily="34" charset="0"/>
              <a:cs typeface="Calibri" panose="020F0502020204030204" pitchFamily="34" charset="0"/>
            </a:endParaRPr>
          </a:p>
          <a:p>
            <a:pPr marL="342900" indent="-342900">
              <a:lnSpc>
                <a:spcPct val="150000"/>
              </a:lnSpc>
              <a:buAutoNum type="arabicPeriod"/>
            </a:pPr>
            <a:r>
              <a:rPr lang="fi-FI" sz="1200" dirty="0">
                <a:latin typeface="Verdana" panose="020B0604030504040204" pitchFamily="34" charset="0"/>
                <a:ea typeface="Verdana" panose="020B0604030504040204" pitchFamily="34" charset="0"/>
                <a:cs typeface="Calibri" panose="020F0502020204030204" pitchFamily="34" charset="0"/>
              </a:rPr>
              <a:t>Yksikön piha-aluetta ja lähiympäristöä hyödynnetään kasvatuksen ja opetuksen tukena (esim. marjaretket, hyötykasvien viljely). </a:t>
            </a:r>
            <a:r>
              <a:rPr lang="fi-FI" sz="1200" b="1" dirty="0">
                <a:latin typeface="Verdana" panose="020B0604030504040204" pitchFamily="34" charset="0"/>
                <a:ea typeface="Verdana" panose="020B0604030504040204" pitchFamily="34" charset="0"/>
                <a:cs typeface="Calibri" panose="020F0502020204030204" pitchFamily="34" charset="0"/>
              </a:rPr>
              <a:t>/100</a:t>
            </a:r>
            <a:endParaRPr lang="fi-FI" sz="1200" dirty="0">
              <a:latin typeface="Verdana" panose="020B0604030504040204" pitchFamily="34" charset="0"/>
              <a:ea typeface="Verdana" panose="020B0604030504040204" pitchFamily="34" charset="0"/>
              <a:cs typeface="Calibri" panose="020F0502020204030204" pitchFamily="34" charset="0"/>
            </a:endParaRPr>
          </a:p>
          <a:p>
            <a:pPr marL="342900" indent="-342900">
              <a:lnSpc>
                <a:spcPct val="150000"/>
              </a:lnSpc>
              <a:buAutoNum type="arabicPeriod"/>
            </a:pPr>
            <a:r>
              <a:rPr lang="fi-FI" sz="1200" dirty="0">
                <a:latin typeface="Verdana" panose="020B0604030504040204" pitchFamily="34" charset="0"/>
                <a:ea typeface="Verdana" panose="020B0604030504040204" pitchFamily="34" charset="0"/>
                <a:cs typeface="Calibri" panose="020F0502020204030204" pitchFamily="34" charset="0"/>
              </a:rPr>
              <a:t>Kasvatushenkilöstö ja lapset tutustuvat päivittäin yhdessä ruokalistaan. Kuvia käytetään ruokalistan havainnollistamiseen. </a:t>
            </a:r>
            <a:r>
              <a:rPr lang="fi-FI" sz="1200" b="1" dirty="0">
                <a:latin typeface="Verdana" panose="020B0604030504040204" pitchFamily="34" charset="0"/>
                <a:ea typeface="Verdana" panose="020B0604030504040204" pitchFamily="34" charset="0"/>
                <a:cs typeface="Calibri" panose="020F0502020204030204" pitchFamily="34" charset="0"/>
              </a:rPr>
              <a:t>/100</a:t>
            </a:r>
            <a:endParaRPr lang="fi-FI" sz="1200" dirty="0">
              <a:latin typeface="Verdana" panose="020B0604030504040204" pitchFamily="34" charset="0"/>
              <a:ea typeface="Verdana" panose="020B0604030504040204" pitchFamily="34" charset="0"/>
              <a:cs typeface="Calibri" panose="020F0502020204030204" pitchFamily="34" charset="0"/>
            </a:endParaRPr>
          </a:p>
          <a:p>
            <a:pPr marL="342900" indent="-342900">
              <a:lnSpc>
                <a:spcPct val="150000"/>
              </a:lnSpc>
              <a:buAutoNum type="arabicPeriod"/>
            </a:pPr>
            <a:r>
              <a:rPr lang="fi-FI" sz="1200" dirty="0">
                <a:latin typeface="Verdana" panose="020B0604030504040204" pitchFamily="34" charset="0"/>
                <a:ea typeface="Verdana" panose="020B0604030504040204" pitchFamily="34" charset="0"/>
                <a:cs typeface="Calibri" panose="020F0502020204030204" pitchFamily="34" charset="0"/>
              </a:rPr>
              <a:t>Lapsen ravitsemustarpeet ja ruokakasvatus on huomioitu lapsen varhaiskasvatussuunnitelmassa. </a:t>
            </a:r>
            <a:r>
              <a:rPr lang="fi-FI" sz="1200" b="1" dirty="0">
                <a:latin typeface="Verdana" panose="020B0604030504040204" pitchFamily="34" charset="0"/>
                <a:ea typeface="Verdana" panose="020B0604030504040204" pitchFamily="34" charset="0"/>
                <a:cs typeface="Calibri" panose="020F0502020204030204" pitchFamily="34" charset="0"/>
              </a:rPr>
              <a:t>/100</a:t>
            </a:r>
            <a:endParaRPr lang="fi-FI" sz="1200" dirty="0">
              <a:latin typeface="Verdana" panose="020B0604030504040204" pitchFamily="34" charset="0"/>
              <a:ea typeface="Verdana" panose="020B0604030504040204" pitchFamily="34" charset="0"/>
              <a:cs typeface="Calibri" panose="020F0502020204030204" pitchFamily="34" charset="0"/>
            </a:endParaRPr>
          </a:p>
          <a:p>
            <a:pPr marL="342900" indent="-342900">
              <a:lnSpc>
                <a:spcPct val="150000"/>
              </a:lnSpc>
              <a:buAutoNum type="arabicPeriod"/>
            </a:pPr>
            <a:r>
              <a:rPr lang="fi-FI" sz="1200" dirty="0">
                <a:latin typeface="Verdana" panose="020B0604030504040204" pitchFamily="34" charset="0"/>
                <a:ea typeface="Verdana" panose="020B0604030504040204" pitchFamily="34" charset="0"/>
                <a:cs typeface="Calibri" panose="020F0502020204030204" pitchFamily="34" charset="0"/>
              </a:rPr>
              <a:t>Ruokiin, niiden alkuperään, ulkonäköön, koostumukseen ja makuominaisuuksiin tutustutaan eri aistien avulla tutkimalla, keskustelemalla sekä tarinoiden ja laulujen avulla. </a:t>
            </a:r>
            <a:r>
              <a:rPr lang="fi-FI" sz="1200" b="1" dirty="0">
                <a:latin typeface="Verdana" panose="020B0604030504040204" pitchFamily="34" charset="0"/>
                <a:ea typeface="Verdana" panose="020B0604030504040204" pitchFamily="34" charset="0"/>
                <a:cs typeface="Calibri" panose="020F0502020204030204" pitchFamily="34" charset="0"/>
              </a:rPr>
              <a:t>/100</a:t>
            </a:r>
            <a:endParaRPr lang="fi-FI" sz="1200" dirty="0">
              <a:latin typeface="Verdana" panose="020B0604030504040204" pitchFamily="34" charset="0"/>
              <a:ea typeface="Verdana" panose="020B0604030504040204" pitchFamily="34" charset="0"/>
              <a:cs typeface="Calibri" panose="020F0502020204030204" pitchFamily="34" charset="0"/>
            </a:endParaRPr>
          </a:p>
        </p:txBody>
      </p:sp>
    </p:spTree>
    <p:extLst>
      <p:ext uri="{BB962C8B-B14F-4D97-AF65-F5344CB8AC3E}">
        <p14:creationId xmlns:p14="http://schemas.microsoft.com/office/powerpoint/2010/main" val="36543701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xit"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hidden"/>
                                      </p:to>
                                    </p:set>
                                  </p:childTnLst>
                                </p:cTn>
                              </p:par>
                              <p:par>
                                <p:cTn id="7" presetID="9" presetClass="emph" presetSubtype="0" nodeType="withEffect">
                                  <p:stCondLst>
                                    <p:cond delay="0"/>
                                  </p:stCondLst>
                                  <p:endCondLst>
                                    <p:cond evt="onNext" delay="0">
                                      <p:tgtEl>
                                        <p:sldTgt/>
                                      </p:tgtEl>
                                    </p:cond>
                                  </p:endCondLst>
                                  <p:childTnLst>
                                    <p:set>
                                      <p:cBhvr>
                                        <p:cTn id="8" dur="indefinite"/>
                                        <p:tgtEl>
                                          <p:spTgt spid="6"/>
                                        </p:tgtEl>
                                        <p:attrNameLst>
                                          <p:attrName>style.opacity</p:attrName>
                                        </p:attrNameLst>
                                      </p:cBhvr>
                                      <p:to>
                                        <p:strVal val="0.5"/>
                                      </p:to>
                                    </p:set>
                                    <p:animEffect filter="image" prLst="opacity: 0.5">
                                      <p:cBhvr rctx="IE">
                                        <p:cTn id="9" dur="indefinite"/>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B13A77"/>
        </a:solidFill>
        <a:effectLst/>
      </p:bgPr>
    </p:bg>
    <p:spTree>
      <p:nvGrpSpPr>
        <p:cNvPr id="1" name=""/>
        <p:cNvGrpSpPr/>
        <p:nvPr/>
      </p:nvGrpSpPr>
      <p:grpSpPr>
        <a:xfrm>
          <a:off x="0" y="0"/>
          <a:ext cx="0" cy="0"/>
          <a:chOff x="0" y="0"/>
          <a:chExt cx="0" cy="0"/>
        </a:xfrm>
      </p:grpSpPr>
      <p:graphicFrame>
        <p:nvGraphicFramePr>
          <p:cNvPr id="6" name="Taulukko 5">
            <a:extLst>
              <a:ext uri="{FF2B5EF4-FFF2-40B4-BE49-F238E27FC236}">
                <a16:creationId xmlns:a16="http://schemas.microsoft.com/office/drawing/2014/main" id="{DF9210CC-C319-41A2-82D9-F4F7CD704C54}"/>
              </a:ext>
            </a:extLst>
          </p:cNvPr>
          <p:cNvGraphicFramePr>
            <a:graphicFrameLocks noGrp="1"/>
          </p:cNvGraphicFramePr>
          <p:nvPr/>
        </p:nvGraphicFramePr>
        <p:xfrm>
          <a:off x="406402" y="682171"/>
          <a:ext cx="11393712" cy="5789935"/>
        </p:xfrm>
        <a:graphic>
          <a:graphicData uri="http://schemas.openxmlformats.org/drawingml/2006/table">
            <a:tbl>
              <a:tblPr firstRow="1" firstCol="1" bandRow="1"/>
              <a:tblGrid>
                <a:gridCol w="2278742">
                  <a:extLst>
                    <a:ext uri="{9D8B030D-6E8A-4147-A177-3AD203B41FA5}">
                      <a16:colId xmlns:a16="http://schemas.microsoft.com/office/drawing/2014/main" val="1096344709"/>
                    </a:ext>
                  </a:extLst>
                </a:gridCol>
                <a:gridCol w="2278743">
                  <a:extLst>
                    <a:ext uri="{9D8B030D-6E8A-4147-A177-3AD203B41FA5}">
                      <a16:colId xmlns:a16="http://schemas.microsoft.com/office/drawing/2014/main" val="2530867390"/>
                    </a:ext>
                  </a:extLst>
                </a:gridCol>
                <a:gridCol w="2278742">
                  <a:extLst>
                    <a:ext uri="{9D8B030D-6E8A-4147-A177-3AD203B41FA5}">
                      <a16:colId xmlns:a16="http://schemas.microsoft.com/office/drawing/2014/main" val="3420230794"/>
                    </a:ext>
                  </a:extLst>
                </a:gridCol>
                <a:gridCol w="2278743">
                  <a:extLst>
                    <a:ext uri="{9D8B030D-6E8A-4147-A177-3AD203B41FA5}">
                      <a16:colId xmlns:a16="http://schemas.microsoft.com/office/drawing/2014/main" val="2986237067"/>
                    </a:ext>
                  </a:extLst>
                </a:gridCol>
                <a:gridCol w="2278742">
                  <a:extLst>
                    <a:ext uri="{9D8B030D-6E8A-4147-A177-3AD203B41FA5}">
                      <a16:colId xmlns:a16="http://schemas.microsoft.com/office/drawing/2014/main" val="764519771"/>
                    </a:ext>
                  </a:extLst>
                </a:gridCol>
              </a:tblGrid>
              <a:tr h="507459">
                <a:tc>
                  <a:txBody>
                    <a:bodyPr/>
                    <a:lstStyle/>
                    <a:p>
                      <a:pPr>
                        <a:lnSpc>
                          <a:spcPct val="107000"/>
                        </a:lnSpc>
                        <a:spcAft>
                          <a:spcPts val="800"/>
                        </a:spcAft>
                      </a:pPr>
                      <a:r>
                        <a:rPr lang="fi-FI" sz="1400" dirty="0">
                          <a:effectLst/>
                          <a:latin typeface="Calibri" panose="020F0502020204030204" pitchFamily="34" charset="0"/>
                          <a:ea typeface="Calibri" panose="020F0502020204030204" pitchFamily="34" charset="0"/>
                          <a:cs typeface="Times New Roman" panose="02020603050405020304" pitchFamily="18" charset="0"/>
                        </a:rPr>
                        <a:t>Tavoite</a:t>
                      </a:r>
                    </a:p>
                  </a:txBody>
                  <a:tcPr marL="61163" marR="6116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nSpc>
                          <a:spcPct val="107000"/>
                        </a:lnSpc>
                        <a:spcAft>
                          <a:spcPts val="800"/>
                        </a:spcAft>
                      </a:pPr>
                      <a:r>
                        <a:rPr lang="fi-FI" sz="1400" dirty="0">
                          <a:effectLst/>
                          <a:latin typeface="Calibri" panose="020F0502020204030204" pitchFamily="34" charset="0"/>
                          <a:ea typeface="Calibri" panose="020F0502020204030204" pitchFamily="34" charset="0"/>
                          <a:cs typeface="Times New Roman" panose="02020603050405020304" pitchFamily="18" charset="0"/>
                        </a:rPr>
                        <a:t>Kuinka tavoite toteutui?</a:t>
                      </a:r>
                    </a:p>
                  </a:txBody>
                  <a:tcPr marL="61163" marR="6116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nSpc>
                          <a:spcPct val="107000"/>
                        </a:lnSpc>
                        <a:spcAft>
                          <a:spcPts val="800"/>
                        </a:spcAft>
                      </a:pPr>
                      <a:r>
                        <a:rPr lang="fi-FI" sz="1400" dirty="0">
                          <a:effectLst/>
                          <a:latin typeface="Calibri" panose="020F0502020204030204" pitchFamily="34" charset="0"/>
                          <a:ea typeface="Calibri" panose="020F0502020204030204" pitchFamily="34" charset="0"/>
                          <a:cs typeface="Times New Roman" panose="02020603050405020304" pitchFamily="18" charset="0"/>
                        </a:rPr>
                        <a:t>Millaisia kokemuksia saatiin?</a:t>
                      </a:r>
                    </a:p>
                  </a:txBody>
                  <a:tcPr marL="61163" marR="6116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nSpc>
                          <a:spcPct val="107000"/>
                        </a:lnSpc>
                        <a:spcAft>
                          <a:spcPts val="800"/>
                        </a:spcAft>
                      </a:pPr>
                      <a:r>
                        <a:rPr lang="fi-FI" sz="1400" dirty="0">
                          <a:effectLst/>
                          <a:latin typeface="Calibri" panose="020F0502020204030204" pitchFamily="34" charset="0"/>
                          <a:ea typeface="Calibri" panose="020F0502020204030204" pitchFamily="34" charset="0"/>
                          <a:cs typeface="Times New Roman" panose="02020603050405020304" pitchFamily="18" charset="0"/>
                        </a:rPr>
                        <a:t>Mitä toimintaa jatketaan?</a:t>
                      </a:r>
                    </a:p>
                  </a:txBody>
                  <a:tcPr marL="61163" marR="6116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nSpc>
                          <a:spcPct val="107000"/>
                        </a:lnSpc>
                        <a:spcAft>
                          <a:spcPts val="800"/>
                        </a:spcAft>
                      </a:pPr>
                      <a:r>
                        <a:rPr lang="fi-FI" sz="1400" dirty="0">
                          <a:effectLst/>
                          <a:latin typeface="Calibri" panose="020F0502020204030204" pitchFamily="34" charset="0"/>
                          <a:ea typeface="Calibri" panose="020F0502020204030204" pitchFamily="34" charset="0"/>
                          <a:cs typeface="Times New Roman" panose="02020603050405020304" pitchFamily="18" charset="0"/>
                        </a:rPr>
                        <a:t>Mitä ei enää tehdä?</a:t>
                      </a:r>
                    </a:p>
                  </a:txBody>
                  <a:tcPr marL="61163" marR="6116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2869212784"/>
                  </a:ext>
                </a:extLst>
              </a:tr>
              <a:tr h="2293192">
                <a:tc>
                  <a:txBody>
                    <a:bodyPr/>
                    <a:lstStyle/>
                    <a:p>
                      <a:pPr>
                        <a:lnSpc>
                          <a:spcPct val="107000"/>
                        </a:lnSpc>
                        <a:spcAft>
                          <a:spcPts val="800"/>
                        </a:spcAft>
                      </a:pPr>
                      <a:r>
                        <a:rPr lang="fi-FI" sz="1000" dirty="0">
                          <a:effectLst/>
                          <a:latin typeface="Calibri" panose="020F0502020204030204" pitchFamily="34" charset="0"/>
                          <a:ea typeface="Calibri" panose="020F0502020204030204" pitchFamily="34" charset="0"/>
                          <a:cs typeface="Times New Roman" panose="02020603050405020304" pitchFamily="18" charset="0"/>
                        </a:rPr>
                        <a:t> </a:t>
                      </a:r>
                    </a:p>
                    <a:p>
                      <a:pPr>
                        <a:lnSpc>
                          <a:spcPct val="107000"/>
                        </a:lnSpc>
                        <a:spcAft>
                          <a:spcPts val="800"/>
                        </a:spcAft>
                      </a:pPr>
                      <a:r>
                        <a:rPr lang="fi-FI" sz="1000" dirty="0">
                          <a:effectLst/>
                          <a:latin typeface="Calibri" panose="020F0502020204030204" pitchFamily="34" charset="0"/>
                          <a:ea typeface="Calibri" panose="020F0502020204030204" pitchFamily="34" charset="0"/>
                          <a:cs typeface="Times New Roman" panose="02020603050405020304" pitchFamily="18" charset="0"/>
                        </a:rPr>
                        <a:t> </a:t>
                      </a:r>
                    </a:p>
                    <a:p>
                      <a:pPr>
                        <a:lnSpc>
                          <a:spcPct val="107000"/>
                        </a:lnSpc>
                        <a:spcAft>
                          <a:spcPts val="800"/>
                        </a:spcAft>
                      </a:pPr>
                      <a:r>
                        <a:rPr lang="fi-FI" sz="1000" dirty="0">
                          <a:effectLst/>
                          <a:latin typeface="Calibri" panose="020F0502020204030204" pitchFamily="34" charset="0"/>
                          <a:ea typeface="Calibri" panose="020F0502020204030204" pitchFamily="34" charset="0"/>
                          <a:cs typeface="Times New Roman" panose="02020603050405020304" pitchFamily="18" charset="0"/>
                        </a:rPr>
                        <a:t> </a:t>
                      </a:r>
                    </a:p>
                    <a:p>
                      <a:pPr>
                        <a:lnSpc>
                          <a:spcPct val="107000"/>
                        </a:lnSpc>
                        <a:spcAft>
                          <a:spcPts val="800"/>
                        </a:spcAft>
                      </a:pPr>
                      <a:r>
                        <a:rPr lang="fi-FI" sz="1000" dirty="0">
                          <a:effectLst/>
                          <a:latin typeface="Calibri" panose="020F0502020204030204" pitchFamily="34" charset="0"/>
                          <a:ea typeface="Calibri" panose="020F0502020204030204" pitchFamily="34" charset="0"/>
                          <a:cs typeface="Times New Roman" panose="02020603050405020304" pitchFamily="18" charset="0"/>
                        </a:rPr>
                        <a:t> </a:t>
                      </a:r>
                    </a:p>
                    <a:p>
                      <a:pPr>
                        <a:lnSpc>
                          <a:spcPct val="107000"/>
                        </a:lnSpc>
                        <a:spcAft>
                          <a:spcPts val="800"/>
                        </a:spcAft>
                      </a:pPr>
                      <a:r>
                        <a:rPr lang="fi-FI" sz="1000" dirty="0">
                          <a:effectLst/>
                          <a:latin typeface="Calibri" panose="020F0502020204030204" pitchFamily="34" charset="0"/>
                          <a:ea typeface="Calibri" panose="020F0502020204030204" pitchFamily="34" charset="0"/>
                          <a:cs typeface="Times New Roman" panose="02020603050405020304" pitchFamily="18" charset="0"/>
                        </a:rPr>
                        <a:t> </a:t>
                      </a:r>
                    </a:p>
                    <a:p>
                      <a:pPr>
                        <a:lnSpc>
                          <a:spcPct val="107000"/>
                        </a:lnSpc>
                        <a:spcAft>
                          <a:spcPts val="800"/>
                        </a:spcAft>
                      </a:pPr>
                      <a:r>
                        <a:rPr lang="fi-FI" sz="1000" dirty="0">
                          <a:effectLst/>
                          <a:latin typeface="Calibri" panose="020F0502020204030204" pitchFamily="34" charset="0"/>
                          <a:ea typeface="Calibri" panose="020F0502020204030204" pitchFamily="34" charset="0"/>
                          <a:cs typeface="Times New Roman" panose="02020603050405020304" pitchFamily="18" charset="0"/>
                        </a:rPr>
                        <a:t> </a:t>
                      </a:r>
                    </a:p>
                    <a:p>
                      <a:pPr>
                        <a:lnSpc>
                          <a:spcPct val="107000"/>
                        </a:lnSpc>
                        <a:spcAft>
                          <a:spcPts val="800"/>
                        </a:spcAft>
                      </a:pPr>
                      <a:r>
                        <a:rPr lang="fi-FI" sz="1000" dirty="0">
                          <a:effectLst/>
                          <a:latin typeface="Calibri" panose="020F0502020204030204" pitchFamily="34" charset="0"/>
                          <a:ea typeface="Calibri" panose="020F0502020204030204" pitchFamily="34" charset="0"/>
                          <a:cs typeface="Times New Roman" panose="02020603050405020304" pitchFamily="18" charset="0"/>
                        </a:rPr>
                        <a:t> </a:t>
                      </a:r>
                    </a:p>
                  </a:txBody>
                  <a:tcPr marL="61163" marR="611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nSpc>
                          <a:spcPct val="107000"/>
                        </a:lnSpc>
                        <a:spcAft>
                          <a:spcPts val="800"/>
                        </a:spcAft>
                      </a:pPr>
                      <a:endParaRPr lang="fi-FI"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1163" marR="611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nSpc>
                          <a:spcPct val="107000"/>
                        </a:lnSpc>
                        <a:spcAft>
                          <a:spcPts val="800"/>
                        </a:spcAft>
                      </a:pPr>
                      <a:endParaRPr lang="fi-FI"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1163" marR="611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nSpc>
                          <a:spcPct val="107000"/>
                        </a:lnSpc>
                        <a:spcAft>
                          <a:spcPts val="800"/>
                        </a:spcAft>
                      </a:pPr>
                      <a:endParaRPr lang="fi-FI"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1163" marR="611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nSpc>
                          <a:spcPct val="107000"/>
                        </a:lnSpc>
                        <a:spcAft>
                          <a:spcPts val="800"/>
                        </a:spcAft>
                      </a:pPr>
                      <a:endParaRPr lang="fi-FI"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1163" marR="611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3368812636"/>
                  </a:ext>
                </a:extLst>
              </a:tr>
              <a:tr h="2989284">
                <a:tc>
                  <a:txBody>
                    <a:bodyPr/>
                    <a:lstStyle/>
                    <a:p>
                      <a:pPr>
                        <a:lnSpc>
                          <a:spcPct val="107000"/>
                        </a:lnSpc>
                        <a:spcAft>
                          <a:spcPts val="800"/>
                        </a:spcAft>
                      </a:pPr>
                      <a:r>
                        <a:rPr lang="fi-FI" sz="1000" dirty="0">
                          <a:effectLst/>
                          <a:latin typeface="Calibri" panose="020F0502020204030204" pitchFamily="34" charset="0"/>
                          <a:ea typeface="Calibri" panose="020F0502020204030204" pitchFamily="34" charset="0"/>
                          <a:cs typeface="Times New Roman" panose="02020603050405020304" pitchFamily="18" charset="0"/>
                        </a:rPr>
                        <a:t> </a:t>
                      </a:r>
                    </a:p>
                    <a:p>
                      <a:pPr>
                        <a:lnSpc>
                          <a:spcPct val="107000"/>
                        </a:lnSpc>
                        <a:spcAft>
                          <a:spcPts val="800"/>
                        </a:spcAft>
                      </a:pPr>
                      <a:r>
                        <a:rPr lang="fi-FI" sz="1000" dirty="0">
                          <a:effectLst/>
                          <a:latin typeface="Calibri" panose="020F0502020204030204" pitchFamily="34" charset="0"/>
                          <a:ea typeface="Calibri" panose="020F0502020204030204" pitchFamily="34" charset="0"/>
                          <a:cs typeface="Times New Roman" panose="02020603050405020304" pitchFamily="18" charset="0"/>
                        </a:rPr>
                        <a:t> </a:t>
                      </a:r>
                    </a:p>
                    <a:p>
                      <a:pPr>
                        <a:lnSpc>
                          <a:spcPct val="107000"/>
                        </a:lnSpc>
                        <a:spcAft>
                          <a:spcPts val="800"/>
                        </a:spcAft>
                      </a:pPr>
                      <a:r>
                        <a:rPr lang="fi-FI" sz="1000" dirty="0">
                          <a:effectLst/>
                          <a:latin typeface="Calibri" panose="020F0502020204030204" pitchFamily="34" charset="0"/>
                          <a:ea typeface="Calibri" panose="020F0502020204030204" pitchFamily="34" charset="0"/>
                          <a:cs typeface="Times New Roman" panose="02020603050405020304" pitchFamily="18" charset="0"/>
                        </a:rPr>
                        <a:t> </a:t>
                      </a:r>
                    </a:p>
                    <a:p>
                      <a:pPr>
                        <a:lnSpc>
                          <a:spcPct val="107000"/>
                        </a:lnSpc>
                        <a:spcAft>
                          <a:spcPts val="800"/>
                        </a:spcAft>
                      </a:pPr>
                      <a:r>
                        <a:rPr lang="fi-FI" sz="1000" dirty="0">
                          <a:effectLst/>
                          <a:latin typeface="Calibri" panose="020F0502020204030204" pitchFamily="34" charset="0"/>
                          <a:ea typeface="Calibri" panose="020F0502020204030204" pitchFamily="34" charset="0"/>
                          <a:cs typeface="Times New Roman" panose="02020603050405020304" pitchFamily="18" charset="0"/>
                        </a:rPr>
                        <a:t> </a:t>
                      </a:r>
                    </a:p>
                    <a:p>
                      <a:pPr>
                        <a:lnSpc>
                          <a:spcPct val="107000"/>
                        </a:lnSpc>
                        <a:spcAft>
                          <a:spcPts val="800"/>
                        </a:spcAft>
                      </a:pPr>
                      <a:r>
                        <a:rPr lang="fi-FI" sz="1000" dirty="0">
                          <a:effectLst/>
                          <a:latin typeface="Calibri" panose="020F0502020204030204" pitchFamily="34" charset="0"/>
                          <a:ea typeface="Calibri" panose="020F0502020204030204" pitchFamily="34" charset="0"/>
                          <a:cs typeface="Times New Roman" panose="02020603050405020304" pitchFamily="18" charset="0"/>
                        </a:rPr>
                        <a:t> </a:t>
                      </a:r>
                    </a:p>
                    <a:p>
                      <a:pPr>
                        <a:lnSpc>
                          <a:spcPct val="107000"/>
                        </a:lnSpc>
                        <a:spcAft>
                          <a:spcPts val="800"/>
                        </a:spcAft>
                      </a:pPr>
                      <a:endParaRPr lang="fi-FI" sz="10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endParaRPr lang="fi-FI" sz="10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endParaRPr lang="fi-FI" sz="10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fi-FI" sz="1000" dirty="0">
                          <a:effectLst/>
                          <a:latin typeface="Calibri" panose="020F0502020204030204" pitchFamily="34" charset="0"/>
                          <a:ea typeface="Calibri" panose="020F0502020204030204" pitchFamily="34" charset="0"/>
                          <a:cs typeface="Times New Roman" panose="02020603050405020304" pitchFamily="18" charset="0"/>
                        </a:rPr>
                        <a:t> </a:t>
                      </a:r>
                    </a:p>
                  </a:txBody>
                  <a:tcPr marL="61163" marR="611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nSpc>
                          <a:spcPct val="107000"/>
                        </a:lnSpc>
                        <a:spcAft>
                          <a:spcPts val="800"/>
                        </a:spcAft>
                      </a:pPr>
                      <a:endParaRPr lang="fi-FI"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1163" marR="611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nSpc>
                          <a:spcPct val="107000"/>
                        </a:lnSpc>
                        <a:spcAft>
                          <a:spcPts val="800"/>
                        </a:spcAft>
                      </a:pPr>
                      <a:endParaRPr lang="fi-FI"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1163" marR="611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nSpc>
                          <a:spcPct val="107000"/>
                        </a:lnSpc>
                        <a:spcAft>
                          <a:spcPts val="800"/>
                        </a:spcAft>
                      </a:pPr>
                      <a:endParaRPr lang="fi-FI"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1163" marR="611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nSpc>
                          <a:spcPct val="107000"/>
                        </a:lnSpc>
                        <a:spcAft>
                          <a:spcPts val="800"/>
                        </a:spcAft>
                      </a:pPr>
                      <a:endParaRPr lang="fi-FI"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1163" marR="611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2246755413"/>
                  </a:ext>
                </a:extLst>
              </a:tr>
            </a:tbl>
          </a:graphicData>
        </a:graphic>
      </p:graphicFrame>
      <p:sp>
        <p:nvSpPr>
          <p:cNvPr id="2" name="Tekstiruutu 1">
            <a:extLst>
              <a:ext uri="{FF2B5EF4-FFF2-40B4-BE49-F238E27FC236}">
                <a16:creationId xmlns:a16="http://schemas.microsoft.com/office/drawing/2014/main" id="{F0073743-CFCB-42AD-AEDD-FAEEF5B74628}"/>
              </a:ext>
            </a:extLst>
          </p:cNvPr>
          <p:cNvSpPr txBox="1"/>
          <p:nvPr/>
        </p:nvSpPr>
        <p:spPr>
          <a:xfrm>
            <a:off x="336952" y="201228"/>
            <a:ext cx="4764947" cy="3693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i-FI" sz="1800" b="1" i="0" u="none" strike="noStrike" kern="1200" cap="none" spc="0" normalizeH="0" baseline="0" noProof="0" dirty="0">
                <a:ln>
                  <a:noFill/>
                </a:ln>
                <a:solidFill>
                  <a:prstClr val="white"/>
                </a:solidFill>
                <a:effectLst/>
                <a:uLnTx/>
                <a:uFillTx/>
                <a:latin typeface="Calibri" panose="020F0502020204030204" pitchFamily="34" charset="0"/>
                <a:ea typeface="Calibri" panose="020F0502020204030204" pitchFamily="34" charset="0"/>
                <a:cs typeface="Times New Roman" panose="02020603050405020304" pitchFamily="18" charset="0"/>
              </a:rPr>
              <a:t>Ruokakasvatus osana kasvatusta ja opetusta</a:t>
            </a:r>
          </a:p>
        </p:txBody>
      </p:sp>
    </p:spTree>
    <p:extLst>
      <p:ext uri="{BB962C8B-B14F-4D97-AF65-F5344CB8AC3E}">
        <p14:creationId xmlns:p14="http://schemas.microsoft.com/office/powerpoint/2010/main" val="23246046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00A651"/>
        </a:solidFill>
        <a:effectLst/>
      </p:bgPr>
    </p:bg>
    <p:spTree>
      <p:nvGrpSpPr>
        <p:cNvPr id="1" name=""/>
        <p:cNvGrpSpPr/>
        <p:nvPr/>
      </p:nvGrpSpPr>
      <p:grpSpPr>
        <a:xfrm>
          <a:off x="0" y="0"/>
          <a:ext cx="0" cy="0"/>
          <a:chOff x="0" y="0"/>
          <a:chExt cx="0" cy="0"/>
        </a:xfrm>
      </p:grpSpPr>
      <p:graphicFrame>
        <p:nvGraphicFramePr>
          <p:cNvPr id="6" name="Taulukko 5">
            <a:extLst>
              <a:ext uri="{FF2B5EF4-FFF2-40B4-BE49-F238E27FC236}">
                <a16:creationId xmlns:a16="http://schemas.microsoft.com/office/drawing/2014/main" id="{66181587-F3B6-4548-B0B6-1DA20FF15019}"/>
              </a:ext>
            </a:extLst>
          </p:cNvPr>
          <p:cNvGraphicFramePr>
            <a:graphicFrameLocks noGrp="1"/>
          </p:cNvGraphicFramePr>
          <p:nvPr>
            <p:extLst>
              <p:ext uri="{D42A27DB-BD31-4B8C-83A1-F6EECF244321}">
                <p14:modId xmlns:p14="http://schemas.microsoft.com/office/powerpoint/2010/main" val="2140926285"/>
              </p:ext>
            </p:extLst>
          </p:nvPr>
        </p:nvGraphicFramePr>
        <p:xfrm>
          <a:off x="410995" y="306659"/>
          <a:ext cx="11370009" cy="6244453"/>
        </p:xfrm>
        <a:graphic>
          <a:graphicData uri="http://schemas.openxmlformats.org/drawingml/2006/table">
            <a:tbl>
              <a:tblPr firstRow="1" firstCol="1" bandRow="1"/>
              <a:tblGrid>
                <a:gridCol w="5208305">
                  <a:extLst>
                    <a:ext uri="{9D8B030D-6E8A-4147-A177-3AD203B41FA5}">
                      <a16:colId xmlns:a16="http://schemas.microsoft.com/office/drawing/2014/main" val="3250449122"/>
                    </a:ext>
                  </a:extLst>
                </a:gridCol>
                <a:gridCol w="2885873">
                  <a:extLst>
                    <a:ext uri="{9D8B030D-6E8A-4147-A177-3AD203B41FA5}">
                      <a16:colId xmlns:a16="http://schemas.microsoft.com/office/drawing/2014/main" val="2884435814"/>
                    </a:ext>
                  </a:extLst>
                </a:gridCol>
                <a:gridCol w="2029216">
                  <a:extLst>
                    <a:ext uri="{9D8B030D-6E8A-4147-A177-3AD203B41FA5}">
                      <a16:colId xmlns:a16="http://schemas.microsoft.com/office/drawing/2014/main" val="2265228870"/>
                    </a:ext>
                  </a:extLst>
                </a:gridCol>
                <a:gridCol w="1246615">
                  <a:extLst>
                    <a:ext uri="{9D8B030D-6E8A-4147-A177-3AD203B41FA5}">
                      <a16:colId xmlns:a16="http://schemas.microsoft.com/office/drawing/2014/main" val="806687732"/>
                    </a:ext>
                  </a:extLst>
                </a:gridCol>
              </a:tblGrid>
              <a:tr h="314984">
                <a:tc>
                  <a:txBody>
                    <a:bodyPr/>
                    <a:lstStyle/>
                    <a:p>
                      <a:pPr>
                        <a:lnSpc>
                          <a:spcPct val="115000"/>
                        </a:lnSpc>
                        <a:spcAft>
                          <a:spcPts val="800"/>
                        </a:spcAft>
                      </a:pPr>
                      <a:r>
                        <a:rPr lang="fi-FI" sz="1400" b="1" dirty="0">
                          <a:solidFill>
                            <a:schemeClr val="tx1"/>
                          </a:solidFill>
                          <a:effectLst/>
                          <a:latin typeface="Verdana" panose="020B0604030504040204" pitchFamily="34" charset="0"/>
                          <a:ea typeface="Verdana" panose="020B0604030504040204" pitchFamily="34" charset="0"/>
                          <a:cs typeface="Times New Roman" panose="02020603050405020304" pitchFamily="18" charset="0"/>
                        </a:rPr>
                        <a:t>Ruokailun järjestäminen ja kehittäminen</a:t>
                      </a:r>
                    </a:p>
                  </a:txBody>
                  <a:tcPr marL="61163" marR="6116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gridSpan="3">
                  <a:txBody>
                    <a:bodyPr/>
                    <a:lstStyle/>
                    <a:p>
                      <a:pPr algn="l">
                        <a:lnSpc>
                          <a:spcPct val="115000"/>
                        </a:lnSpc>
                        <a:spcAft>
                          <a:spcPts val="800"/>
                        </a:spcAft>
                      </a:pPr>
                      <a:r>
                        <a:rPr lang="fi-FI" sz="1100" b="1" dirty="0">
                          <a:effectLst/>
                          <a:latin typeface="Verdana" panose="020B0604030504040204" pitchFamily="34" charset="0"/>
                          <a:ea typeface="Verdana" panose="020B0604030504040204" pitchFamily="34" charset="0"/>
                          <a:cs typeface="Times New Roman" panose="02020603050405020304" pitchFamily="18" charset="0"/>
                        </a:rPr>
                        <a:t>pisteet    /100</a:t>
                      </a:r>
                    </a:p>
                  </a:txBody>
                  <a:tcPr marL="61163" marR="6116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hMerge="1">
                  <a:txBody>
                    <a:bodyPr/>
                    <a:lstStyle/>
                    <a:p>
                      <a:endParaRPr lang="fi-FI"/>
                    </a:p>
                  </a:txBody>
                  <a:tcPr>
                    <a:lnL w="12700" cap="flat" cmpd="sng" algn="ctr">
                      <a:solidFill>
                        <a:srgbClr val="000000"/>
                      </a:solidFill>
                      <a:prstDash val="solid"/>
                      <a:round/>
                      <a:headEnd type="none" w="med" len="med"/>
                      <a:tailEnd type="none" w="med" len="med"/>
                    </a:lnL>
                  </a:tcPr>
                </a:tc>
                <a:tc hMerge="1">
                  <a:txBody>
                    <a:bodyPr/>
                    <a:lstStyle/>
                    <a:p>
                      <a:endParaRPr lang="fi-FI"/>
                    </a:p>
                  </a:txBody>
                  <a:tcPr>
                    <a:lnL w="12700" cap="flat" cmpd="sng" algn="ctr">
                      <a:solidFill>
                        <a:srgbClr val="000000"/>
                      </a:solidFill>
                      <a:prstDash val="solid"/>
                      <a:round/>
                      <a:headEnd type="none" w="med" len="med"/>
                      <a:tailEnd type="none" w="med" len="med"/>
                    </a:lnL>
                  </a:tcPr>
                </a:tc>
                <a:extLst>
                  <a:ext uri="{0D108BD9-81ED-4DB2-BD59-A6C34878D82A}">
                    <a16:rowId xmlns:a16="http://schemas.microsoft.com/office/drawing/2014/main" val="2299346434"/>
                  </a:ext>
                </a:extLst>
              </a:tr>
              <a:tr h="2667720">
                <a:tc gridSpan="4">
                  <a:txBody>
                    <a:bodyPr/>
                    <a:lstStyle/>
                    <a:p>
                      <a:pPr>
                        <a:lnSpc>
                          <a:spcPct val="107000"/>
                        </a:lnSpc>
                        <a:spcAft>
                          <a:spcPts val="800"/>
                        </a:spcAft>
                      </a:pPr>
                      <a:r>
                        <a:rPr lang="fi-FI" sz="1100" dirty="0">
                          <a:effectLst/>
                          <a:latin typeface="Verdana" panose="020B0604030504040204" pitchFamily="34" charset="0"/>
                          <a:ea typeface="Verdana" panose="020B0604030504040204" pitchFamily="34" charset="0"/>
                          <a:cs typeface="Times New Roman" panose="02020603050405020304" pitchFamily="18" charset="0"/>
                        </a:rPr>
                        <a:t>Tavoite 1</a:t>
                      </a:r>
                    </a:p>
                    <a:p>
                      <a:pPr>
                        <a:lnSpc>
                          <a:spcPct val="107000"/>
                        </a:lnSpc>
                        <a:spcAft>
                          <a:spcPts val="800"/>
                        </a:spcAft>
                      </a:pPr>
                      <a:r>
                        <a:rPr lang="fi-FI" sz="1100" dirty="0">
                          <a:effectLst/>
                          <a:latin typeface="Verdana" panose="020B0604030504040204" pitchFamily="34" charset="0"/>
                          <a:ea typeface="Verdana" panose="020B0604030504040204" pitchFamily="34" charset="0"/>
                          <a:cs typeface="Times New Roman" panose="02020603050405020304" pitchFamily="18" charset="0"/>
                        </a:rPr>
                        <a:t> </a:t>
                      </a:r>
                    </a:p>
                    <a:p>
                      <a:pPr>
                        <a:lnSpc>
                          <a:spcPct val="107000"/>
                        </a:lnSpc>
                        <a:spcAft>
                          <a:spcPts val="800"/>
                        </a:spcAft>
                      </a:pPr>
                      <a:r>
                        <a:rPr lang="fi-FI" sz="1100" dirty="0">
                          <a:effectLst/>
                          <a:latin typeface="Verdana" panose="020B0604030504040204" pitchFamily="34" charset="0"/>
                          <a:ea typeface="Verdana" panose="020B0604030504040204" pitchFamily="34" charset="0"/>
                          <a:cs typeface="Times New Roman" panose="02020603050405020304" pitchFamily="18" charset="0"/>
                        </a:rPr>
                        <a:t> </a:t>
                      </a:r>
                    </a:p>
                    <a:p>
                      <a:pPr>
                        <a:lnSpc>
                          <a:spcPct val="107000"/>
                        </a:lnSpc>
                        <a:spcAft>
                          <a:spcPts val="800"/>
                        </a:spcAft>
                      </a:pPr>
                      <a:r>
                        <a:rPr lang="fi-FI" sz="1100" dirty="0">
                          <a:effectLst/>
                          <a:latin typeface="Verdana" panose="020B0604030504040204" pitchFamily="34" charset="0"/>
                          <a:ea typeface="Verdana" panose="020B0604030504040204" pitchFamily="34" charset="0"/>
                          <a:cs typeface="Times New Roman" panose="02020603050405020304" pitchFamily="18" charset="0"/>
                        </a:rPr>
                        <a:t> </a:t>
                      </a:r>
                    </a:p>
                    <a:p>
                      <a:pPr>
                        <a:lnSpc>
                          <a:spcPct val="107000"/>
                        </a:lnSpc>
                        <a:spcAft>
                          <a:spcPts val="800"/>
                        </a:spcAft>
                      </a:pPr>
                      <a:r>
                        <a:rPr lang="fi-FI" sz="1100" dirty="0">
                          <a:effectLst/>
                          <a:latin typeface="Verdana" panose="020B0604030504040204" pitchFamily="34" charset="0"/>
                          <a:ea typeface="Verdana" panose="020B0604030504040204" pitchFamily="34" charset="0"/>
                          <a:cs typeface="Times New Roman" panose="02020603050405020304" pitchFamily="18" charset="0"/>
                        </a:rPr>
                        <a:t>Tavoite 2</a:t>
                      </a:r>
                    </a:p>
                    <a:p>
                      <a:pPr>
                        <a:lnSpc>
                          <a:spcPct val="107000"/>
                        </a:lnSpc>
                        <a:spcAft>
                          <a:spcPts val="800"/>
                        </a:spcAft>
                      </a:pPr>
                      <a:r>
                        <a:rPr lang="fi-FI" sz="1100" dirty="0">
                          <a:effectLst/>
                          <a:latin typeface="Verdana" panose="020B0604030504040204" pitchFamily="34" charset="0"/>
                          <a:ea typeface="Verdana" panose="020B0604030504040204" pitchFamily="34" charset="0"/>
                          <a:cs typeface="Times New Roman" panose="02020603050405020304" pitchFamily="18" charset="0"/>
                        </a:rPr>
                        <a:t> </a:t>
                      </a:r>
                    </a:p>
                    <a:p>
                      <a:pPr>
                        <a:lnSpc>
                          <a:spcPct val="107000"/>
                        </a:lnSpc>
                        <a:spcAft>
                          <a:spcPts val="800"/>
                        </a:spcAft>
                      </a:pPr>
                      <a:r>
                        <a:rPr lang="fi-FI" sz="1100" dirty="0">
                          <a:effectLst/>
                          <a:latin typeface="Verdana" panose="020B0604030504040204" pitchFamily="34" charset="0"/>
                          <a:ea typeface="Verdana" panose="020B0604030504040204" pitchFamily="34" charset="0"/>
                          <a:cs typeface="Times New Roman" panose="02020603050405020304" pitchFamily="18" charset="0"/>
                        </a:rPr>
                        <a:t> </a:t>
                      </a:r>
                    </a:p>
                    <a:p>
                      <a:pPr>
                        <a:lnSpc>
                          <a:spcPct val="107000"/>
                        </a:lnSpc>
                        <a:spcAft>
                          <a:spcPts val="800"/>
                        </a:spcAft>
                      </a:pPr>
                      <a:r>
                        <a:rPr lang="fi-FI" sz="1100" dirty="0">
                          <a:effectLst/>
                          <a:latin typeface="Verdana" panose="020B0604030504040204" pitchFamily="34" charset="0"/>
                          <a:ea typeface="Verdana" panose="020B0604030504040204" pitchFamily="34" charset="0"/>
                          <a:cs typeface="Times New Roman" panose="02020603050405020304" pitchFamily="18" charset="0"/>
                        </a:rPr>
                        <a:t> </a:t>
                      </a:r>
                    </a:p>
                    <a:p>
                      <a:pPr>
                        <a:lnSpc>
                          <a:spcPct val="107000"/>
                        </a:lnSpc>
                        <a:spcAft>
                          <a:spcPts val="800"/>
                        </a:spcAft>
                      </a:pPr>
                      <a:r>
                        <a:rPr lang="fi-FI" sz="1100" dirty="0">
                          <a:effectLst/>
                          <a:latin typeface="Verdana" panose="020B0604030504040204" pitchFamily="34" charset="0"/>
                          <a:ea typeface="Verdana" panose="020B0604030504040204" pitchFamily="34" charset="0"/>
                          <a:cs typeface="Times New Roman" panose="02020603050405020304" pitchFamily="18" charset="0"/>
                        </a:rPr>
                        <a:t> </a:t>
                      </a:r>
                    </a:p>
                  </a:txBody>
                  <a:tcPr marL="61163" marR="611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hMerge="1">
                  <a:txBody>
                    <a:bodyPr/>
                    <a:lstStyle/>
                    <a:p>
                      <a:endParaRPr lang="fi-FI"/>
                    </a:p>
                  </a:txBody>
                  <a:tcPr>
                    <a:lnL w="12700" cap="flat" cmpd="sng" algn="ctr">
                      <a:solidFill>
                        <a:srgbClr val="000000"/>
                      </a:solidFill>
                      <a:prstDash val="solid"/>
                      <a:round/>
                      <a:headEnd type="none" w="med" len="med"/>
                      <a:tailEnd type="none" w="med" len="med"/>
                    </a:lnL>
                    <a:lnT w="12700" cap="flat" cmpd="sng" algn="ctr">
                      <a:solidFill>
                        <a:srgbClr val="000000"/>
                      </a:solidFill>
                      <a:prstDash val="solid"/>
                      <a:round/>
                      <a:headEnd type="none" w="med" len="med"/>
                      <a:tailEnd type="none" w="med" len="med"/>
                    </a:lnT>
                  </a:tcPr>
                </a:tc>
                <a:tc hMerge="1">
                  <a:txBody>
                    <a:bodyPr/>
                    <a:lstStyle/>
                    <a:p>
                      <a:endParaRPr lang="fi-FI"/>
                    </a:p>
                  </a:txBody>
                  <a:tcPr>
                    <a:lnL w="12700" cap="flat" cmpd="sng" algn="ctr">
                      <a:solidFill>
                        <a:srgbClr val="000000"/>
                      </a:solidFill>
                      <a:prstDash val="solid"/>
                      <a:round/>
                      <a:headEnd type="none" w="med" len="med"/>
                      <a:tailEnd type="none" w="med" len="med"/>
                    </a:lnL>
                  </a:tcPr>
                </a:tc>
                <a:tc hMerge="1">
                  <a:txBody>
                    <a:bodyPr/>
                    <a:lstStyle/>
                    <a:p>
                      <a:endParaRPr lang="fi-FI"/>
                    </a:p>
                  </a:txBody>
                  <a:tcPr>
                    <a:lnL w="12700" cap="flat" cmpd="sng" algn="ctr">
                      <a:solidFill>
                        <a:srgbClr val="000000"/>
                      </a:solidFill>
                      <a:prstDash val="solid"/>
                      <a:round/>
                      <a:headEnd type="none" w="med" len="med"/>
                      <a:tailEnd type="none" w="med" len="med"/>
                    </a:lnL>
                  </a:tcPr>
                </a:tc>
                <a:extLst>
                  <a:ext uri="{0D108BD9-81ED-4DB2-BD59-A6C34878D82A}">
                    <a16:rowId xmlns:a16="http://schemas.microsoft.com/office/drawing/2014/main" val="3427293174"/>
                  </a:ext>
                </a:extLst>
              </a:tr>
              <a:tr h="238221">
                <a:tc gridSpan="2">
                  <a:txBody>
                    <a:bodyPr/>
                    <a:lstStyle/>
                    <a:p>
                      <a:pPr>
                        <a:lnSpc>
                          <a:spcPct val="100000"/>
                        </a:lnSpc>
                        <a:spcAft>
                          <a:spcPts val="800"/>
                        </a:spcAft>
                      </a:pPr>
                      <a:r>
                        <a:rPr lang="fi-FI" sz="1100" b="1" dirty="0">
                          <a:effectLst/>
                          <a:latin typeface="Verdana" panose="020B0604030504040204" pitchFamily="34" charset="0"/>
                          <a:ea typeface="Verdana" panose="020B0604030504040204" pitchFamily="34" charset="0"/>
                          <a:cs typeface="Times New Roman" panose="02020603050405020304" pitchFamily="18" charset="0"/>
                        </a:rPr>
                        <a:t>Toimenpiteet</a:t>
                      </a:r>
                    </a:p>
                  </a:txBody>
                  <a:tcPr marL="61163" marR="61163" marT="0" marB="0" anchor="ctr">
                    <a:lnL w="12700" cap="flat" cmpd="sng" algn="ctr">
                      <a:solidFill>
                        <a:srgbClr val="000000"/>
                      </a:solidFill>
                      <a:prstDash val="solid"/>
                      <a:round/>
                      <a:headEnd type="none" w="med" len="med"/>
                      <a:tailEnd type="none" w="med" len="med"/>
                    </a:lnL>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hMerge="1">
                  <a:txBody>
                    <a:bodyPr/>
                    <a:lstStyle/>
                    <a:p>
                      <a:endParaRPr lang="fi-FI"/>
                    </a:p>
                  </a:txBody>
                  <a:tcPr/>
                </a:tc>
                <a:tc>
                  <a:txBody>
                    <a:bodyPr/>
                    <a:lstStyle/>
                    <a:p>
                      <a:pPr marL="0" marR="0" lvl="0" indent="0" algn="l" defTabSz="914400" rtl="0" eaLnBrk="1" fontAlgn="auto" latinLnBrk="0" hangingPunct="1">
                        <a:lnSpc>
                          <a:spcPct val="100000"/>
                        </a:lnSpc>
                        <a:spcBef>
                          <a:spcPts val="0"/>
                        </a:spcBef>
                        <a:spcAft>
                          <a:spcPts val="800"/>
                        </a:spcAft>
                        <a:buClrTx/>
                        <a:buSzTx/>
                        <a:buFontTx/>
                        <a:buNone/>
                        <a:tabLst/>
                        <a:defRPr/>
                      </a:pPr>
                      <a:r>
                        <a:rPr lang="fi-FI" sz="1100" b="1" dirty="0">
                          <a:solidFill>
                            <a:schemeClr val="tx1"/>
                          </a:solidFill>
                          <a:effectLst/>
                          <a:latin typeface="Verdana" panose="020B0604030504040204" pitchFamily="34" charset="0"/>
                          <a:ea typeface="Verdana" panose="020B0604030504040204" pitchFamily="34" charset="0"/>
                          <a:cs typeface="Times New Roman"/>
                        </a:rPr>
                        <a:t>Toteuttajat</a:t>
                      </a:r>
                    </a:p>
                  </a:txBody>
                  <a:tcPr marL="61163" marR="61163" marT="0" marB="0" anchor="ctr">
                    <a:lnB w="12700" cap="flat" cmpd="sng" algn="ctr">
                      <a:solidFill>
                        <a:srgbClr val="000000"/>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800"/>
                        </a:spcAft>
                        <a:buClrTx/>
                        <a:buSzTx/>
                        <a:buFontTx/>
                        <a:buNone/>
                        <a:tabLst/>
                        <a:defRPr/>
                      </a:pPr>
                      <a:r>
                        <a:rPr lang="fi-FI" sz="1100" b="1" dirty="0">
                          <a:solidFill>
                            <a:schemeClr val="tx1"/>
                          </a:solidFill>
                          <a:effectLst/>
                          <a:latin typeface="Verdana" panose="020B0604030504040204" pitchFamily="34" charset="0"/>
                          <a:ea typeface="Verdana" panose="020B0604030504040204" pitchFamily="34" charset="0"/>
                          <a:cs typeface="Times New Roman"/>
                        </a:rPr>
                        <a:t>Aikataulu</a:t>
                      </a:r>
                    </a:p>
                  </a:txBody>
                  <a:tcPr marL="61163" marR="61163" marT="0" marB="0" anchor="ctr">
                    <a:lnB w="1270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504718339"/>
                  </a:ext>
                </a:extLst>
              </a:tr>
              <a:tr h="755882">
                <a:tc gridSpan="2">
                  <a:txBody>
                    <a:bodyPr/>
                    <a:lstStyle/>
                    <a:p>
                      <a:pPr>
                        <a:lnSpc>
                          <a:spcPct val="107000"/>
                        </a:lnSpc>
                        <a:spcAft>
                          <a:spcPts val="800"/>
                        </a:spcAft>
                      </a:pPr>
                      <a:endParaRPr lang="fi-FI"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1163" marR="61163" marT="0" marB="0">
                    <a:lnL w="12700" cap="flat" cmpd="sng" algn="ctr">
                      <a:solidFill>
                        <a:srgbClr val="000000"/>
                      </a:solidFill>
                      <a:prstDash val="solid"/>
                      <a:round/>
                      <a:headEnd type="none" w="med" len="med"/>
                      <a:tailEnd type="none" w="med" len="med"/>
                    </a:lnL>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hMerge="1">
                  <a:txBody>
                    <a:bodyPr/>
                    <a:lstStyle/>
                    <a:p>
                      <a:endParaRPr lang="fi-FI"/>
                    </a:p>
                  </a:txBody>
                  <a:tcPr/>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endParaRPr lang="fi-FI" sz="1200" dirty="0">
                        <a:solidFill>
                          <a:schemeClr val="tx1"/>
                        </a:solidFill>
                        <a:effectLst/>
                        <a:latin typeface="+mn-lt"/>
                        <a:ea typeface="Calibri" panose="020F0502020204030204" pitchFamily="34" charset="0"/>
                        <a:cs typeface="Times New Roman"/>
                      </a:endParaRPr>
                    </a:p>
                  </a:txBody>
                  <a:tcPr marL="61163" marR="61163" marT="0" marB="0">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nSpc>
                          <a:spcPct val="107000"/>
                        </a:lnSpc>
                        <a:spcAft>
                          <a:spcPts val="800"/>
                        </a:spcAft>
                      </a:pPr>
                      <a:endParaRPr lang="fi-FI"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1163" marR="61163" marT="0" marB="0">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646839526"/>
                  </a:ext>
                </a:extLst>
              </a:tr>
              <a:tr h="755882">
                <a:tc gridSpan="2">
                  <a:txBody>
                    <a:bodyPr/>
                    <a:lstStyle/>
                    <a:p>
                      <a:pPr>
                        <a:lnSpc>
                          <a:spcPct val="107000"/>
                        </a:lnSpc>
                        <a:spcAft>
                          <a:spcPts val="800"/>
                        </a:spcAft>
                      </a:pPr>
                      <a:endParaRPr lang="fi-FI"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1163" marR="61163" marT="0" marB="0">
                    <a:lnL w="12700" cap="flat" cmpd="sng" algn="ctr">
                      <a:solidFill>
                        <a:srgbClr val="000000"/>
                      </a:solidFill>
                      <a:prstDash val="solid"/>
                      <a:round/>
                      <a:headEnd type="none" w="med" len="med"/>
                      <a:tailEnd type="none" w="med" len="med"/>
                    </a:lnL>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hMerge="1">
                  <a:txBody>
                    <a:bodyPr/>
                    <a:lstStyle/>
                    <a:p>
                      <a:endParaRPr lang="fi-FI"/>
                    </a:p>
                  </a:txBody>
                  <a:tcPr/>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endParaRPr lang="fi-FI" sz="1200" dirty="0">
                        <a:solidFill>
                          <a:schemeClr val="tx1"/>
                        </a:solidFill>
                        <a:effectLst/>
                        <a:latin typeface="+mn-lt"/>
                        <a:ea typeface="Calibri" panose="020F0502020204030204" pitchFamily="34" charset="0"/>
                        <a:cs typeface="Times New Roman"/>
                      </a:endParaRPr>
                    </a:p>
                  </a:txBody>
                  <a:tcPr marL="61163" marR="61163" marT="0" marB="0">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nSpc>
                          <a:spcPct val="107000"/>
                        </a:lnSpc>
                        <a:spcAft>
                          <a:spcPts val="800"/>
                        </a:spcAft>
                      </a:pPr>
                      <a:endParaRPr lang="fi-FI"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1163" marR="61163" marT="0" marB="0">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2148624142"/>
                  </a:ext>
                </a:extLst>
              </a:tr>
              <a:tr h="755882">
                <a:tc gridSpan="2">
                  <a:txBody>
                    <a:bodyPr/>
                    <a:lstStyle/>
                    <a:p>
                      <a:pPr>
                        <a:lnSpc>
                          <a:spcPct val="107000"/>
                        </a:lnSpc>
                        <a:spcAft>
                          <a:spcPts val="800"/>
                        </a:spcAft>
                      </a:pPr>
                      <a:endParaRPr lang="fi-FI"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1163" marR="61163" marT="0" marB="0">
                    <a:lnL w="12700" cap="flat" cmpd="sng" algn="ctr">
                      <a:solidFill>
                        <a:srgbClr val="000000"/>
                      </a:solidFill>
                      <a:prstDash val="solid"/>
                      <a:round/>
                      <a:headEnd type="none" w="med" len="med"/>
                      <a:tailEnd type="none" w="med" len="med"/>
                    </a:lnL>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hMerge="1">
                  <a:txBody>
                    <a:bodyPr/>
                    <a:lstStyle/>
                    <a:p>
                      <a:endParaRPr lang="fi-FI"/>
                    </a:p>
                  </a:txBody>
                  <a:tcPr/>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endParaRPr lang="fi-FI" sz="1200" dirty="0">
                        <a:solidFill>
                          <a:schemeClr val="tx1"/>
                        </a:solidFill>
                        <a:effectLst/>
                        <a:latin typeface="+mn-lt"/>
                        <a:ea typeface="Calibri" panose="020F0502020204030204" pitchFamily="34" charset="0"/>
                        <a:cs typeface="Times New Roman"/>
                      </a:endParaRPr>
                    </a:p>
                  </a:txBody>
                  <a:tcPr marL="61163" marR="61163" marT="0" marB="0">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nSpc>
                          <a:spcPct val="107000"/>
                        </a:lnSpc>
                        <a:spcAft>
                          <a:spcPts val="800"/>
                        </a:spcAft>
                      </a:pPr>
                      <a:endParaRPr lang="fi-FI"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1163" marR="61163" marT="0" marB="0">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403118524"/>
                  </a:ext>
                </a:extLst>
              </a:tr>
              <a:tr h="755882">
                <a:tc gridSpan="2">
                  <a:txBody>
                    <a:bodyPr/>
                    <a:lstStyle/>
                    <a:p>
                      <a:pPr>
                        <a:lnSpc>
                          <a:spcPct val="107000"/>
                        </a:lnSpc>
                        <a:spcAft>
                          <a:spcPts val="800"/>
                        </a:spcAft>
                      </a:pPr>
                      <a:endParaRPr lang="fi-FI"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1163" marR="61163" marT="0" marB="0">
                    <a:lnL w="12700" cap="flat" cmpd="sng" algn="ctr">
                      <a:solidFill>
                        <a:srgbClr val="000000"/>
                      </a:solidFill>
                      <a:prstDash val="solid"/>
                      <a:round/>
                      <a:headEnd type="none" w="med" len="med"/>
                      <a:tailEnd type="none" w="med" len="med"/>
                    </a:lnL>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hMerge="1">
                  <a:txBody>
                    <a:bodyPr/>
                    <a:lstStyle/>
                    <a:p>
                      <a:endParaRPr lang="fi-FI"/>
                    </a:p>
                  </a:txBody>
                  <a:tcPr/>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endParaRPr lang="fi-FI" sz="1200" dirty="0">
                        <a:solidFill>
                          <a:schemeClr val="tx1"/>
                        </a:solidFill>
                        <a:effectLst/>
                        <a:latin typeface="+mn-lt"/>
                        <a:ea typeface="Calibri" panose="020F0502020204030204" pitchFamily="34" charset="0"/>
                        <a:cs typeface="Times New Roman"/>
                      </a:endParaRPr>
                    </a:p>
                  </a:txBody>
                  <a:tcPr marL="61163" marR="61163" marT="0" marB="0">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nSpc>
                          <a:spcPct val="107000"/>
                        </a:lnSpc>
                        <a:spcAft>
                          <a:spcPts val="800"/>
                        </a:spcAft>
                      </a:pPr>
                      <a:endParaRPr lang="fi-FI"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1163" marR="61163" marT="0" marB="0">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2206850141"/>
                  </a:ext>
                </a:extLst>
              </a:tr>
            </a:tbl>
          </a:graphicData>
        </a:graphic>
      </p:graphicFrame>
      <p:sp>
        <p:nvSpPr>
          <p:cNvPr id="5" name="Tekstiruutu 4">
            <a:extLst>
              <a:ext uri="{FF2B5EF4-FFF2-40B4-BE49-F238E27FC236}">
                <a16:creationId xmlns:a16="http://schemas.microsoft.com/office/drawing/2014/main" id="{F81D6547-AD2D-4357-861E-A1B59A6F4E44}"/>
              </a:ext>
            </a:extLst>
          </p:cNvPr>
          <p:cNvSpPr txBox="1"/>
          <p:nvPr/>
        </p:nvSpPr>
        <p:spPr>
          <a:xfrm>
            <a:off x="2465415" y="1414262"/>
            <a:ext cx="7261168" cy="3748334"/>
          </a:xfrm>
          <a:prstGeom prst="rect">
            <a:avLst/>
          </a:prstGeom>
          <a:ln>
            <a:solidFill>
              <a:srgbClr val="00A651"/>
            </a:solidFill>
          </a:ln>
          <a:effectLst>
            <a:glow rad="63500">
              <a:schemeClr val="accent3">
                <a:satMod val="175000"/>
                <a:alpha val="40000"/>
              </a:schemeClr>
            </a:glow>
          </a:effectLst>
        </p:spPr>
        <p:style>
          <a:lnRef idx="2">
            <a:schemeClr val="accent4"/>
          </a:lnRef>
          <a:fillRef idx="1">
            <a:schemeClr val="lt1"/>
          </a:fillRef>
          <a:effectRef idx="0">
            <a:schemeClr val="accent4"/>
          </a:effectRef>
          <a:fontRef idx="minor">
            <a:schemeClr val="dk1"/>
          </a:fontRef>
        </p:style>
        <p:txBody>
          <a:bodyPr wrap="square" rtlCol="0">
            <a:spAutoFit/>
          </a:bodyPr>
          <a:lstStyle/>
          <a:p>
            <a:pPr>
              <a:lnSpc>
                <a:spcPct val="150000"/>
              </a:lnSpc>
            </a:pPr>
            <a:r>
              <a:rPr lang="fi-FI" sz="1600" b="1" dirty="0">
                <a:latin typeface="Verdana" panose="020B0604030504040204" pitchFamily="34" charset="0"/>
                <a:ea typeface="Verdana" panose="020B0604030504040204" pitchFamily="34" charset="0"/>
                <a:cs typeface="Calibri" panose="020F0502020204030204" pitchFamily="34" charset="0"/>
              </a:rPr>
              <a:t>Väittämät</a:t>
            </a:r>
          </a:p>
          <a:p>
            <a:pPr marL="342900" indent="-342900">
              <a:lnSpc>
                <a:spcPct val="150000"/>
              </a:lnSpc>
              <a:buAutoNum type="arabicPeriod"/>
            </a:pPr>
            <a:r>
              <a:rPr lang="fi-FI" sz="1200" dirty="0">
                <a:latin typeface="Verdana" panose="020B0604030504040204" pitchFamily="34" charset="0"/>
                <a:ea typeface="Verdana" panose="020B0604030504040204" pitchFamily="34" charset="0"/>
                <a:cs typeface="Calibri" panose="020F0502020204030204" pitchFamily="34" charset="0"/>
              </a:rPr>
              <a:t>Ryhmän kasvatushenkilöstö ruokailee yhdessä lasten kanssa, syöden esimerkkinä samaa ruokaa lasten kanssa. </a:t>
            </a:r>
            <a:r>
              <a:rPr lang="fi-FI" sz="1200" b="1" dirty="0">
                <a:latin typeface="Verdana" panose="020B0604030504040204" pitchFamily="34" charset="0"/>
                <a:ea typeface="Verdana" panose="020B0604030504040204" pitchFamily="34" charset="0"/>
                <a:cs typeface="Calibri" panose="020F0502020204030204" pitchFamily="34" charset="0"/>
              </a:rPr>
              <a:t>/100</a:t>
            </a:r>
            <a:endParaRPr lang="fi-FI" sz="1200" dirty="0">
              <a:latin typeface="Verdana" panose="020B0604030504040204" pitchFamily="34" charset="0"/>
              <a:ea typeface="Verdana" panose="020B0604030504040204" pitchFamily="34" charset="0"/>
              <a:cs typeface="Calibri" panose="020F0502020204030204" pitchFamily="34" charset="0"/>
            </a:endParaRPr>
          </a:p>
          <a:p>
            <a:pPr marL="342900" indent="-342900">
              <a:lnSpc>
                <a:spcPct val="150000"/>
              </a:lnSpc>
              <a:buFontTx/>
              <a:buAutoNum type="arabicPeriod"/>
            </a:pPr>
            <a:r>
              <a:rPr lang="fi-FI" sz="1200" dirty="0">
                <a:latin typeface="Verdana" panose="020B0604030504040204" pitchFamily="34" charset="0"/>
                <a:ea typeface="Verdana" panose="020B0604030504040204" pitchFamily="34" charset="0"/>
                <a:cs typeface="Calibri" panose="020F0502020204030204" pitchFamily="34" charset="0"/>
              </a:rPr>
              <a:t>Ruokailutilanne on rauhallinen ja turvallinen sekä tunnelmaltaan myönteinen ja siihen on varattu riittävästi aikaa. </a:t>
            </a:r>
            <a:r>
              <a:rPr lang="fi-FI" sz="1200" b="1" dirty="0">
                <a:latin typeface="Verdana" panose="020B0604030504040204" pitchFamily="34" charset="0"/>
                <a:ea typeface="Verdana" panose="020B0604030504040204" pitchFamily="34" charset="0"/>
                <a:cs typeface="Calibri" panose="020F0502020204030204" pitchFamily="34" charset="0"/>
              </a:rPr>
              <a:t>/100</a:t>
            </a:r>
            <a:endParaRPr lang="fi-FI" sz="1200" dirty="0">
              <a:latin typeface="Verdana" panose="020B0604030504040204" pitchFamily="34" charset="0"/>
              <a:ea typeface="Verdana" panose="020B0604030504040204" pitchFamily="34" charset="0"/>
              <a:cs typeface="Calibri" panose="020F0502020204030204" pitchFamily="34" charset="0"/>
            </a:endParaRPr>
          </a:p>
          <a:p>
            <a:pPr marL="342900" indent="-342900">
              <a:lnSpc>
                <a:spcPct val="150000"/>
              </a:lnSpc>
              <a:buFontTx/>
              <a:buAutoNum type="arabicPeriod"/>
            </a:pPr>
            <a:r>
              <a:rPr lang="fi-FI" sz="1200" dirty="0">
                <a:latin typeface="Verdana" panose="020B0604030504040204" pitchFamily="34" charset="0"/>
                <a:ea typeface="Verdana" panose="020B0604030504040204" pitchFamily="34" charset="0"/>
                <a:cs typeface="Calibri" panose="020F0502020204030204" pitchFamily="34" charset="0"/>
              </a:rPr>
              <a:t>Ruokailun käytännöistä on sovittu ja niiden perusteluja mietitty yhdessä lasten, kasvattajien ja ruokapalvelutyöntekijöiden kanssa. </a:t>
            </a:r>
            <a:r>
              <a:rPr lang="fi-FI" sz="1200" b="1" dirty="0">
                <a:latin typeface="Verdana" panose="020B0604030504040204" pitchFamily="34" charset="0"/>
                <a:ea typeface="Verdana" panose="020B0604030504040204" pitchFamily="34" charset="0"/>
                <a:cs typeface="Calibri" panose="020F0502020204030204" pitchFamily="34" charset="0"/>
              </a:rPr>
              <a:t>/100</a:t>
            </a:r>
            <a:endParaRPr lang="fi-FI" sz="1200" dirty="0">
              <a:latin typeface="Verdana" panose="020B0604030504040204" pitchFamily="34" charset="0"/>
              <a:ea typeface="Verdana" panose="020B0604030504040204" pitchFamily="34" charset="0"/>
              <a:cs typeface="Calibri" panose="020F0502020204030204" pitchFamily="34" charset="0"/>
            </a:endParaRPr>
          </a:p>
          <a:p>
            <a:pPr marL="342900" indent="-342900">
              <a:lnSpc>
                <a:spcPct val="150000"/>
              </a:lnSpc>
              <a:buFontTx/>
              <a:buAutoNum type="arabicPeriod"/>
            </a:pPr>
            <a:r>
              <a:rPr lang="fi-FI" sz="1200" dirty="0">
                <a:latin typeface="Verdana" panose="020B0604030504040204" pitchFamily="34" charset="0"/>
                <a:ea typeface="Verdana" panose="020B0604030504040204" pitchFamily="34" charset="0"/>
                <a:cs typeface="Calibri" panose="020F0502020204030204" pitchFamily="34" charset="0"/>
              </a:rPr>
              <a:t>Lasten ja henkilökunnan antama asiakaspalaute huomioidaan ruokailun kehittämisessä. </a:t>
            </a:r>
            <a:r>
              <a:rPr lang="fi-FI" sz="1200" b="1" dirty="0">
                <a:latin typeface="Verdana" panose="020B0604030504040204" pitchFamily="34" charset="0"/>
                <a:ea typeface="Verdana" panose="020B0604030504040204" pitchFamily="34" charset="0"/>
                <a:cs typeface="Calibri" panose="020F0502020204030204" pitchFamily="34" charset="0"/>
              </a:rPr>
              <a:t>/100</a:t>
            </a:r>
            <a:endParaRPr lang="fi-FI" sz="1200" dirty="0">
              <a:latin typeface="Verdana" panose="020B0604030504040204" pitchFamily="34" charset="0"/>
              <a:ea typeface="Verdana" panose="020B0604030504040204" pitchFamily="34" charset="0"/>
              <a:cs typeface="Calibri" panose="020F0502020204030204" pitchFamily="34" charset="0"/>
            </a:endParaRPr>
          </a:p>
          <a:p>
            <a:pPr marL="342900" indent="-342900">
              <a:lnSpc>
                <a:spcPct val="150000"/>
              </a:lnSpc>
              <a:buFontTx/>
              <a:buAutoNum type="arabicPeriod"/>
            </a:pPr>
            <a:r>
              <a:rPr lang="fi-FI" sz="1200" dirty="0">
                <a:latin typeface="Verdana" panose="020B0604030504040204" pitchFamily="34" charset="0"/>
                <a:ea typeface="Verdana" panose="020B0604030504040204" pitchFamily="34" charset="0"/>
                <a:cs typeface="Calibri" panose="020F0502020204030204" pitchFamily="34" charset="0"/>
              </a:rPr>
              <a:t>Kalusteet ja linjasto tai tarjoiluvaunu ovat mitoitukseltaan lapsille sopivan kokoiset ja malliset. </a:t>
            </a:r>
            <a:r>
              <a:rPr lang="fi-FI" sz="1200" b="1" dirty="0">
                <a:latin typeface="Verdana" panose="020B0604030504040204" pitchFamily="34" charset="0"/>
                <a:ea typeface="Verdana" panose="020B0604030504040204" pitchFamily="34" charset="0"/>
                <a:cs typeface="Calibri" panose="020F0502020204030204" pitchFamily="34" charset="0"/>
              </a:rPr>
              <a:t>/100</a:t>
            </a:r>
            <a:endParaRPr lang="fi-FI" sz="1200" dirty="0">
              <a:latin typeface="Verdana" panose="020B0604030504040204" pitchFamily="34" charset="0"/>
              <a:ea typeface="Verdana" panose="020B0604030504040204" pitchFamily="34" charset="0"/>
              <a:cs typeface="Calibri" panose="020F0502020204030204" pitchFamily="34" charset="0"/>
            </a:endParaRPr>
          </a:p>
          <a:p>
            <a:pPr marL="342900" indent="-342900">
              <a:lnSpc>
                <a:spcPct val="150000"/>
              </a:lnSpc>
              <a:buAutoNum type="arabicPeriod"/>
            </a:pPr>
            <a:r>
              <a:rPr lang="fi-FI" sz="1200" dirty="0">
                <a:latin typeface="Verdana" panose="020B0604030504040204" pitchFamily="34" charset="0"/>
                <a:ea typeface="Verdana" panose="020B0604030504040204" pitchFamily="34" charset="0"/>
                <a:cs typeface="Calibri" panose="020F0502020204030204" pitchFamily="34" charset="0"/>
              </a:rPr>
              <a:t>Ruokailuympäristö on toimiva, akustiikaltaan sopiva, esteettinen ja ruokailuun innostava. </a:t>
            </a:r>
            <a:r>
              <a:rPr lang="fi-FI" sz="1200" b="1" dirty="0">
                <a:latin typeface="Verdana" panose="020B0604030504040204" pitchFamily="34" charset="0"/>
                <a:ea typeface="Verdana" panose="020B0604030504040204" pitchFamily="34" charset="0"/>
                <a:cs typeface="Calibri" panose="020F0502020204030204" pitchFamily="34" charset="0"/>
              </a:rPr>
              <a:t>/100</a:t>
            </a:r>
            <a:endParaRPr lang="fi-FI" sz="1200" dirty="0">
              <a:latin typeface="Verdana" panose="020B0604030504040204" pitchFamily="34" charset="0"/>
              <a:ea typeface="Verdana" panose="020B0604030504040204" pitchFamily="34" charset="0"/>
              <a:cs typeface="Calibri" panose="020F0502020204030204" pitchFamily="34" charset="0"/>
            </a:endParaRPr>
          </a:p>
        </p:txBody>
      </p:sp>
    </p:spTree>
    <p:extLst>
      <p:ext uri="{BB962C8B-B14F-4D97-AF65-F5344CB8AC3E}">
        <p14:creationId xmlns:p14="http://schemas.microsoft.com/office/powerpoint/2010/main" val="24289984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xit"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hidden"/>
                                      </p:to>
                                    </p:set>
                                  </p:childTnLst>
                                </p:cTn>
                              </p:par>
                              <p:par>
                                <p:cTn id="7" presetID="9" presetClass="emph" presetSubtype="0" nodeType="withEffect">
                                  <p:stCondLst>
                                    <p:cond delay="0"/>
                                  </p:stCondLst>
                                  <p:endCondLst>
                                    <p:cond evt="onNext" delay="0">
                                      <p:tgtEl>
                                        <p:sldTgt/>
                                      </p:tgtEl>
                                    </p:cond>
                                  </p:endCondLst>
                                  <p:childTnLst>
                                    <p:set>
                                      <p:cBhvr>
                                        <p:cTn id="8" dur="indefinite"/>
                                        <p:tgtEl>
                                          <p:spTgt spid="6"/>
                                        </p:tgtEl>
                                        <p:attrNameLst>
                                          <p:attrName>style.opacity</p:attrName>
                                        </p:attrNameLst>
                                      </p:cBhvr>
                                      <p:to>
                                        <p:strVal val="0.5"/>
                                      </p:to>
                                    </p:set>
                                    <p:animEffect filter="image" prLst="opacity: 0.5">
                                      <p:cBhvr rctx="IE">
                                        <p:cTn id="9" dur="indefinite"/>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00A651"/>
        </a:solidFill>
        <a:effectLst/>
      </p:bgPr>
    </p:bg>
    <p:spTree>
      <p:nvGrpSpPr>
        <p:cNvPr id="1" name=""/>
        <p:cNvGrpSpPr/>
        <p:nvPr/>
      </p:nvGrpSpPr>
      <p:grpSpPr>
        <a:xfrm>
          <a:off x="0" y="0"/>
          <a:ext cx="0" cy="0"/>
          <a:chOff x="0" y="0"/>
          <a:chExt cx="0" cy="0"/>
        </a:xfrm>
      </p:grpSpPr>
      <p:graphicFrame>
        <p:nvGraphicFramePr>
          <p:cNvPr id="6" name="Taulukko 5">
            <a:extLst>
              <a:ext uri="{FF2B5EF4-FFF2-40B4-BE49-F238E27FC236}">
                <a16:creationId xmlns:a16="http://schemas.microsoft.com/office/drawing/2014/main" id="{DF9210CC-C319-41A2-82D9-F4F7CD704C54}"/>
              </a:ext>
            </a:extLst>
          </p:cNvPr>
          <p:cNvGraphicFramePr>
            <a:graphicFrameLocks noGrp="1"/>
          </p:cNvGraphicFramePr>
          <p:nvPr/>
        </p:nvGraphicFramePr>
        <p:xfrm>
          <a:off x="406402" y="682171"/>
          <a:ext cx="11393712" cy="5789935"/>
        </p:xfrm>
        <a:graphic>
          <a:graphicData uri="http://schemas.openxmlformats.org/drawingml/2006/table">
            <a:tbl>
              <a:tblPr firstRow="1" firstCol="1" bandRow="1"/>
              <a:tblGrid>
                <a:gridCol w="2278742">
                  <a:extLst>
                    <a:ext uri="{9D8B030D-6E8A-4147-A177-3AD203B41FA5}">
                      <a16:colId xmlns:a16="http://schemas.microsoft.com/office/drawing/2014/main" val="1096344709"/>
                    </a:ext>
                  </a:extLst>
                </a:gridCol>
                <a:gridCol w="2278743">
                  <a:extLst>
                    <a:ext uri="{9D8B030D-6E8A-4147-A177-3AD203B41FA5}">
                      <a16:colId xmlns:a16="http://schemas.microsoft.com/office/drawing/2014/main" val="2530867390"/>
                    </a:ext>
                  </a:extLst>
                </a:gridCol>
                <a:gridCol w="2278742">
                  <a:extLst>
                    <a:ext uri="{9D8B030D-6E8A-4147-A177-3AD203B41FA5}">
                      <a16:colId xmlns:a16="http://schemas.microsoft.com/office/drawing/2014/main" val="3420230794"/>
                    </a:ext>
                  </a:extLst>
                </a:gridCol>
                <a:gridCol w="2278743">
                  <a:extLst>
                    <a:ext uri="{9D8B030D-6E8A-4147-A177-3AD203B41FA5}">
                      <a16:colId xmlns:a16="http://schemas.microsoft.com/office/drawing/2014/main" val="2986237067"/>
                    </a:ext>
                  </a:extLst>
                </a:gridCol>
                <a:gridCol w="2278742">
                  <a:extLst>
                    <a:ext uri="{9D8B030D-6E8A-4147-A177-3AD203B41FA5}">
                      <a16:colId xmlns:a16="http://schemas.microsoft.com/office/drawing/2014/main" val="764519771"/>
                    </a:ext>
                  </a:extLst>
                </a:gridCol>
              </a:tblGrid>
              <a:tr h="507459">
                <a:tc>
                  <a:txBody>
                    <a:bodyPr/>
                    <a:lstStyle/>
                    <a:p>
                      <a:pPr>
                        <a:lnSpc>
                          <a:spcPct val="107000"/>
                        </a:lnSpc>
                        <a:spcAft>
                          <a:spcPts val="800"/>
                        </a:spcAft>
                      </a:pPr>
                      <a:r>
                        <a:rPr lang="fi-FI" sz="1400" dirty="0">
                          <a:effectLst/>
                          <a:latin typeface="Calibri" panose="020F0502020204030204" pitchFamily="34" charset="0"/>
                          <a:ea typeface="Calibri" panose="020F0502020204030204" pitchFamily="34" charset="0"/>
                          <a:cs typeface="Times New Roman" panose="02020603050405020304" pitchFamily="18" charset="0"/>
                        </a:rPr>
                        <a:t>Tavoite</a:t>
                      </a:r>
                    </a:p>
                  </a:txBody>
                  <a:tcPr marL="61163" marR="6116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nSpc>
                          <a:spcPct val="107000"/>
                        </a:lnSpc>
                        <a:spcAft>
                          <a:spcPts val="800"/>
                        </a:spcAft>
                      </a:pPr>
                      <a:r>
                        <a:rPr lang="fi-FI" sz="1400" dirty="0">
                          <a:effectLst/>
                          <a:latin typeface="Calibri" panose="020F0502020204030204" pitchFamily="34" charset="0"/>
                          <a:ea typeface="Calibri" panose="020F0502020204030204" pitchFamily="34" charset="0"/>
                          <a:cs typeface="Times New Roman" panose="02020603050405020304" pitchFamily="18" charset="0"/>
                        </a:rPr>
                        <a:t>Kuinka tavoite toteutui?</a:t>
                      </a:r>
                    </a:p>
                  </a:txBody>
                  <a:tcPr marL="61163" marR="6116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nSpc>
                          <a:spcPct val="107000"/>
                        </a:lnSpc>
                        <a:spcAft>
                          <a:spcPts val="800"/>
                        </a:spcAft>
                      </a:pPr>
                      <a:r>
                        <a:rPr lang="fi-FI" sz="1400" dirty="0">
                          <a:effectLst/>
                          <a:latin typeface="Calibri" panose="020F0502020204030204" pitchFamily="34" charset="0"/>
                          <a:ea typeface="Calibri" panose="020F0502020204030204" pitchFamily="34" charset="0"/>
                          <a:cs typeface="Times New Roman" panose="02020603050405020304" pitchFamily="18" charset="0"/>
                        </a:rPr>
                        <a:t>Millaisia kokemuksia saatiin?</a:t>
                      </a:r>
                    </a:p>
                  </a:txBody>
                  <a:tcPr marL="61163" marR="6116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nSpc>
                          <a:spcPct val="107000"/>
                        </a:lnSpc>
                        <a:spcAft>
                          <a:spcPts val="800"/>
                        </a:spcAft>
                      </a:pPr>
                      <a:r>
                        <a:rPr lang="fi-FI" sz="1400" dirty="0">
                          <a:effectLst/>
                          <a:latin typeface="Calibri" panose="020F0502020204030204" pitchFamily="34" charset="0"/>
                          <a:ea typeface="Calibri" panose="020F0502020204030204" pitchFamily="34" charset="0"/>
                          <a:cs typeface="Times New Roman" panose="02020603050405020304" pitchFamily="18" charset="0"/>
                        </a:rPr>
                        <a:t>Mitä toimintaa jatketaan?</a:t>
                      </a:r>
                    </a:p>
                  </a:txBody>
                  <a:tcPr marL="61163" marR="6116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nSpc>
                          <a:spcPct val="107000"/>
                        </a:lnSpc>
                        <a:spcAft>
                          <a:spcPts val="800"/>
                        </a:spcAft>
                      </a:pPr>
                      <a:r>
                        <a:rPr lang="fi-FI" sz="1400" dirty="0">
                          <a:effectLst/>
                          <a:latin typeface="Calibri" panose="020F0502020204030204" pitchFamily="34" charset="0"/>
                          <a:ea typeface="Calibri" panose="020F0502020204030204" pitchFamily="34" charset="0"/>
                          <a:cs typeface="Times New Roman" panose="02020603050405020304" pitchFamily="18" charset="0"/>
                        </a:rPr>
                        <a:t>Mitä ei enää tehdä?</a:t>
                      </a:r>
                    </a:p>
                  </a:txBody>
                  <a:tcPr marL="61163" marR="6116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2869212784"/>
                  </a:ext>
                </a:extLst>
              </a:tr>
              <a:tr h="2293192">
                <a:tc>
                  <a:txBody>
                    <a:bodyPr/>
                    <a:lstStyle/>
                    <a:p>
                      <a:pPr>
                        <a:lnSpc>
                          <a:spcPct val="107000"/>
                        </a:lnSpc>
                        <a:spcAft>
                          <a:spcPts val="800"/>
                        </a:spcAft>
                      </a:pPr>
                      <a:r>
                        <a:rPr lang="fi-FI" sz="1000" dirty="0">
                          <a:effectLst/>
                          <a:latin typeface="Calibri" panose="020F0502020204030204" pitchFamily="34" charset="0"/>
                          <a:ea typeface="Calibri" panose="020F0502020204030204" pitchFamily="34" charset="0"/>
                          <a:cs typeface="Times New Roman" panose="02020603050405020304" pitchFamily="18" charset="0"/>
                        </a:rPr>
                        <a:t> </a:t>
                      </a:r>
                    </a:p>
                    <a:p>
                      <a:pPr>
                        <a:lnSpc>
                          <a:spcPct val="107000"/>
                        </a:lnSpc>
                        <a:spcAft>
                          <a:spcPts val="800"/>
                        </a:spcAft>
                      </a:pPr>
                      <a:r>
                        <a:rPr lang="fi-FI" sz="1000" dirty="0">
                          <a:effectLst/>
                          <a:latin typeface="Calibri" panose="020F0502020204030204" pitchFamily="34" charset="0"/>
                          <a:ea typeface="Calibri" panose="020F0502020204030204" pitchFamily="34" charset="0"/>
                          <a:cs typeface="Times New Roman" panose="02020603050405020304" pitchFamily="18" charset="0"/>
                        </a:rPr>
                        <a:t> </a:t>
                      </a:r>
                    </a:p>
                    <a:p>
                      <a:pPr>
                        <a:lnSpc>
                          <a:spcPct val="107000"/>
                        </a:lnSpc>
                        <a:spcAft>
                          <a:spcPts val="800"/>
                        </a:spcAft>
                      </a:pPr>
                      <a:r>
                        <a:rPr lang="fi-FI" sz="1000" dirty="0">
                          <a:effectLst/>
                          <a:latin typeface="Calibri" panose="020F0502020204030204" pitchFamily="34" charset="0"/>
                          <a:ea typeface="Calibri" panose="020F0502020204030204" pitchFamily="34" charset="0"/>
                          <a:cs typeface="Times New Roman" panose="02020603050405020304" pitchFamily="18" charset="0"/>
                        </a:rPr>
                        <a:t> </a:t>
                      </a:r>
                    </a:p>
                    <a:p>
                      <a:pPr>
                        <a:lnSpc>
                          <a:spcPct val="107000"/>
                        </a:lnSpc>
                        <a:spcAft>
                          <a:spcPts val="800"/>
                        </a:spcAft>
                      </a:pPr>
                      <a:r>
                        <a:rPr lang="fi-FI" sz="1000" dirty="0">
                          <a:effectLst/>
                          <a:latin typeface="Calibri" panose="020F0502020204030204" pitchFamily="34" charset="0"/>
                          <a:ea typeface="Calibri" panose="020F0502020204030204" pitchFamily="34" charset="0"/>
                          <a:cs typeface="Times New Roman" panose="02020603050405020304" pitchFamily="18" charset="0"/>
                        </a:rPr>
                        <a:t> </a:t>
                      </a:r>
                    </a:p>
                    <a:p>
                      <a:pPr>
                        <a:lnSpc>
                          <a:spcPct val="107000"/>
                        </a:lnSpc>
                        <a:spcAft>
                          <a:spcPts val="800"/>
                        </a:spcAft>
                      </a:pPr>
                      <a:r>
                        <a:rPr lang="fi-FI" sz="1000" dirty="0">
                          <a:effectLst/>
                          <a:latin typeface="Calibri" panose="020F0502020204030204" pitchFamily="34" charset="0"/>
                          <a:ea typeface="Calibri" panose="020F0502020204030204" pitchFamily="34" charset="0"/>
                          <a:cs typeface="Times New Roman" panose="02020603050405020304" pitchFamily="18" charset="0"/>
                        </a:rPr>
                        <a:t> </a:t>
                      </a:r>
                    </a:p>
                    <a:p>
                      <a:pPr>
                        <a:lnSpc>
                          <a:spcPct val="107000"/>
                        </a:lnSpc>
                        <a:spcAft>
                          <a:spcPts val="800"/>
                        </a:spcAft>
                      </a:pPr>
                      <a:r>
                        <a:rPr lang="fi-FI" sz="1000" dirty="0">
                          <a:effectLst/>
                          <a:latin typeface="Calibri" panose="020F0502020204030204" pitchFamily="34" charset="0"/>
                          <a:ea typeface="Calibri" panose="020F0502020204030204" pitchFamily="34" charset="0"/>
                          <a:cs typeface="Times New Roman" panose="02020603050405020304" pitchFamily="18" charset="0"/>
                        </a:rPr>
                        <a:t> </a:t>
                      </a:r>
                    </a:p>
                    <a:p>
                      <a:pPr>
                        <a:lnSpc>
                          <a:spcPct val="107000"/>
                        </a:lnSpc>
                        <a:spcAft>
                          <a:spcPts val="800"/>
                        </a:spcAft>
                      </a:pPr>
                      <a:r>
                        <a:rPr lang="fi-FI" sz="1000" dirty="0">
                          <a:effectLst/>
                          <a:latin typeface="Calibri" panose="020F0502020204030204" pitchFamily="34" charset="0"/>
                          <a:ea typeface="Calibri" panose="020F0502020204030204" pitchFamily="34" charset="0"/>
                          <a:cs typeface="Times New Roman" panose="02020603050405020304" pitchFamily="18" charset="0"/>
                        </a:rPr>
                        <a:t> </a:t>
                      </a:r>
                    </a:p>
                  </a:txBody>
                  <a:tcPr marL="61163" marR="611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nSpc>
                          <a:spcPct val="107000"/>
                        </a:lnSpc>
                        <a:spcAft>
                          <a:spcPts val="800"/>
                        </a:spcAft>
                      </a:pPr>
                      <a:endParaRPr lang="fi-FI"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1163" marR="611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nSpc>
                          <a:spcPct val="107000"/>
                        </a:lnSpc>
                        <a:spcAft>
                          <a:spcPts val="800"/>
                        </a:spcAft>
                      </a:pPr>
                      <a:endParaRPr lang="fi-FI"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1163" marR="611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nSpc>
                          <a:spcPct val="107000"/>
                        </a:lnSpc>
                        <a:spcAft>
                          <a:spcPts val="800"/>
                        </a:spcAft>
                      </a:pPr>
                      <a:endParaRPr lang="fi-FI"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1163" marR="611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nSpc>
                          <a:spcPct val="107000"/>
                        </a:lnSpc>
                        <a:spcAft>
                          <a:spcPts val="800"/>
                        </a:spcAft>
                      </a:pPr>
                      <a:endParaRPr lang="fi-FI"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1163" marR="611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3368812636"/>
                  </a:ext>
                </a:extLst>
              </a:tr>
              <a:tr h="2989284">
                <a:tc>
                  <a:txBody>
                    <a:bodyPr/>
                    <a:lstStyle/>
                    <a:p>
                      <a:pPr>
                        <a:lnSpc>
                          <a:spcPct val="107000"/>
                        </a:lnSpc>
                        <a:spcAft>
                          <a:spcPts val="800"/>
                        </a:spcAft>
                      </a:pPr>
                      <a:r>
                        <a:rPr lang="fi-FI" sz="1000" dirty="0">
                          <a:effectLst/>
                          <a:latin typeface="Calibri" panose="020F0502020204030204" pitchFamily="34" charset="0"/>
                          <a:ea typeface="Calibri" panose="020F0502020204030204" pitchFamily="34" charset="0"/>
                          <a:cs typeface="Times New Roman" panose="02020603050405020304" pitchFamily="18" charset="0"/>
                        </a:rPr>
                        <a:t> </a:t>
                      </a:r>
                    </a:p>
                    <a:p>
                      <a:pPr>
                        <a:lnSpc>
                          <a:spcPct val="107000"/>
                        </a:lnSpc>
                        <a:spcAft>
                          <a:spcPts val="800"/>
                        </a:spcAft>
                      </a:pPr>
                      <a:r>
                        <a:rPr lang="fi-FI" sz="1000" dirty="0">
                          <a:effectLst/>
                          <a:latin typeface="Calibri" panose="020F0502020204030204" pitchFamily="34" charset="0"/>
                          <a:ea typeface="Calibri" panose="020F0502020204030204" pitchFamily="34" charset="0"/>
                          <a:cs typeface="Times New Roman" panose="02020603050405020304" pitchFamily="18" charset="0"/>
                        </a:rPr>
                        <a:t> </a:t>
                      </a:r>
                    </a:p>
                    <a:p>
                      <a:pPr>
                        <a:lnSpc>
                          <a:spcPct val="107000"/>
                        </a:lnSpc>
                        <a:spcAft>
                          <a:spcPts val="800"/>
                        </a:spcAft>
                      </a:pPr>
                      <a:r>
                        <a:rPr lang="fi-FI" sz="1000" dirty="0">
                          <a:effectLst/>
                          <a:latin typeface="Calibri" panose="020F0502020204030204" pitchFamily="34" charset="0"/>
                          <a:ea typeface="Calibri" panose="020F0502020204030204" pitchFamily="34" charset="0"/>
                          <a:cs typeface="Times New Roman" panose="02020603050405020304" pitchFamily="18" charset="0"/>
                        </a:rPr>
                        <a:t> </a:t>
                      </a:r>
                    </a:p>
                    <a:p>
                      <a:pPr>
                        <a:lnSpc>
                          <a:spcPct val="107000"/>
                        </a:lnSpc>
                        <a:spcAft>
                          <a:spcPts val="800"/>
                        </a:spcAft>
                      </a:pPr>
                      <a:r>
                        <a:rPr lang="fi-FI" sz="1000" dirty="0">
                          <a:effectLst/>
                          <a:latin typeface="Calibri" panose="020F0502020204030204" pitchFamily="34" charset="0"/>
                          <a:ea typeface="Calibri" panose="020F0502020204030204" pitchFamily="34" charset="0"/>
                          <a:cs typeface="Times New Roman" panose="02020603050405020304" pitchFamily="18" charset="0"/>
                        </a:rPr>
                        <a:t> </a:t>
                      </a:r>
                    </a:p>
                    <a:p>
                      <a:pPr>
                        <a:lnSpc>
                          <a:spcPct val="107000"/>
                        </a:lnSpc>
                        <a:spcAft>
                          <a:spcPts val="800"/>
                        </a:spcAft>
                      </a:pPr>
                      <a:r>
                        <a:rPr lang="fi-FI" sz="1000" dirty="0">
                          <a:effectLst/>
                          <a:latin typeface="Calibri" panose="020F0502020204030204" pitchFamily="34" charset="0"/>
                          <a:ea typeface="Calibri" panose="020F0502020204030204" pitchFamily="34" charset="0"/>
                          <a:cs typeface="Times New Roman" panose="02020603050405020304" pitchFamily="18" charset="0"/>
                        </a:rPr>
                        <a:t> </a:t>
                      </a:r>
                    </a:p>
                    <a:p>
                      <a:pPr>
                        <a:lnSpc>
                          <a:spcPct val="107000"/>
                        </a:lnSpc>
                        <a:spcAft>
                          <a:spcPts val="800"/>
                        </a:spcAft>
                      </a:pPr>
                      <a:endParaRPr lang="fi-FI" sz="10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endParaRPr lang="fi-FI" sz="10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endParaRPr lang="fi-FI" sz="10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fi-FI" sz="1000" dirty="0">
                          <a:effectLst/>
                          <a:latin typeface="Calibri" panose="020F0502020204030204" pitchFamily="34" charset="0"/>
                          <a:ea typeface="Calibri" panose="020F0502020204030204" pitchFamily="34" charset="0"/>
                          <a:cs typeface="Times New Roman" panose="02020603050405020304" pitchFamily="18" charset="0"/>
                        </a:rPr>
                        <a:t> </a:t>
                      </a:r>
                    </a:p>
                  </a:txBody>
                  <a:tcPr marL="61163" marR="611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nSpc>
                          <a:spcPct val="107000"/>
                        </a:lnSpc>
                        <a:spcAft>
                          <a:spcPts val="800"/>
                        </a:spcAft>
                      </a:pPr>
                      <a:endParaRPr lang="fi-FI"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1163" marR="611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nSpc>
                          <a:spcPct val="107000"/>
                        </a:lnSpc>
                        <a:spcAft>
                          <a:spcPts val="800"/>
                        </a:spcAft>
                      </a:pPr>
                      <a:endParaRPr lang="fi-FI"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1163" marR="611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nSpc>
                          <a:spcPct val="107000"/>
                        </a:lnSpc>
                        <a:spcAft>
                          <a:spcPts val="800"/>
                        </a:spcAft>
                      </a:pPr>
                      <a:endParaRPr lang="fi-FI"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1163" marR="611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nSpc>
                          <a:spcPct val="107000"/>
                        </a:lnSpc>
                        <a:spcAft>
                          <a:spcPts val="800"/>
                        </a:spcAft>
                      </a:pPr>
                      <a:endParaRPr lang="fi-FI"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1163" marR="611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2246755413"/>
                  </a:ext>
                </a:extLst>
              </a:tr>
            </a:tbl>
          </a:graphicData>
        </a:graphic>
      </p:graphicFrame>
      <p:sp>
        <p:nvSpPr>
          <p:cNvPr id="2" name="Tekstiruutu 1">
            <a:extLst>
              <a:ext uri="{FF2B5EF4-FFF2-40B4-BE49-F238E27FC236}">
                <a16:creationId xmlns:a16="http://schemas.microsoft.com/office/drawing/2014/main" id="{F0073743-CFCB-42AD-AEDD-FAEEF5B74628}"/>
              </a:ext>
            </a:extLst>
          </p:cNvPr>
          <p:cNvSpPr txBox="1"/>
          <p:nvPr/>
        </p:nvSpPr>
        <p:spPr>
          <a:xfrm>
            <a:off x="336952" y="201228"/>
            <a:ext cx="4764947" cy="3693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i-FI" sz="1800" b="1" i="0" u="none" strike="noStrike" kern="1200" cap="none" spc="0" normalizeH="0" baseline="0" noProof="0" dirty="0">
                <a:ln>
                  <a:noFill/>
                </a:ln>
                <a:solidFill>
                  <a:prstClr val="white"/>
                </a:solidFill>
                <a:effectLst/>
                <a:uLnTx/>
                <a:uFillTx/>
                <a:latin typeface="Calibri" panose="020F0502020204030204" pitchFamily="34" charset="0"/>
                <a:ea typeface="Calibri" panose="020F0502020204030204" pitchFamily="34" charset="0"/>
                <a:cs typeface="Times New Roman" panose="02020603050405020304" pitchFamily="18" charset="0"/>
              </a:rPr>
              <a:t>Ruokailun järjestäminen ja kehittäminen</a:t>
            </a:r>
          </a:p>
        </p:txBody>
      </p:sp>
    </p:spTree>
    <p:extLst>
      <p:ext uri="{BB962C8B-B14F-4D97-AF65-F5344CB8AC3E}">
        <p14:creationId xmlns:p14="http://schemas.microsoft.com/office/powerpoint/2010/main" val="89979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BF3420"/>
        </a:solidFill>
        <a:effectLst/>
      </p:bgPr>
    </p:bg>
    <p:spTree>
      <p:nvGrpSpPr>
        <p:cNvPr id="1" name=""/>
        <p:cNvGrpSpPr/>
        <p:nvPr/>
      </p:nvGrpSpPr>
      <p:grpSpPr>
        <a:xfrm>
          <a:off x="0" y="0"/>
          <a:ext cx="0" cy="0"/>
          <a:chOff x="0" y="0"/>
          <a:chExt cx="0" cy="0"/>
        </a:xfrm>
      </p:grpSpPr>
      <p:graphicFrame>
        <p:nvGraphicFramePr>
          <p:cNvPr id="6" name="Taulukko 5">
            <a:extLst>
              <a:ext uri="{FF2B5EF4-FFF2-40B4-BE49-F238E27FC236}">
                <a16:creationId xmlns:a16="http://schemas.microsoft.com/office/drawing/2014/main" id="{D832B6D1-D144-460E-B005-1E2E288C482A}"/>
              </a:ext>
            </a:extLst>
          </p:cNvPr>
          <p:cNvGraphicFramePr>
            <a:graphicFrameLocks noGrp="1"/>
          </p:cNvGraphicFramePr>
          <p:nvPr>
            <p:extLst>
              <p:ext uri="{D42A27DB-BD31-4B8C-83A1-F6EECF244321}">
                <p14:modId xmlns:p14="http://schemas.microsoft.com/office/powerpoint/2010/main" val="2510437454"/>
              </p:ext>
            </p:extLst>
          </p:nvPr>
        </p:nvGraphicFramePr>
        <p:xfrm>
          <a:off x="410995" y="306659"/>
          <a:ext cx="11370009" cy="6244453"/>
        </p:xfrm>
        <a:graphic>
          <a:graphicData uri="http://schemas.openxmlformats.org/drawingml/2006/table">
            <a:tbl>
              <a:tblPr firstRow="1" firstCol="1" bandRow="1"/>
              <a:tblGrid>
                <a:gridCol w="5208305">
                  <a:extLst>
                    <a:ext uri="{9D8B030D-6E8A-4147-A177-3AD203B41FA5}">
                      <a16:colId xmlns:a16="http://schemas.microsoft.com/office/drawing/2014/main" val="3250449122"/>
                    </a:ext>
                  </a:extLst>
                </a:gridCol>
                <a:gridCol w="2885873">
                  <a:extLst>
                    <a:ext uri="{9D8B030D-6E8A-4147-A177-3AD203B41FA5}">
                      <a16:colId xmlns:a16="http://schemas.microsoft.com/office/drawing/2014/main" val="2884435814"/>
                    </a:ext>
                  </a:extLst>
                </a:gridCol>
                <a:gridCol w="2029216">
                  <a:extLst>
                    <a:ext uri="{9D8B030D-6E8A-4147-A177-3AD203B41FA5}">
                      <a16:colId xmlns:a16="http://schemas.microsoft.com/office/drawing/2014/main" val="2265228870"/>
                    </a:ext>
                  </a:extLst>
                </a:gridCol>
                <a:gridCol w="1246615">
                  <a:extLst>
                    <a:ext uri="{9D8B030D-6E8A-4147-A177-3AD203B41FA5}">
                      <a16:colId xmlns:a16="http://schemas.microsoft.com/office/drawing/2014/main" val="806687732"/>
                    </a:ext>
                  </a:extLst>
                </a:gridCol>
              </a:tblGrid>
              <a:tr h="314984">
                <a:tc>
                  <a:txBody>
                    <a:bodyPr/>
                    <a:lstStyle/>
                    <a:p>
                      <a:pPr>
                        <a:lnSpc>
                          <a:spcPct val="115000"/>
                        </a:lnSpc>
                        <a:spcAft>
                          <a:spcPts val="800"/>
                        </a:spcAft>
                      </a:pPr>
                      <a:r>
                        <a:rPr lang="fi-FI" sz="1400" b="1" dirty="0">
                          <a:solidFill>
                            <a:schemeClr val="tx1"/>
                          </a:solidFill>
                          <a:effectLst/>
                          <a:latin typeface="Verdana" panose="020B0604030504040204" pitchFamily="34" charset="0"/>
                          <a:ea typeface="Verdana" panose="020B0604030504040204" pitchFamily="34" charset="0"/>
                          <a:cs typeface="Times New Roman" panose="02020603050405020304" pitchFamily="18" charset="0"/>
                        </a:rPr>
                        <a:t>Monipuolinen ja riittävä ateria</a:t>
                      </a:r>
                    </a:p>
                  </a:txBody>
                  <a:tcPr marL="61163" marR="6116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gridSpan="3">
                  <a:txBody>
                    <a:bodyPr/>
                    <a:lstStyle/>
                    <a:p>
                      <a:pPr algn="l">
                        <a:lnSpc>
                          <a:spcPct val="115000"/>
                        </a:lnSpc>
                        <a:spcAft>
                          <a:spcPts val="800"/>
                        </a:spcAft>
                      </a:pPr>
                      <a:r>
                        <a:rPr lang="fi-FI" sz="1100" b="1" dirty="0">
                          <a:effectLst/>
                          <a:latin typeface="Verdana" panose="020B0604030504040204" pitchFamily="34" charset="0"/>
                          <a:ea typeface="Verdana" panose="020B0604030504040204" pitchFamily="34" charset="0"/>
                          <a:cs typeface="Times New Roman" panose="02020603050405020304" pitchFamily="18" charset="0"/>
                        </a:rPr>
                        <a:t>pisteet    /100</a:t>
                      </a:r>
                    </a:p>
                  </a:txBody>
                  <a:tcPr marL="61163" marR="6116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hMerge="1">
                  <a:txBody>
                    <a:bodyPr/>
                    <a:lstStyle/>
                    <a:p>
                      <a:endParaRPr lang="fi-FI"/>
                    </a:p>
                  </a:txBody>
                  <a:tcPr>
                    <a:lnL w="12700" cap="flat" cmpd="sng" algn="ctr">
                      <a:solidFill>
                        <a:srgbClr val="000000"/>
                      </a:solidFill>
                      <a:prstDash val="solid"/>
                      <a:round/>
                      <a:headEnd type="none" w="med" len="med"/>
                      <a:tailEnd type="none" w="med" len="med"/>
                    </a:lnL>
                  </a:tcPr>
                </a:tc>
                <a:tc hMerge="1">
                  <a:txBody>
                    <a:bodyPr/>
                    <a:lstStyle/>
                    <a:p>
                      <a:endParaRPr lang="fi-FI"/>
                    </a:p>
                  </a:txBody>
                  <a:tcPr>
                    <a:lnL w="12700" cap="flat" cmpd="sng" algn="ctr">
                      <a:solidFill>
                        <a:srgbClr val="000000"/>
                      </a:solidFill>
                      <a:prstDash val="solid"/>
                      <a:round/>
                      <a:headEnd type="none" w="med" len="med"/>
                      <a:tailEnd type="none" w="med" len="med"/>
                    </a:lnL>
                  </a:tcPr>
                </a:tc>
                <a:extLst>
                  <a:ext uri="{0D108BD9-81ED-4DB2-BD59-A6C34878D82A}">
                    <a16:rowId xmlns:a16="http://schemas.microsoft.com/office/drawing/2014/main" val="2299346434"/>
                  </a:ext>
                </a:extLst>
              </a:tr>
              <a:tr h="2667720">
                <a:tc gridSpan="4">
                  <a:txBody>
                    <a:bodyPr/>
                    <a:lstStyle/>
                    <a:p>
                      <a:pPr>
                        <a:lnSpc>
                          <a:spcPct val="107000"/>
                        </a:lnSpc>
                        <a:spcAft>
                          <a:spcPts val="800"/>
                        </a:spcAft>
                      </a:pPr>
                      <a:r>
                        <a:rPr lang="fi-FI" sz="1100" dirty="0">
                          <a:effectLst/>
                          <a:latin typeface="Verdana" panose="020B0604030504040204" pitchFamily="34" charset="0"/>
                          <a:ea typeface="Verdana" panose="020B0604030504040204" pitchFamily="34" charset="0"/>
                          <a:cs typeface="Times New Roman" panose="02020603050405020304" pitchFamily="18" charset="0"/>
                        </a:rPr>
                        <a:t>Tavoite 1</a:t>
                      </a:r>
                    </a:p>
                    <a:p>
                      <a:pPr>
                        <a:lnSpc>
                          <a:spcPct val="107000"/>
                        </a:lnSpc>
                        <a:spcAft>
                          <a:spcPts val="800"/>
                        </a:spcAft>
                      </a:pPr>
                      <a:r>
                        <a:rPr lang="fi-FI" sz="1100" dirty="0">
                          <a:effectLst/>
                          <a:latin typeface="Verdana" panose="020B0604030504040204" pitchFamily="34" charset="0"/>
                          <a:ea typeface="Verdana" panose="020B0604030504040204" pitchFamily="34" charset="0"/>
                          <a:cs typeface="Times New Roman" panose="02020603050405020304" pitchFamily="18" charset="0"/>
                        </a:rPr>
                        <a:t> </a:t>
                      </a:r>
                    </a:p>
                    <a:p>
                      <a:pPr>
                        <a:lnSpc>
                          <a:spcPct val="107000"/>
                        </a:lnSpc>
                        <a:spcAft>
                          <a:spcPts val="800"/>
                        </a:spcAft>
                      </a:pPr>
                      <a:r>
                        <a:rPr lang="fi-FI" sz="1100" dirty="0">
                          <a:effectLst/>
                          <a:latin typeface="Verdana" panose="020B0604030504040204" pitchFamily="34" charset="0"/>
                          <a:ea typeface="Verdana" panose="020B0604030504040204" pitchFamily="34" charset="0"/>
                          <a:cs typeface="Times New Roman" panose="02020603050405020304" pitchFamily="18" charset="0"/>
                        </a:rPr>
                        <a:t> </a:t>
                      </a:r>
                    </a:p>
                    <a:p>
                      <a:pPr>
                        <a:lnSpc>
                          <a:spcPct val="107000"/>
                        </a:lnSpc>
                        <a:spcAft>
                          <a:spcPts val="800"/>
                        </a:spcAft>
                      </a:pPr>
                      <a:r>
                        <a:rPr lang="fi-FI" sz="1100" dirty="0">
                          <a:effectLst/>
                          <a:latin typeface="Verdana" panose="020B0604030504040204" pitchFamily="34" charset="0"/>
                          <a:ea typeface="Verdana" panose="020B0604030504040204" pitchFamily="34" charset="0"/>
                          <a:cs typeface="Times New Roman" panose="02020603050405020304" pitchFamily="18" charset="0"/>
                        </a:rPr>
                        <a:t> </a:t>
                      </a:r>
                    </a:p>
                    <a:p>
                      <a:pPr>
                        <a:lnSpc>
                          <a:spcPct val="107000"/>
                        </a:lnSpc>
                        <a:spcAft>
                          <a:spcPts val="800"/>
                        </a:spcAft>
                      </a:pPr>
                      <a:r>
                        <a:rPr lang="fi-FI" sz="1100" dirty="0">
                          <a:effectLst/>
                          <a:latin typeface="Verdana" panose="020B0604030504040204" pitchFamily="34" charset="0"/>
                          <a:ea typeface="Verdana" panose="020B0604030504040204" pitchFamily="34" charset="0"/>
                          <a:cs typeface="Times New Roman" panose="02020603050405020304" pitchFamily="18" charset="0"/>
                        </a:rPr>
                        <a:t>Tavoite 2</a:t>
                      </a:r>
                    </a:p>
                    <a:p>
                      <a:pPr>
                        <a:lnSpc>
                          <a:spcPct val="107000"/>
                        </a:lnSpc>
                        <a:spcAft>
                          <a:spcPts val="800"/>
                        </a:spcAft>
                      </a:pPr>
                      <a:r>
                        <a:rPr lang="fi-FI" sz="1100" dirty="0">
                          <a:effectLst/>
                          <a:latin typeface="Verdana" panose="020B0604030504040204" pitchFamily="34" charset="0"/>
                          <a:ea typeface="Verdana" panose="020B0604030504040204" pitchFamily="34" charset="0"/>
                          <a:cs typeface="Times New Roman" panose="02020603050405020304" pitchFamily="18" charset="0"/>
                        </a:rPr>
                        <a:t> </a:t>
                      </a:r>
                    </a:p>
                    <a:p>
                      <a:pPr>
                        <a:lnSpc>
                          <a:spcPct val="107000"/>
                        </a:lnSpc>
                        <a:spcAft>
                          <a:spcPts val="800"/>
                        </a:spcAft>
                      </a:pPr>
                      <a:r>
                        <a:rPr lang="fi-FI" sz="1100" dirty="0">
                          <a:effectLst/>
                          <a:latin typeface="Verdana" panose="020B0604030504040204" pitchFamily="34" charset="0"/>
                          <a:ea typeface="Verdana" panose="020B0604030504040204" pitchFamily="34" charset="0"/>
                          <a:cs typeface="Times New Roman" panose="02020603050405020304" pitchFamily="18" charset="0"/>
                        </a:rPr>
                        <a:t> </a:t>
                      </a:r>
                    </a:p>
                    <a:p>
                      <a:pPr>
                        <a:lnSpc>
                          <a:spcPct val="107000"/>
                        </a:lnSpc>
                        <a:spcAft>
                          <a:spcPts val="800"/>
                        </a:spcAft>
                      </a:pPr>
                      <a:r>
                        <a:rPr lang="fi-FI" sz="1100" dirty="0">
                          <a:effectLst/>
                          <a:latin typeface="Verdana" panose="020B0604030504040204" pitchFamily="34" charset="0"/>
                          <a:ea typeface="Verdana" panose="020B0604030504040204" pitchFamily="34" charset="0"/>
                          <a:cs typeface="Times New Roman" panose="02020603050405020304" pitchFamily="18" charset="0"/>
                        </a:rPr>
                        <a:t> </a:t>
                      </a:r>
                    </a:p>
                    <a:p>
                      <a:pPr>
                        <a:lnSpc>
                          <a:spcPct val="107000"/>
                        </a:lnSpc>
                        <a:spcAft>
                          <a:spcPts val="800"/>
                        </a:spcAft>
                      </a:pPr>
                      <a:r>
                        <a:rPr lang="fi-FI" sz="1100" dirty="0">
                          <a:effectLst/>
                          <a:latin typeface="Verdana" panose="020B0604030504040204" pitchFamily="34" charset="0"/>
                          <a:ea typeface="Verdana" panose="020B0604030504040204" pitchFamily="34" charset="0"/>
                          <a:cs typeface="Times New Roman" panose="02020603050405020304" pitchFamily="18" charset="0"/>
                        </a:rPr>
                        <a:t> </a:t>
                      </a:r>
                    </a:p>
                  </a:txBody>
                  <a:tcPr marL="61163" marR="611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hMerge="1">
                  <a:txBody>
                    <a:bodyPr/>
                    <a:lstStyle/>
                    <a:p>
                      <a:endParaRPr lang="fi-FI"/>
                    </a:p>
                  </a:txBody>
                  <a:tcPr>
                    <a:lnL w="12700" cap="flat" cmpd="sng" algn="ctr">
                      <a:solidFill>
                        <a:srgbClr val="000000"/>
                      </a:solidFill>
                      <a:prstDash val="solid"/>
                      <a:round/>
                      <a:headEnd type="none" w="med" len="med"/>
                      <a:tailEnd type="none" w="med" len="med"/>
                    </a:lnL>
                    <a:lnT w="12700" cap="flat" cmpd="sng" algn="ctr">
                      <a:solidFill>
                        <a:srgbClr val="000000"/>
                      </a:solidFill>
                      <a:prstDash val="solid"/>
                      <a:round/>
                      <a:headEnd type="none" w="med" len="med"/>
                      <a:tailEnd type="none" w="med" len="med"/>
                    </a:lnT>
                  </a:tcPr>
                </a:tc>
                <a:tc hMerge="1">
                  <a:txBody>
                    <a:bodyPr/>
                    <a:lstStyle/>
                    <a:p>
                      <a:endParaRPr lang="fi-FI"/>
                    </a:p>
                  </a:txBody>
                  <a:tcPr>
                    <a:lnL w="12700" cap="flat" cmpd="sng" algn="ctr">
                      <a:solidFill>
                        <a:srgbClr val="000000"/>
                      </a:solidFill>
                      <a:prstDash val="solid"/>
                      <a:round/>
                      <a:headEnd type="none" w="med" len="med"/>
                      <a:tailEnd type="none" w="med" len="med"/>
                    </a:lnL>
                  </a:tcPr>
                </a:tc>
                <a:tc hMerge="1">
                  <a:txBody>
                    <a:bodyPr/>
                    <a:lstStyle/>
                    <a:p>
                      <a:endParaRPr lang="fi-FI"/>
                    </a:p>
                  </a:txBody>
                  <a:tcPr>
                    <a:lnL w="12700" cap="flat" cmpd="sng" algn="ctr">
                      <a:solidFill>
                        <a:srgbClr val="000000"/>
                      </a:solidFill>
                      <a:prstDash val="solid"/>
                      <a:round/>
                      <a:headEnd type="none" w="med" len="med"/>
                      <a:tailEnd type="none" w="med" len="med"/>
                    </a:lnL>
                  </a:tcPr>
                </a:tc>
                <a:extLst>
                  <a:ext uri="{0D108BD9-81ED-4DB2-BD59-A6C34878D82A}">
                    <a16:rowId xmlns:a16="http://schemas.microsoft.com/office/drawing/2014/main" val="3427293174"/>
                  </a:ext>
                </a:extLst>
              </a:tr>
              <a:tr h="238221">
                <a:tc gridSpan="2">
                  <a:txBody>
                    <a:bodyPr/>
                    <a:lstStyle/>
                    <a:p>
                      <a:pPr>
                        <a:lnSpc>
                          <a:spcPct val="100000"/>
                        </a:lnSpc>
                        <a:spcAft>
                          <a:spcPts val="800"/>
                        </a:spcAft>
                      </a:pPr>
                      <a:r>
                        <a:rPr lang="fi-FI" sz="1100" b="1" dirty="0">
                          <a:effectLst/>
                          <a:latin typeface="Verdana" panose="020B0604030504040204" pitchFamily="34" charset="0"/>
                          <a:ea typeface="Verdana" panose="020B0604030504040204" pitchFamily="34" charset="0"/>
                          <a:cs typeface="Times New Roman" panose="02020603050405020304" pitchFamily="18" charset="0"/>
                        </a:rPr>
                        <a:t>Toimenpiteet</a:t>
                      </a:r>
                    </a:p>
                  </a:txBody>
                  <a:tcPr marL="61163" marR="61163" marT="0" marB="0" anchor="ctr">
                    <a:lnL w="12700" cap="flat" cmpd="sng" algn="ctr">
                      <a:solidFill>
                        <a:srgbClr val="000000"/>
                      </a:solidFill>
                      <a:prstDash val="solid"/>
                      <a:round/>
                      <a:headEnd type="none" w="med" len="med"/>
                      <a:tailEnd type="none" w="med" len="med"/>
                    </a:lnL>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hMerge="1">
                  <a:txBody>
                    <a:bodyPr/>
                    <a:lstStyle/>
                    <a:p>
                      <a:endParaRPr lang="fi-FI"/>
                    </a:p>
                  </a:txBody>
                  <a:tcPr/>
                </a:tc>
                <a:tc>
                  <a:txBody>
                    <a:bodyPr/>
                    <a:lstStyle/>
                    <a:p>
                      <a:pPr marL="0" marR="0" lvl="0" indent="0" algn="l" defTabSz="914400" rtl="0" eaLnBrk="1" fontAlgn="auto" latinLnBrk="0" hangingPunct="1">
                        <a:lnSpc>
                          <a:spcPct val="100000"/>
                        </a:lnSpc>
                        <a:spcBef>
                          <a:spcPts val="0"/>
                        </a:spcBef>
                        <a:spcAft>
                          <a:spcPts val="800"/>
                        </a:spcAft>
                        <a:buClrTx/>
                        <a:buSzTx/>
                        <a:buFontTx/>
                        <a:buNone/>
                        <a:tabLst/>
                        <a:defRPr/>
                      </a:pPr>
                      <a:r>
                        <a:rPr lang="fi-FI" sz="1100" b="1" dirty="0">
                          <a:solidFill>
                            <a:schemeClr val="tx1"/>
                          </a:solidFill>
                          <a:effectLst/>
                          <a:latin typeface="Verdana" panose="020B0604030504040204" pitchFamily="34" charset="0"/>
                          <a:ea typeface="Verdana" panose="020B0604030504040204" pitchFamily="34" charset="0"/>
                          <a:cs typeface="Times New Roman"/>
                        </a:rPr>
                        <a:t>Toteuttajat</a:t>
                      </a:r>
                    </a:p>
                  </a:txBody>
                  <a:tcPr marL="61163" marR="61163" marT="0" marB="0" anchor="ctr">
                    <a:lnB w="12700" cap="flat" cmpd="sng" algn="ctr">
                      <a:solidFill>
                        <a:srgbClr val="000000"/>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800"/>
                        </a:spcAft>
                        <a:buClrTx/>
                        <a:buSzTx/>
                        <a:buFontTx/>
                        <a:buNone/>
                        <a:tabLst/>
                        <a:defRPr/>
                      </a:pPr>
                      <a:r>
                        <a:rPr lang="fi-FI" sz="1100" b="1" dirty="0">
                          <a:solidFill>
                            <a:schemeClr val="tx1"/>
                          </a:solidFill>
                          <a:effectLst/>
                          <a:latin typeface="Verdana" panose="020B0604030504040204" pitchFamily="34" charset="0"/>
                          <a:ea typeface="Verdana" panose="020B0604030504040204" pitchFamily="34" charset="0"/>
                          <a:cs typeface="Times New Roman"/>
                        </a:rPr>
                        <a:t>Aikataulu</a:t>
                      </a:r>
                    </a:p>
                  </a:txBody>
                  <a:tcPr marL="61163" marR="61163" marT="0" marB="0" anchor="ctr">
                    <a:lnB w="1270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504718339"/>
                  </a:ext>
                </a:extLst>
              </a:tr>
              <a:tr h="755882">
                <a:tc gridSpan="2">
                  <a:txBody>
                    <a:bodyPr/>
                    <a:lstStyle/>
                    <a:p>
                      <a:pPr>
                        <a:lnSpc>
                          <a:spcPct val="107000"/>
                        </a:lnSpc>
                        <a:spcAft>
                          <a:spcPts val="800"/>
                        </a:spcAft>
                      </a:pPr>
                      <a:endParaRPr lang="fi-FI"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1163" marR="61163" marT="0" marB="0">
                    <a:lnL w="12700" cap="flat" cmpd="sng" algn="ctr">
                      <a:solidFill>
                        <a:srgbClr val="000000"/>
                      </a:solidFill>
                      <a:prstDash val="solid"/>
                      <a:round/>
                      <a:headEnd type="none" w="med" len="med"/>
                      <a:tailEnd type="none" w="med" len="med"/>
                    </a:lnL>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hMerge="1">
                  <a:txBody>
                    <a:bodyPr/>
                    <a:lstStyle/>
                    <a:p>
                      <a:endParaRPr lang="fi-FI"/>
                    </a:p>
                  </a:txBody>
                  <a:tcPr/>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endParaRPr lang="fi-FI" sz="1200" dirty="0">
                        <a:solidFill>
                          <a:schemeClr val="tx1"/>
                        </a:solidFill>
                        <a:effectLst/>
                        <a:latin typeface="+mn-lt"/>
                        <a:ea typeface="Calibri" panose="020F0502020204030204" pitchFamily="34" charset="0"/>
                        <a:cs typeface="Times New Roman"/>
                      </a:endParaRPr>
                    </a:p>
                  </a:txBody>
                  <a:tcPr marL="61163" marR="61163" marT="0" marB="0">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nSpc>
                          <a:spcPct val="107000"/>
                        </a:lnSpc>
                        <a:spcAft>
                          <a:spcPts val="800"/>
                        </a:spcAft>
                      </a:pPr>
                      <a:endParaRPr lang="fi-FI"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1163" marR="61163" marT="0" marB="0">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646839526"/>
                  </a:ext>
                </a:extLst>
              </a:tr>
              <a:tr h="755882">
                <a:tc gridSpan="2">
                  <a:txBody>
                    <a:bodyPr/>
                    <a:lstStyle/>
                    <a:p>
                      <a:pPr>
                        <a:lnSpc>
                          <a:spcPct val="107000"/>
                        </a:lnSpc>
                        <a:spcAft>
                          <a:spcPts val="800"/>
                        </a:spcAft>
                      </a:pPr>
                      <a:endParaRPr lang="fi-FI"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1163" marR="61163" marT="0" marB="0">
                    <a:lnL w="12700" cap="flat" cmpd="sng" algn="ctr">
                      <a:solidFill>
                        <a:srgbClr val="000000"/>
                      </a:solidFill>
                      <a:prstDash val="solid"/>
                      <a:round/>
                      <a:headEnd type="none" w="med" len="med"/>
                      <a:tailEnd type="none" w="med" len="med"/>
                    </a:lnL>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hMerge="1">
                  <a:txBody>
                    <a:bodyPr/>
                    <a:lstStyle/>
                    <a:p>
                      <a:endParaRPr lang="fi-FI"/>
                    </a:p>
                  </a:txBody>
                  <a:tcPr/>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endParaRPr lang="fi-FI" sz="1200" dirty="0">
                        <a:solidFill>
                          <a:schemeClr val="tx1"/>
                        </a:solidFill>
                        <a:effectLst/>
                        <a:latin typeface="+mn-lt"/>
                        <a:ea typeface="Calibri" panose="020F0502020204030204" pitchFamily="34" charset="0"/>
                        <a:cs typeface="Times New Roman"/>
                      </a:endParaRPr>
                    </a:p>
                  </a:txBody>
                  <a:tcPr marL="61163" marR="61163" marT="0" marB="0">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nSpc>
                          <a:spcPct val="107000"/>
                        </a:lnSpc>
                        <a:spcAft>
                          <a:spcPts val="800"/>
                        </a:spcAft>
                      </a:pPr>
                      <a:endParaRPr lang="fi-FI"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1163" marR="61163" marT="0" marB="0">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2148624142"/>
                  </a:ext>
                </a:extLst>
              </a:tr>
              <a:tr h="755882">
                <a:tc gridSpan="2">
                  <a:txBody>
                    <a:bodyPr/>
                    <a:lstStyle/>
                    <a:p>
                      <a:pPr>
                        <a:lnSpc>
                          <a:spcPct val="107000"/>
                        </a:lnSpc>
                        <a:spcAft>
                          <a:spcPts val="800"/>
                        </a:spcAft>
                      </a:pPr>
                      <a:endParaRPr lang="fi-FI"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1163" marR="61163" marT="0" marB="0">
                    <a:lnL w="12700" cap="flat" cmpd="sng" algn="ctr">
                      <a:solidFill>
                        <a:srgbClr val="000000"/>
                      </a:solidFill>
                      <a:prstDash val="solid"/>
                      <a:round/>
                      <a:headEnd type="none" w="med" len="med"/>
                      <a:tailEnd type="none" w="med" len="med"/>
                    </a:lnL>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hMerge="1">
                  <a:txBody>
                    <a:bodyPr/>
                    <a:lstStyle/>
                    <a:p>
                      <a:endParaRPr lang="fi-FI"/>
                    </a:p>
                  </a:txBody>
                  <a:tcPr/>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endParaRPr lang="fi-FI" sz="1200" dirty="0">
                        <a:solidFill>
                          <a:schemeClr val="tx1"/>
                        </a:solidFill>
                        <a:effectLst/>
                        <a:latin typeface="+mn-lt"/>
                        <a:ea typeface="Calibri" panose="020F0502020204030204" pitchFamily="34" charset="0"/>
                        <a:cs typeface="Times New Roman"/>
                      </a:endParaRPr>
                    </a:p>
                  </a:txBody>
                  <a:tcPr marL="61163" marR="61163" marT="0" marB="0">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nSpc>
                          <a:spcPct val="107000"/>
                        </a:lnSpc>
                        <a:spcAft>
                          <a:spcPts val="800"/>
                        </a:spcAft>
                      </a:pPr>
                      <a:endParaRPr lang="fi-FI"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1163" marR="61163" marT="0" marB="0">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403118524"/>
                  </a:ext>
                </a:extLst>
              </a:tr>
              <a:tr h="755882">
                <a:tc gridSpan="2">
                  <a:txBody>
                    <a:bodyPr/>
                    <a:lstStyle/>
                    <a:p>
                      <a:pPr>
                        <a:lnSpc>
                          <a:spcPct val="107000"/>
                        </a:lnSpc>
                        <a:spcAft>
                          <a:spcPts val="800"/>
                        </a:spcAft>
                      </a:pPr>
                      <a:endParaRPr lang="fi-FI"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1163" marR="61163" marT="0" marB="0">
                    <a:lnL w="12700" cap="flat" cmpd="sng" algn="ctr">
                      <a:solidFill>
                        <a:srgbClr val="000000"/>
                      </a:solidFill>
                      <a:prstDash val="solid"/>
                      <a:round/>
                      <a:headEnd type="none" w="med" len="med"/>
                      <a:tailEnd type="none" w="med" len="med"/>
                    </a:lnL>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hMerge="1">
                  <a:txBody>
                    <a:bodyPr/>
                    <a:lstStyle/>
                    <a:p>
                      <a:endParaRPr lang="fi-FI"/>
                    </a:p>
                  </a:txBody>
                  <a:tcPr/>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endParaRPr lang="fi-FI" sz="1200" dirty="0">
                        <a:solidFill>
                          <a:schemeClr val="tx1"/>
                        </a:solidFill>
                        <a:effectLst/>
                        <a:latin typeface="+mn-lt"/>
                        <a:ea typeface="Calibri" panose="020F0502020204030204" pitchFamily="34" charset="0"/>
                        <a:cs typeface="Times New Roman"/>
                      </a:endParaRPr>
                    </a:p>
                  </a:txBody>
                  <a:tcPr marL="61163" marR="61163" marT="0" marB="0">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nSpc>
                          <a:spcPct val="107000"/>
                        </a:lnSpc>
                        <a:spcAft>
                          <a:spcPts val="800"/>
                        </a:spcAft>
                      </a:pPr>
                      <a:endParaRPr lang="fi-FI"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1163" marR="61163" marT="0" marB="0">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2206850141"/>
                  </a:ext>
                </a:extLst>
              </a:tr>
            </a:tbl>
          </a:graphicData>
        </a:graphic>
      </p:graphicFrame>
      <p:sp>
        <p:nvSpPr>
          <p:cNvPr id="5" name="Tekstiruutu 4">
            <a:extLst>
              <a:ext uri="{FF2B5EF4-FFF2-40B4-BE49-F238E27FC236}">
                <a16:creationId xmlns:a16="http://schemas.microsoft.com/office/drawing/2014/main" id="{A31AB8D5-A3C2-4417-AB7D-10307D9FBC4F}"/>
              </a:ext>
            </a:extLst>
          </p:cNvPr>
          <p:cNvSpPr txBox="1"/>
          <p:nvPr/>
        </p:nvSpPr>
        <p:spPr>
          <a:xfrm>
            <a:off x="2522084" y="1575845"/>
            <a:ext cx="7147829" cy="3471335"/>
          </a:xfrm>
          <a:prstGeom prst="rect">
            <a:avLst/>
          </a:prstGeom>
          <a:ln>
            <a:solidFill>
              <a:srgbClr val="BF3420"/>
            </a:solidFill>
          </a:ln>
          <a:effectLst>
            <a:glow rad="63500">
              <a:schemeClr val="accent3">
                <a:satMod val="175000"/>
                <a:alpha val="40000"/>
              </a:schemeClr>
            </a:glow>
          </a:effectLst>
        </p:spPr>
        <p:style>
          <a:lnRef idx="2">
            <a:schemeClr val="accent4"/>
          </a:lnRef>
          <a:fillRef idx="1">
            <a:schemeClr val="lt1"/>
          </a:fillRef>
          <a:effectRef idx="0">
            <a:schemeClr val="accent4"/>
          </a:effectRef>
          <a:fontRef idx="minor">
            <a:schemeClr val="dk1"/>
          </a:fontRef>
        </p:style>
        <p:txBody>
          <a:bodyPr wrap="square" rtlCol="0">
            <a:spAutoFit/>
          </a:bodyPr>
          <a:lstStyle/>
          <a:p>
            <a:pPr>
              <a:lnSpc>
                <a:spcPct val="150000"/>
              </a:lnSpc>
            </a:pPr>
            <a:r>
              <a:rPr lang="fi-FI" sz="1600" b="1" dirty="0">
                <a:latin typeface="Verdana" panose="020B0604030504040204" pitchFamily="34" charset="0"/>
                <a:ea typeface="Verdana" panose="020B0604030504040204" pitchFamily="34" charset="0"/>
                <a:cs typeface="Calibri" panose="020F0502020204030204" pitchFamily="34" charset="0"/>
              </a:rPr>
              <a:t>Väittämät</a:t>
            </a:r>
          </a:p>
          <a:p>
            <a:pPr marL="342900" indent="-342900">
              <a:lnSpc>
                <a:spcPct val="150000"/>
              </a:lnSpc>
              <a:buAutoNum type="arabicPeriod"/>
            </a:pPr>
            <a:r>
              <a:rPr lang="fi-FI" sz="1200" dirty="0">
                <a:latin typeface="Verdana" panose="020B0604030504040204" pitchFamily="34" charset="0"/>
                <a:ea typeface="Verdana" panose="020B0604030504040204" pitchFamily="34" charset="0"/>
                <a:cs typeface="Calibri" panose="020F0502020204030204" pitchFamily="34" charset="0"/>
              </a:rPr>
              <a:t>Kaikkia aterian osia (pääruoka, kasvis- ja viljalisäkkeet, leipä, rasva ja juoma) on riittävästi tarjolla lounaalla/päivällisellä. </a:t>
            </a:r>
            <a:r>
              <a:rPr lang="fi-FI" sz="1200" b="1" dirty="0">
                <a:latin typeface="Verdana" panose="020B0604030504040204" pitchFamily="34" charset="0"/>
                <a:ea typeface="Verdana" panose="020B0604030504040204" pitchFamily="34" charset="0"/>
                <a:cs typeface="Calibri" panose="020F0502020204030204" pitchFamily="34" charset="0"/>
              </a:rPr>
              <a:t>/100</a:t>
            </a:r>
            <a:endParaRPr lang="fi-FI" sz="1200" dirty="0">
              <a:latin typeface="Verdana" panose="020B0604030504040204" pitchFamily="34" charset="0"/>
              <a:ea typeface="Verdana" panose="020B0604030504040204" pitchFamily="34" charset="0"/>
              <a:cs typeface="Calibri" panose="020F0502020204030204" pitchFamily="34" charset="0"/>
            </a:endParaRPr>
          </a:p>
          <a:p>
            <a:pPr marL="342900" indent="-342900">
              <a:lnSpc>
                <a:spcPct val="150000"/>
              </a:lnSpc>
              <a:buFontTx/>
              <a:buAutoNum type="arabicPeriod"/>
            </a:pPr>
            <a:r>
              <a:rPr lang="fi-FI" sz="1200" dirty="0">
                <a:latin typeface="Verdana" panose="020B0604030504040204" pitchFamily="34" charset="0"/>
                <a:ea typeface="Verdana" panose="020B0604030504040204" pitchFamily="34" charset="0"/>
                <a:cs typeface="Calibri" panose="020F0502020204030204" pitchFamily="34" charset="0"/>
              </a:rPr>
              <a:t>Kaikkia aterian osia (täysjyväviljaa, tuoreita kasviksia, hedelmiä tai marjoja, rasvattomia/vähärasvaisia maitotuotteita ja pehmeitä rasvoja) on riittävästi tarjolla aamu-/iltapalalla ja välipalalla. </a:t>
            </a:r>
            <a:r>
              <a:rPr lang="fi-FI" sz="1200" b="1" dirty="0">
                <a:latin typeface="Verdana" panose="020B0604030504040204" pitchFamily="34" charset="0"/>
                <a:ea typeface="Verdana" panose="020B0604030504040204" pitchFamily="34" charset="0"/>
                <a:cs typeface="Calibri" panose="020F0502020204030204" pitchFamily="34" charset="0"/>
              </a:rPr>
              <a:t>/100</a:t>
            </a:r>
            <a:endParaRPr lang="fi-FI" sz="1200" dirty="0">
              <a:latin typeface="Verdana" panose="020B0604030504040204" pitchFamily="34" charset="0"/>
              <a:ea typeface="Verdana" panose="020B0604030504040204" pitchFamily="34" charset="0"/>
              <a:cs typeface="Calibri" panose="020F0502020204030204" pitchFamily="34" charset="0"/>
            </a:endParaRPr>
          </a:p>
          <a:p>
            <a:pPr marL="342900" indent="-342900">
              <a:lnSpc>
                <a:spcPct val="150000"/>
              </a:lnSpc>
              <a:buFontTx/>
              <a:buAutoNum type="arabicPeriod"/>
            </a:pPr>
            <a:r>
              <a:rPr lang="fi-FI" sz="1200" dirty="0">
                <a:latin typeface="Verdana" panose="020B0604030504040204" pitchFamily="34" charset="0"/>
                <a:ea typeface="Verdana" panose="020B0604030504040204" pitchFamily="34" charset="0"/>
                <a:cs typeface="Calibri" panose="020F0502020204030204" pitchFamily="34" charset="0"/>
              </a:rPr>
              <a:t>Kaikki aterianosat (pääruoka, kasvis- ja viljalisäkkeet, leipä, rasva ja juoma) ovat lapsille tarjolla samanaikaisesti (aterianosia ei arvoteta/käytetä palkintona). </a:t>
            </a:r>
            <a:r>
              <a:rPr lang="fi-FI" sz="1200" b="1" dirty="0">
                <a:latin typeface="Verdana" panose="020B0604030504040204" pitchFamily="34" charset="0"/>
                <a:ea typeface="Verdana" panose="020B0604030504040204" pitchFamily="34" charset="0"/>
                <a:cs typeface="Calibri" panose="020F0502020204030204" pitchFamily="34" charset="0"/>
              </a:rPr>
              <a:t>/100</a:t>
            </a:r>
            <a:endParaRPr lang="fi-FI" sz="1200" dirty="0">
              <a:latin typeface="Verdana" panose="020B0604030504040204" pitchFamily="34" charset="0"/>
              <a:ea typeface="Verdana" panose="020B0604030504040204" pitchFamily="34" charset="0"/>
              <a:cs typeface="Calibri" panose="020F0502020204030204" pitchFamily="34" charset="0"/>
            </a:endParaRPr>
          </a:p>
          <a:p>
            <a:pPr marL="342900" indent="-342900">
              <a:lnSpc>
                <a:spcPct val="150000"/>
              </a:lnSpc>
              <a:buFontTx/>
              <a:buAutoNum type="arabicPeriod"/>
            </a:pPr>
            <a:r>
              <a:rPr lang="fi-FI" sz="1200" dirty="0">
                <a:latin typeface="Verdana" panose="020B0604030504040204" pitchFamily="34" charset="0"/>
                <a:ea typeface="Verdana" panose="020B0604030504040204" pitchFamily="34" charset="0"/>
                <a:cs typeface="Calibri" panose="020F0502020204030204" pitchFamily="34" charset="0"/>
              </a:rPr>
              <a:t>Salaatit tarjotaan pääosin yksittäisinä komponentteina. </a:t>
            </a:r>
            <a:r>
              <a:rPr lang="fi-FI" sz="1200" b="1" dirty="0">
                <a:latin typeface="Verdana" panose="020B0604030504040204" pitchFamily="34" charset="0"/>
                <a:ea typeface="Verdana" panose="020B0604030504040204" pitchFamily="34" charset="0"/>
                <a:cs typeface="Calibri" panose="020F0502020204030204" pitchFamily="34" charset="0"/>
              </a:rPr>
              <a:t>/100</a:t>
            </a:r>
            <a:endParaRPr lang="fi-FI" sz="1200" dirty="0">
              <a:latin typeface="Verdana" panose="020B0604030504040204" pitchFamily="34" charset="0"/>
              <a:ea typeface="Verdana" panose="020B0604030504040204" pitchFamily="34" charset="0"/>
              <a:cs typeface="Calibri" panose="020F0502020204030204" pitchFamily="34" charset="0"/>
            </a:endParaRPr>
          </a:p>
          <a:p>
            <a:pPr marL="342900" indent="-342900">
              <a:lnSpc>
                <a:spcPct val="150000"/>
              </a:lnSpc>
              <a:buFontTx/>
              <a:buAutoNum type="arabicPeriod"/>
            </a:pPr>
            <a:r>
              <a:rPr lang="fi-FI" sz="1200" dirty="0">
                <a:latin typeface="Verdana" panose="020B0604030504040204" pitchFamily="34" charset="0"/>
                <a:ea typeface="Verdana" panose="020B0604030504040204" pitchFamily="34" charset="0"/>
                <a:cs typeface="Calibri" panose="020F0502020204030204" pitchFamily="34" charset="0"/>
              </a:rPr>
              <a:t>Lapsia kannustetaan lautasmallin mukaiseen ruokailuun. </a:t>
            </a:r>
            <a:r>
              <a:rPr lang="fi-FI" sz="1200" b="1" dirty="0">
                <a:latin typeface="Verdana" panose="020B0604030504040204" pitchFamily="34" charset="0"/>
                <a:ea typeface="Verdana" panose="020B0604030504040204" pitchFamily="34" charset="0"/>
                <a:cs typeface="Calibri" panose="020F0502020204030204" pitchFamily="34" charset="0"/>
              </a:rPr>
              <a:t>/100</a:t>
            </a:r>
          </a:p>
          <a:p>
            <a:pPr marL="342900" indent="-342900">
              <a:lnSpc>
                <a:spcPct val="150000"/>
              </a:lnSpc>
              <a:buFontTx/>
              <a:buAutoNum type="arabicPeriod"/>
            </a:pPr>
            <a:r>
              <a:rPr lang="fi-FI" sz="1200" dirty="0">
                <a:latin typeface="Verdana" panose="020B0604030504040204" pitchFamily="34" charset="0"/>
                <a:ea typeface="Verdana" panose="020B0604030504040204" pitchFamily="34" charset="0"/>
                <a:cs typeface="Calibri" panose="020F0502020204030204" pitchFamily="34" charset="0"/>
              </a:rPr>
              <a:t>Lapsia kannustetaan annostelemaan itse ja ottamaan ruokaa nälkänsä mukaisesti. </a:t>
            </a:r>
            <a:r>
              <a:rPr lang="fi-FI" sz="1200" b="1" dirty="0">
                <a:latin typeface="Verdana" panose="020B0604030504040204" pitchFamily="34" charset="0"/>
                <a:ea typeface="Verdana" panose="020B0604030504040204" pitchFamily="34" charset="0"/>
                <a:cs typeface="Calibri" panose="020F0502020204030204" pitchFamily="34" charset="0"/>
              </a:rPr>
              <a:t>/100</a:t>
            </a:r>
            <a:endParaRPr lang="fi-FI" sz="1200" dirty="0">
              <a:latin typeface="Verdana" panose="020B0604030504040204" pitchFamily="34" charset="0"/>
              <a:ea typeface="Verdana" panose="020B0604030504040204" pitchFamily="34" charset="0"/>
              <a:cs typeface="Calibri" panose="020F0502020204030204" pitchFamily="34" charset="0"/>
            </a:endParaRPr>
          </a:p>
        </p:txBody>
      </p:sp>
    </p:spTree>
    <p:extLst>
      <p:ext uri="{BB962C8B-B14F-4D97-AF65-F5344CB8AC3E}">
        <p14:creationId xmlns:p14="http://schemas.microsoft.com/office/powerpoint/2010/main" val="33756421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xit"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hidden"/>
                                      </p:to>
                                    </p:set>
                                  </p:childTnLst>
                                </p:cTn>
                              </p:par>
                              <p:par>
                                <p:cTn id="7" presetID="9" presetClass="emph" presetSubtype="0" nodeType="withEffect">
                                  <p:stCondLst>
                                    <p:cond delay="0"/>
                                  </p:stCondLst>
                                  <p:endCondLst>
                                    <p:cond evt="onNext" delay="0">
                                      <p:tgtEl>
                                        <p:sldTgt/>
                                      </p:tgtEl>
                                    </p:cond>
                                  </p:endCondLst>
                                  <p:childTnLst>
                                    <p:set>
                                      <p:cBhvr>
                                        <p:cTn id="8" dur="indefinite"/>
                                        <p:tgtEl>
                                          <p:spTgt spid="6"/>
                                        </p:tgtEl>
                                        <p:attrNameLst>
                                          <p:attrName>style.opacity</p:attrName>
                                        </p:attrNameLst>
                                      </p:cBhvr>
                                      <p:to>
                                        <p:strVal val="0.5"/>
                                      </p:to>
                                    </p:set>
                                    <p:animEffect filter="image" prLst="opacity: 0.5">
                                      <p:cBhvr rctx="IE">
                                        <p:cTn id="9" dur="indefinite"/>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BF3420"/>
        </a:solidFill>
        <a:effectLst/>
      </p:bgPr>
    </p:bg>
    <p:spTree>
      <p:nvGrpSpPr>
        <p:cNvPr id="1" name=""/>
        <p:cNvGrpSpPr/>
        <p:nvPr/>
      </p:nvGrpSpPr>
      <p:grpSpPr>
        <a:xfrm>
          <a:off x="0" y="0"/>
          <a:ext cx="0" cy="0"/>
          <a:chOff x="0" y="0"/>
          <a:chExt cx="0" cy="0"/>
        </a:xfrm>
      </p:grpSpPr>
      <p:graphicFrame>
        <p:nvGraphicFramePr>
          <p:cNvPr id="6" name="Taulukko 5">
            <a:extLst>
              <a:ext uri="{FF2B5EF4-FFF2-40B4-BE49-F238E27FC236}">
                <a16:creationId xmlns:a16="http://schemas.microsoft.com/office/drawing/2014/main" id="{DF9210CC-C319-41A2-82D9-F4F7CD704C54}"/>
              </a:ext>
            </a:extLst>
          </p:cNvPr>
          <p:cNvGraphicFramePr>
            <a:graphicFrameLocks noGrp="1"/>
          </p:cNvGraphicFramePr>
          <p:nvPr/>
        </p:nvGraphicFramePr>
        <p:xfrm>
          <a:off x="406402" y="682171"/>
          <a:ext cx="11393712" cy="5789935"/>
        </p:xfrm>
        <a:graphic>
          <a:graphicData uri="http://schemas.openxmlformats.org/drawingml/2006/table">
            <a:tbl>
              <a:tblPr firstRow="1" firstCol="1" bandRow="1"/>
              <a:tblGrid>
                <a:gridCol w="2278742">
                  <a:extLst>
                    <a:ext uri="{9D8B030D-6E8A-4147-A177-3AD203B41FA5}">
                      <a16:colId xmlns:a16="http://schemas.microsoft.com/office/drawing/2014/main" val="1096344709"/>
                    </a:ext>
                  </a:extLst>
                </a:gridCol>
                <a:gridCol w="2278743">
                  <a:extLst>
                    <a:ext uri="{9D8B030D-6E8A-4147-A177-3AD203B41FA5}">
                      <a16:colId xmlns:a16="http://schemas.microsoft.com/office/drawing/2014/main" val="2530867390"/>
                    </a:ext>
                  </a:extLst>
                </a:gridCol>
                <a:gridCol w="2278742">
                  <a:extLst>
                    <a:ext uri="{9D8B030D-6E8A-4147-A177-3AD203B41FA5}">
                      <a16:colId xmlns:a16="http://schemas.microsoft.com/office/drawing/2014/main" val="3420230794"/>
                    </a:ext>
                  </a:extLst>
                </a:gridCol>
                <a:gridCol w="2278743">
                  <a:extLst>
                    <a:ext uri="{9D8B030D-6E8A-4147-A177-3AD203B41FA5}">
                      <a16:colId xmlns:a16="http://schemas.microsoft.com/office/drawing/2014/main" val="2986237067"/>
                    </a:ext>
                  </a:extLst>
                </a:gridCol>
                <a:gridCol w="2278742">
                  <a:extLst>
                    <a:ext uri="{9D8B030D-6E8A-4147-A177-3AD203B41FA5}">
                      <a16:colId xmlns:a16="http://schemas.microsoft.com/office/drawing/2014/main" val="764519771"/>
                    </a:ext>
                  </a:extLst>
                </a:gridCol>
              </a:tblGrid>
              <a:tr h="507459">
                <a:tc>
                  <a:txBody>
                    <a:bodyPr/>
                    <a:lstStyle/>
                    <a:p>
                      <a:pPr>
                        <a:lnSpc>
                          <a:spcPct val="107000"/>
                        </a:lnSpc>
                        <a:spcAft>
                          <a:spcPts val="800"/>
                        </a:spcAft>
                      </a:pPr>
                      <a:r>
                        <a:rPr lang="fi-FI" sz="1400" dirty="0">
                          <a:effectLst/>
                          <a:latin typeface="Calibri" panose="020F0502020204030204" pitchFamily="34" charset="0"/>
                          <a:ea typeface="Calibri" panose="020F0502020204030204" pitchFamily="34" charset="0"/>
                          <a:cs typeface="Times New Roman" panose="02020603050405020304" pitchFamily="18" charset="0"/>
                        </a:rPr>
                        <a:t>Tavoite</a:t>
                      </a:r>
                    </a:p>
                  </a:txBody>
                  <a:tcPr marL="61163" marR="6116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nSpc>
                          <a:spcPct val="107000"/>
                        </a:lnSpc>
                        <a:spcAft>
                          <a:spcPts val="800"/>
                        </a:spcAft>
                      </a:pPr>
                      <a:r>
                        <a:rPr lang="fi-FI" sz="1400" dirty="0">
                          <a:effectLst/>
                          <a:latin typeface="Calibri" panose="020F0502020204030204" pitchFamily="34" charset="0"/>
                          <a:ea typeface="Calibri" panose="020F0502020204030204" pitchFamily="34" charset="0"/>
                          <a:cs typeface="Times New Roman" panose="02020603050405020304" pitchFamily="18" charset="0"/>
                        </a:rPr>
                        <a:t>Kuinka tavoite toteutui?</a:t>
                      </a:r>
                    </a:p>
                  </a:txBody>
                  <a:tcPr marL="61163" marR="6116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nSpc>
                          <a:spcPct val="107000"/>
                        </a:lnSpc>
                        <a:spcAft>
                          <a:spcPts val="800"/>
                        </a:spcAft>
                      </a:pPr>
                      <a:r>
                        <a:rPr lang="fi-FI" sz="1400" dirty="0">
                          <a:effectLst/>
                          <a:latin typeface="Calibri" panose="020F0502020204030204" pitchFamily="34" charset="0"/>
                          <a:ea typeface="Calibri" panose="020F0502020204030204" pitchFamily="34" charset="0"/>
                          <a:cs typeface="Times New Roman" panose="02020603050405020304" pitchFamily="18" charset="0"/>
                        </a:rPr>
                        <a:t>Millaisia kokemuksia saatiin?</a:t>
                      </a:r>
                    </a:p>
                  </a:txBody>
                  <a:tcPr marL="61163" marR="6116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nSpc>
                          <a:spcPct val="107000"/>
                        </a:lnSpc>
                        <a:spcAft>
                          <a:spcPts val="800"/>
                        </a:spcAft>
                      </a:pPr>
                      <a:r>
                        <a:rPr lang="fi-FI" sz="1400" dirty="0">
                          <a:effectLst/>
                          <a:latin typeface="Calibri" panose="020F0502020204030204" pitchFamily="34" charset="0"/>
                          <a:ea typeface="Calibri" panose="020F0502020204030204" pitchFamily="34" charset="0"/>
                          <a:cs typeface="Times New Roman" panose="02020603050405020304" pitchFamily="18" charset="0"/>
                        </a:rPr>
                        <a:t>Mitä toimintaa jatketaan?</a:t>
                      </a:r>
                    </a:p>
                  </a:txBody>
                  <a:tcPr marL="61163" marR="6116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nSpc>
                          <a:spcPct val="107000"/>
                        </a:lnSpc>
                        <a:spcAft>
                          <a:spcPts val="800"/>
                        </a:spcAft>
                      </a:pPr>
                      <a:r>
                        <a:rPr lang="fi-FI" sz="1400" dirty="0">
                          <a:effectLst/>
                          <a:latin typeface="Calibri" panose="020F0502020204030204" pitchFamily="34" charset="0"/>
                          <a:ea typeface="Calibri" panose="020F0502020204030204" pitchFamily="34" charset="0"/>
                          <a:cs typeface="Times New Roman" panose="02020603050405020304" pitchFamily="18" charset="0"/>
                        </a:rPr>
                        <a:t>Mitä ei enää tehdä?</a:t>
                      </a:r>
                    </a:p>
                  </a:txBody>
                  <a:tcPr marL="61163" marR="6116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2869212784"/>
                  </a:ext>
                </a:extLst>
              </a:tr>
              <a:tr h="2293192">
                <a:tc>
                  <a:txBody>
                    <a:bodyPr/>
                    <a:lstStyle/>
                    <a:p>
                      <a:pPr>
                        <a:lnSpc>
                          <a:spcPct val="107000"/>
                        </a:lnSpc>
                        <a:spcAft>
                          <a:spcPts val="800"/>
                        </a:spcAft>
                      </a:pPr>
                      <a:r>
                        <a:rPr lang="fi-FI" sz="1000" dirty="0">
                          <a:effectLst/>
                          <a:latin typeface="Calibri" panose="020F0502020204030204" pitchFamily="34" charset="0"/>
                          <a:ea typeface="Calibri" panose="020F0502020204030204" pitchFamily="34" charset="0"/>
                          <a:cs typeface="Times New Roman" panose="02020603050405020304" pitchFamily="18" charset="0"/>
                        </a:rPr>
                        <a:t> </a:t>
                      </a:r>
                    </a:p>
                    <a:p>
                      <a:pPr>
                        <a:lnSpc>
                          <a:spcPct val="107000"/>
                        </a:lnSpc>
                        <a:spcAft>
                          <a:spcPts val="800"/>
                        </a:spcAft>
                      </a:pPr>
                      <a:r>
                        <a:rPr lang="fi-FI" sz="1000" dirty="0">
                          <a:effectLst/>
                          <a:latin typeface="Calibri" panose="020F0502020204030204" pitchFamily="34" charset="0"/>
                          <a:ea typeface="Calibri" panose="020F0502020204030204" pitchFamily="34" charset="0"/>
                          <a:cs typeface="Times New Roman" panose="02020603050405020304" pitchFamily="18" charset="0"/>
                        </a:rPr>
                        <a:t> </a:t>
                      </a:r>
                    </a:p>
                    <a:p>
                      <a:pPr>
                        <a:lnSpc>
                          <a:spcPct val="107000"/>
                        </a:lnSpc>
                        <a:spcAft>
                          <a:spcPts val="800"/>
                        </a:spcAft>
                      </a:pPr>
                      <a:r>
                        <a:rPr lang="fi-FI" sz="1000" dirty="0">
                          <a:effectLst/>
                          <a:latin typeface="Calibri" panose="020F0502020204030204" pitchFamily="34" charset="0"/>
                          <a:ea typeface="Calibri" panose="020F0502020204030204" pitchFamily="34" charset="0"/>
                          <a:cs typeface="Times New Roman" panose="02020603050405020304" pitchFamily="18" charset="0"/>
                        </a:rPr>
                        <a:t> </a:t>
                      </a:r>
                    </a:p>
                    <a:p>
                      <a:pPr>
                        <a:lnSpc>
                          <a:spcPct val="107000"/>
                        </a:lnSpc>
                        <a:spcAft>
                          <a:spcPts val="800"/>
                        </a:spcAft>
                      </a:pPr>
                      <a:r>
                        <a:rPr lang="fi-FI" sz="1000" dirty="0">
                          <a:effectLst/>
                          <a:latin typeface="Calibri" panose="020F0502020204030204" pitchFamily="34" charset="0"/>
                          <a:ea typeface="Calibri" panose="020F0502020204030204" pitchFamily="34" charset="0"/>
                          <a:cs typeface="Times New Roman" panose="02020603050405020304" pitchFamily="18" charset="0"/>
                        </a:rPr>
                        <a:t> </a:t>
                      </a:r>
                    </a:p>
                    <a:p>
                      <a:pPr>
                        <a:lnSpc>
                          <a:spcPct val="107000"/>
                        </a:lnSpc>
                        <a:spcAft>
                          <a:spcPts val="800"/>
                        </a:spcAft>
                      </a:pPr>
                      <a:r>
                        <a:rPr lang="fi-FI" sz="1000" dirty="0">
                          <a:effectLst/>
                          <a:latin typeface="Calibri" panose="020F0502020204030204" pitchFamily="34" charset="0"/>
                          <a:ea typeface="Calibri" panose="020F0502020204030204" pitchFamily="34" charset="0"/>
                          <a:cs typeface="Times New Roman" panose="02020603050405020304" pitchFamily="18" charset="0"/>
                        </a:rPr>
                        <a:t> </a:t>
                      </a:r>
                    </a:p>
                    <a:p>
                      <a:pPr>
                        <a:lnSpc>
                          <a:spcPct val="107000"/>
                        </a:lnSpc>
                        <a:spcAft>
                          <a:spcPts val="800"/>
                        </a:spcAft>
                      </a:pPr>
                      <a:r>
                        <a:rPr lang="fi-FI" sz="1000" dirty="0">
                          <a:effectLst/>
                          <a:latin typeface="Calibri" panose="020F0502020204030204" pitchFamily="34" charset="0"/>
                          <a:ea typeface="Calibri" panose="020F0502020204030204" pitchFamily="34" charset="0"/>
                          <a:cs typeface="Times New Roman" panose="02020603050405020304" pitchFamily="18" charset="0"/>
                        </a:rPr>
                        <a:t> </a:t>
                      </a:r>
                    </a:p>
                    <a:p>
                      <a:pPr>
                        <a:lnSpc>
                          <a:spcPct val="107000"/>
                        </a:lnSpc>
                        <a:spcAft>
                          <a:spcPts val="800"/>
                        </a:spcAft>
                      </a:pPr>
                      <a:r>
                        <a:rPr lang="fi-FI" sz="1000" dirty="0">
                          <a:effectLst/>
                          <a:latin typeface="Calibri" panose="020F0502020204030204" pitchFamily="34" charset="0"/>
                          <a:ea typeface="Calibri" panose="020F0502020204030204" pitchFamily="34" charset="0"/>
                          <a:cs typeface="Times New Roman" panose="02020603050405020304" pitchFamily="18" charset="0"/>
                        </a:rPr>
                        <a:t> </a:t>
                      </a:r>
                    </a:p>
                  </a:txBody>
                  <a:tcPr marL="61163" marR="611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nSpc>
                          <a:spcPct val="107000"/>
                        </a:lnSpc>
                        <a:spcAft>
                          <a:spcPts val="800"/>
                        </a:spcAft>
                      </a:pPr>
                      <a:endParaRPr lang="fi-FI"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1163" marR="611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nSpc>
                          <a:spcPct val="107000"/>
                        </a:lnSpc>
                        <a:spcAft>
                          <a:spcPts val="800"/>
                        </a:spcAft>
                      </a:pPr>
                      <a:endParaRPr lang="fi-FI"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1163" marR="611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nSpc>
                          <a:spcPct val="107000"/>
                        </a:lnSpc>
                        <a:spcAft>
                          <a:spcPts val="800"/>
                        </a:spcAft>
                      </a:pPr>
                      <a:endParaRPr lang="fi-FI"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1163" marR="611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nSpc>
                          <a:spcPct val="107000"/>
                        </a:lnSpc>
                        <a:spcAft>
                          <a:spcPts val="800"/>
                        </a:spcAft>
                      </a:pPr>
                      <a:endParaRPr lang="fi-FI"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1163" marR="611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3368812636"/>
                  </a:ext>
                </a:extLst>
              </a:tr>
              <a:tr h="2989284">
                <a:tc>
                  <a:txBody>
                    <a:bodyPr/>
                    <a:lstStyle/>
                    <a:p>
                      <a:pPr>
                        <a:lnSpc>
                          <a:spcPct val="107000"/>
                        </a:lnSpc>
                        <a:spcAft>
                          <a:spcPts val="800"/>
                        </a:spcAft>
                      </a:pPr>
                      <a:r>
                        <a:rPr lang="fi-FI" sz="1000" dirty="0">
                          <a:effectLst/>
                          <a:latin typeface="Calibri" panose="020F0502020204030204" pitchFamily="34" charset="0"/>
                          <a:ea typeface="Calibri" panose="020F0502020204030204" pitchFamily="34" charset="0"/>
                          <a:cs typeface="Times New Roman" panose="02020603050405020304" pitchFamily="18" charset="0"/>
                        </a:rPr>
                        <a:t> </a:t>
                      </a:r>
                    </a:p>
                    <a:p>
                      <a:pPr>
                        <a:lnSpc>
                          <a:spcPct val="107000"/>
                        </a:lnSpc>
                        <a:spcAft>
                          <a:spcPts val="800"/>
                        </a:spcAft>
                      </a:pPr>
                      <a:r>
                        <a:rPr lang="fi-FI" sz="1000" dirty="0">
                          <a:effectLst/>
                          <a:latin typeface="Calibri" panose="020F0502020204030204" pitchFamily="34" charset="0"/>
                          <a:ea typeface="Calibri" panose="020F0502020204030204" pitchFamily="34" charset="0"/>
                          <a:cs typeface="Times New Roman" panose="02020603050405020304" pitchFamily="18" charset="0"/>
                        </a:rPr>
                        <a:t> </a:t>
                      </a:r>
                    </a:p>
                    <a:p>
                      <a:pPr>
                        <a:lnSpc>
                          <a:spcPct val="107000"/>
                        </a:lnSpc>
                        <a:spcAft>
                          <a:spcPts val="800"/>
                        </a:spcAft>
                      </a:pPr>
                      <a:r>
                        <a:rPr lang="fi-FI" sz="1000" dirty="0">
                          <a:effectLst/>
                          <a:latin typeface="Calibri" panose="020F0502020204030204" pitchFamily="34" charset="0"/>
                          <a:ea typeface="Calibri" panose="020F0502020204030204" pitchFamily="34" charset="0"/>
                          <a:cs typeface="Times New Roman" panose="02020603050405020304" pitchFamily="18" charset="0"/>
                        </a:rPr>
                        <a:t> </a:t>
                      </a:r>
                    </a:p>
                    <a:p>
                      <a:pPr>
                        <a:lnSpc>
                          <a:spcPct val="107000"/>
                        </a:lnSpc>
                        <a:spcAft>
                          <a:spcPts val="800"/>
                        </a:spcAft>
                      </a:pPr>
                      <a:r>
                        <a:rPr lang="fi-FI" sz="1000" dirty="0">
                          <a:effectLst/>
                          <a:latin typeface="Calibri" panose="020F0502020204030204" pitchFamily="34" charset="0"/>
                          <a:ea typeface="Calibri" panose="020F0502020204030204" pitchFamily="34" charset="0"/>
                          <a:cs typeface="Times New Roman" panose="02020603050405020304" pitchFamily="18" charset="0"/>
                        </a:rPr>
                        <a:t> </a:t>
                      </a:r>
                    </a:p>
                    <a:p>
                      <a:pPr>
                        <a:lnSpc>
                          <a:spcPct val="107000"/>
                        </a:lnSpc>
                        <a:spcAft>
                          <a:spcPts val="800"/>
                        </a:spcAft>
                      </a:pPr>
                      <a:r>
                        <a:rPr lang="fi-FI" sz="1000" dirty="0">
                          <a:effectLst/>
                          <a:latin typeface="Calibri" panose="020F0502020204030204" pitchFamily="34" charset="0"/>
                          <a:ea typeface="Calibri" panose="020F0502020204030204" pitchFamily="34" charset="0"/>
                          <a:cs typeface="Times New Roman" panose="02020603050405020304" pitchFamily="18" charset="0"/>
                        </a:rPr>
                        <a:t> </a:t>
                      </a:r>
                    </a:p>
                    <a:p>
                      <a:pPr>
                        <a:lnSpc>
                          <a:spcPct val="107000"/>
                        </a:lnSpc>
                        <a:spcAft>
                          <a:spcPts val="800"/>
                        </a:spcAft>
                      </a:pPr>
                      <a:endParaRPr lang="fi-FI" sz="10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endParaRPr lang="fi-FI" sz="10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endParaRPr lang="fi-FI" sz="10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fi-FI" sz="1000" dirty="0">
                          <a:effectLst/>
                          <a:latin typeface="Calibri" panose="020F0502020204030204" pitchFamily="34" charset="0"/>
                          <a:ea typeface="Calibri" panose="020F0502020204030204" pitchFamily="34" charset="0"/>
                          <a:cs typeface="Times New Roman" panose="02020603050405020304" pitchFamily="18" charset="0"/>
                        </a:rPr>
                        <a:t> </a:t>
                      </a:r>
                    </a:p>
                  </a:txBody>
                  <a:tcPr marL="61163" marR="611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nSpc>
                          <a:spcPct val="107000"/>
                        </a:lnSpc>
                        <a:spcAft>
                          <a:spcPts val="800"/>
                        </a:spcAft>
                      </a:pPr>
                      <a:endParaRPr lang="fi-FI"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1163" marR="611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nSpc>
                          <a:spcPct val="107000"/>
                        </a:lnSpc>
                        <a:spcAft>
                          <a:spcPts val="800"/>
                        </a:spcAft>
                      </a:pPr>
                      <a:endParaRPr lang="fi-FI"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1163" marR="611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nSpc>
                          <a:spcPct val="107000"/>
                        </a:lnSpc>
                        <a:spcAft>
                          <a:spcPts val="800"/>
                        </a:spcAft>
                      </a:pPr>
                      <a:endParaRPr lang="fi-FI"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1163" marR="611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nSpc>
                          <a:spcPct val="107000"/>
                        </a:lnSpc>
                        <a:spcAft>
                          <a:spcPts val="800"/>
                        </a:spcAft>
                      </a:pPr>
                      <a:endParaRPr lang="fi-FI"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1163" marR="611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2246755413"/>
                  </a:ext>
                </a:extLst>
              </a:tr>
            </a:tbl>
          </a:graphicData>
        </a:graphic>
      </p:graphicFrame>
      <p:sp>
        <p:nvSpPr>
          <p:cNvPr id="2" name="Tekstiruutu 1">
            <a:extLst>
              <a:ext uri="{FF2B5EF4-FFF2-40B4-BE49-F238E27FC236}">
                <a16:creationId xmlns:a16="http://schemas.microsoft.com/office/drawing/2014/main" id="{F0073743-CFCB-42AD-AEDD-FAEEF5B74628}"/>
              </a:ext>
            </a:extLst>
          </p:cNvPr>
          <p:cNvSpPr txBox="1"/>
          <p:nvPr/>
        </p:nvSpPr>
        <p:spPr>
          <a:xfrm>
            <a:off x="336952" y="201228"/>
            <a:ext cx="4764947" cy="3693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i-FI" sz="1800" b="1" i="0" u="none" strike="noStrike" kern="1200" cap="none" spc="0" normalizeH="0" baseline="0" noProof="0" dirty="0">
                <a:ln>
                  <a:noFill/>
                </a:ln>
                <a:solidFill>
                  <a:prstClr val="white"/>
                </a:solidFill>
                <a:effectLst/>
                <a:uLnTx/>
                <a:uFillTx/>
                <a:latin typeface="Calibri" panose="020F0502020204030204" pitchFamily="34" charset="0"/>
                <a:ea typeface="Calibri" panose="020F0502020204030204" pitchFamily="34" charset="0"/>
                <a:cs typeface="Times New Roman" panose="02020603050405020304" pitchFamily="18" charset="0"/>
              </a:rPr>
              <a:t>Monipuolinen ja riittävä ateria</a:t>
            </a:r>
          </a:p>
        </p:txBody>
      </p:sp>
    </p:spTree>
    <p:extLst>
      <p:ext uri="{BB962C8B-B14F-4D97-AF65-F5344CB8AC3E}">
        <p14:creationId xmlns:p14="http://schemas.microsoft.com/office/powerpoint/2010/main" val="3176411132"/>
      </p:ext>
    </p:extLst>
  </p:cSld>
  <p:clrMapOvr>
    <a:masterClrMapping/>
  </p:clrMapOvr>
</p:sld>
</file>

<file path=ppt/theme/theme1.xml><?xml version="1.0" encoding="utf-8"?>
<a:theme xmlns:a="http://schemas.openxmlformats.org/drawingml/2006/main" name="Office-te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teema">
  <a:themeElements>
    <a:clrScheme name="Neuvokas perhe 1">
      <a:dk1>
        <a:srgbClr val="333334"/>
      </a:dk1>
      <a:lt1>
        <a:srgbClr val="FFFFFF"/>
      </a:lt1>
      <a:dk2>
        <a:srgbClr val="00748B"/>
      </a:dk2>
      <a:lt2>
        <a:srgbClr val="FEE3D2"/>
      </a:lt2>
      <a:accent1>
        <a:srgbClr val="00A5C8"/>
      </a:accent1>
      <a:accent2>
        <a:srgbClr val="7FD5C5"/>
      </a:accent2>
      <a:accent3>
        <a:srgbClr val="EADE28"/>
      </a:accent3>
      <a:accent4>
        <a:srgbClr val="F2C8DF"/>
      </a:accent4>
      <a:accent5>
        <a:srgbClr val="F58B75"/>
      </a:accent5>
      <a:accent6>
        <a:srgbClr val="ED1B2E"/>
      </a:accent6>
      <a:hlink>
        <a:srgbClr val="333334"/>
      </a:hlink>
      <a:folHlink>
        <a:srgbClr val="C6C7C9"/>
      </a:folHlink>
    </a:clrScheme>
    <a:fontScheme name="Consolas-Verdana">
      <a:majorFont>
        <a:latin typeface="Consolas" panose="020B0609020204030204"/>
        <a:ea typeface=""/>
        <a:cs typeface=""/>
        <a:font script="Jpan" typeface="HG丸ｺﾞｼｯｸM-PRO"/>
        <a:font script="Hang" typeface="HY중고딕"/>
        <a:font script="Hans" typeface="华文楷体"/>
        <a:font script="Hant" typeface="新細明體"/>
        <a:font script="Arab" typeface="Tahoma"/>
        <a:font script="Hebr" typeface="Levenim MT"/>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Verdana" panose="020B0604030504040204"/>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bg1"/>
        </a:solidFill>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Neuvokasperhe_presentaatiopohja-mallikalvot" id="{81AD1986-71E0-5B41-88D8-4F4D79760C6D}" vid="{4CF46BC0-0EB2-D94D-9DA3-64A129F4D7D6}"/>
    </a:ext>
  </a:extLst>
</a:theme>
</file>

<file path=ppt/theme/theme3.xml><?xml version="1.0" encoding="utf-8"?>
<a:theme xmlns:a="http://schemas.openxmlformats.org/drawingml/2006/main" name="2_Office-teema">
  <a:themeElements>
    <a:clrScheme name="Neuvokas perhe 1">
      <a:dk1>
        <a:srgbClr val="333334"/>
      </a:dk1>
      <a:lt1>
        <a:srgbClr val="FFFFFF"/>
      </a:lt1>
      <a:dk2>
        <a:srgbClr val="00748B"/>
      </a:dk2>
      <a:lt2>
        <a:srgbClr val="FEE3D2"/>
      </a:lt2>
      <a:accent1>
        <a:srgbClr val="00A5C8"/>
      </a:accent1>
      <a:accent2>
        <a:srgbClr val="7FD5C5"/>
      </a:accent2>
      <a:accent3>
        <a:srgbClr val="EADE28"/>
      </a:accent3>
      <a:accent4>
        <a:srgbClr val="F2C8DF"/>
      </a:accent4>
      <a:accent5>
        <a:srgbClr val="F58B75"/>
      </a:accent5>
      <a:accent6>
        <a:srgbClr val="ED1B2E"/>
      </a:accent6>
      <a:hlink>
        <a:srgbClr val="333334"/>
      </a:hlink>
      <a:folHlink>
        <a:srgbClr val="C6C7C9"/>
      </a:folHlink>
    </a:clrScheme>
    <a:fontScheme name="Neuvokas perhe">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bg1"/>
        </a:solidFill>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Neuvokas perhe presentaatiopohja 2023" id="{99A128A2-5EF0-AC4B-AABF-327CF4B2501A}" vid="{D14C170E-2C7A-4D45-B659-D76ED9613B6E}"/>
    </a:ext>
  </a:extLst>
</a:theme>
</file>

<file path=ppt/theme/theme4.xml><?xml version="1.0" encoding="utf-8"?>
<a:theme xmlns:a="http://schemas.openxmlformats.org/drawingml/2006/main" name="Office-te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Neuvokas perhe 1">
    <a:dk1>
      <a:srgbClr val="333334"/>
    </a:dk1>
    <a:lt1>
      <a:srgbClr val="FFFFFF"/>
    </a:lt1>
    <a:dk2>
      <a:srgbClr val="00748B"/>
    </a:dk2>
    <a:lt2>
      <a:srgbClr val="FEE3D2"/>
    </a:lt2>
    <a:accent1>
      <a:srgbClr val="00A5C8"/>
    </a:accent1>
    <a:accent2>
      <a:srgbClr val="7FD5C5"/>
    </a:accent2>
    <a:accent3>
      <a:srgbClr val="EADE28"/>
    </a:accent3>
    <a:accent4>
      <a:srgbClr val="F2C8DF"/>
    </a:accent4>
    <a:accent5>
      <a:srgbClr val="F58B75"/>
    </a:accent5>
    <a:accent6>
      <a:srgbClr val="ED1B2E"/>
    </a:accent6>
    <a:hlink>
      <a:srgbClr val="333334"/>
    </a:hlink>
    <a:folHlink>
      <a:srgbClr val="C6C7C9"/>
    </a:folHlink>
  </a:clr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TaxCatchAll xmlns="c313ec3d-2f91-478c-a30b-6db9d4837683" xsi:nil="true"/>
    <lcf76f155ced4ddcb4097134ff3c332f xmlns="90c2925e-4fec-4e34-867f-9874ec217ac0">
      <Terms xmlns="http://schemas.microsoft.com/office/infopath/2007/PartnerControls"/>
    </lcf76f155ced4ddcb4097134ff3c332f>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Asiakirja" ma:contentTypeID="0x010100E70B9EDE2D8A5D45873F49D4D45A9F0E" ma:contentTypeVersion="18" ma:contentTypeDescription="Luo uusi asiakirja." ma:contentTypeScope="" ma:versionID="fb51c5ddfed8a8d7f9951c78400b359a">
  <xsd:schema xmlns:xsd="http://www.w3.org/2001/XMLSchema" xmlns:xs="http://www.w3.org/2001/XMLSchema" xmlns:p="http://schemas.microsoft.com/office/2006/metadata/properties" xmlns:ns2="90c2925e-4fec-4e34-867f-9874ec217ac0" xmlns:ns3="c313ec3d-2f91-478c-a30b-6db9d4837683" targetNamespace="http://schemas.microsoft.com/office/2006/metadata/properties" ma:root="true" ma:fieldsID="24df9881db54de24a01f865e358629a8" ns2:_="" ns3:_="">
    <xsd:import namespace="90c2925e-4fec-4e34-867f-9874ec217ac0"/>
    <xsd:import namespace="c313ec3d-2f91-478c-a30b-6db9d4837683"/>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GenerationTime" minOccurs="0"/>
                <xsd:element ref="ns2:MediaServiceEventHashCode" minOccurs="0"/>
                <xsd:element ref="ns2:MediaServiceOCR" minOccurs="0"/>
                <xsd:element ref="ns2:MediaServiceDateTaken" minOccurs="0"/>
                <xsd:element ref="ns2:MediaServiceLocation" minOccurs="0"/>
                <xsd:element ref="ns2:MediaServiceAutoKeyPoints" minOccurs="0"/>
                <xsd:element ref="ns2:MediaServiceKeyPoints" minOccurs="0"/>
                <xsd:element ref="ns2:MediaLengthInSeconds" minOccurs="0"/>
                <xsd:element ref="ns2:lcf76f155ced4ddcb4097134ff3c332f" minOccurs="0"/>
                <xsd:element ref="ns3:TaxCatchAll" minOccurs="0"/>
                <xsd:element ref="ns3:SharedWithUsers" minOccurs="0"/>
                <xsd:element ref="ns3:SharedWithDetails"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0c2925e-4fec-4e34-867f-9874ec217ac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element name="MediaLengthInSeconds" ma:index="18" nillable="true" ma:displayName="MediaLengthInSeconds" ma:hidden="true" ma:internalName="MediaLengthInSeconds" ma:readOnly="true">
      <xsd:simpleType>
        <xsd:restriction base="dms:Unknown"/>
      </xsd:simpleType>
    </xsd:element>
    <xsd:element name="lcf76f155ced4ddcb4097134ff3c332f" ma:index="20" nillable="true" ma:taxonomy="true" ma:internalName="lcf76f155ced4ddcb4097134ff3c332f" ma:taxonomyFieldName="MediaServiceImageTags" ma:displayName="Kuvien tunnisteet" ma:readOnly="false" ma:fieldId="{5cf76f15-5ced-4ddc-b409-7134ff3c332f}" ma:taxonomyMulti="true" ma:sspId="18770b54-fa58-4058-8052-8ae5aa0f8694"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4" nillable="true" ma:displayName="MediaServiceObjectDetectorVersions" ma:hidden="true" ma:indexed="true" ma:internalName="MediaServiceObjectDetectorVersions" ma:readOnly="true">
      <xsd:simpleType>
        <xsd:restriction base="dms:Text"/>
      </xsd:simpleType>
    </xsd:element>
    <xsd:element name="MediaServiceSearchProperties" ma:index="25"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c313ec3d-2f91-478c-a30b-6db9d4837683" elementFormDefault="qualified">
    <xsd:import namespace="http://schemas.microsoft.com/office/2006/documentManagement/types"/>
    <xsd:import namespace="http://schemas.microsoft.com/office/infopath/2007/PartnerControls"/>
    <xsd:element name="TaxCatchAll" ma:index="21" nillable="true" ma:displayName="Taxonomy Catch All Column" ma:hidden="true" ma:list="{cd30ea77-3a42-4e2f-9f01-3922786279b9}" ma:internalName="TaxCatchAll" ma:showField="CatchAllData" ma:web="c313ec3d-2f91-478c-a30b-6db9d4837683">
      <xsd:complexType>
        <xsd:complexContent>
          <xsd:extension base="dms:MultiChoiceLookup">
            <xsd:sequence>
              <xsd:element name="Value" type="dms:Lookup" maxOccurs="unbounded" minOccurs="0" nillable="true"/>
            </xsd:sequence>
          </xsd:extension>
        </xsd:complexContent>
      </xsd:complexType>
    </xsd:element>
    <xsd:element name="SharedWithUsers" ma:index="22" nillable="true" ma:displayName="Jaettu"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3" nillable="true" ma:displayName="Jakamisen tiedot"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Sisältölaji"/>
        <xsd:element ref="dc:title" minOccurs="0" maxOccurs="1" ma:index="4" ma:displayName="Otsikko"/>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0B9EF13E-0BDF-4199-839F-A7406AEAC0FA}">
  <ds:schemaRefs>
    <ds:schemaRef ds:uri="http://schemas.microsoft.com/office/2006/metadata/properties"/>
    <ds:schemaRef ds:uri="http://schemas.openxmlformats.org/package/2006/metadata/core-properties"/>
    <ds:schemaRef ds:uri="http://purl.org/dc/terms/"/>
    <ds:schemaRef ds:uri="http://purl.org/dc/elements/1.1/"/>
    <ds:schemaRef ds:uri="http://schemas.microsoft.com/office/infopath/2007/PartnerControls"/>
    <ds:schemaRef ds:uri="d6558221-895b-45c7-a946-8f3389a506ce"/>
    <ds:schemaRef ds:uri="http://www.w3.org/XML/1998/namespace"/>
    <ds:schemaRef ds:uri="http://schemas.microsoft.com/office/2006/documentManagement/types"/>
    <ds:schemaRef ds:uri="http://purl.org/dc/dcmitype/"/>
  </ds:schemaRefs>
</ds:datastoreItem>
</file>

<file path=customXml/itemProps2.xml><?xml version="1.0" encoding="utf-8"?>
<ds:datastoreItem xmlns:ds="http://schemas.openxmlformats.org/officeDocument/2006/customXml" ds:itemID="{307B2980-D3FD-4B45-809D-AAA47F5F805A}">
  <ds:schemaRefs>
    <ds:schemaRef ds:uri="http://schemas.microsoft.com/sharepoint/v3/contenttype/forms"/>
  </ds:schemaRefs>
</ds:datastoreItem>
</file>

<file path=customXml/itemProps3.xml><?xml version="1.0" encoding="utf-8"?>
<ds:datastoreItem xmlns:ds="http://schemas.openxmlformats.org/officeDocument/2006/customXml" ds:itemID="{FD4A0A22-233A-4EF1-8958-63862B8A87BB}"/>
</file>

<file path=docProps/app.xml><?xml version="1.0" encoding="utf-8"?>
<Properties xmlns="http://schemas.openxmlformats.org/officeDocument/2006/extended-properties" xmlns:vt="http://schemas.openxmlformats.org/officeDocument/2006/docPropsVTypes">
  <TotalTime>1892</TotalTime>
  <Words>1235</Words>
  <Application>Microsoft Office PowerPoint</Application>
  <PresentationFormat>Laajakuva</PresentationFormat>
  <Paragraphs>253</Paragraphs>
  <Slides>14</Slides>
  <Notes>5</Notes>
  <HiddenSlides>0</HiddenSlides>
  <MMClips>0</MMClips>
  <ScaleCrop>false</ScaleCrop>
  <HeadingPairs>
    <vt:vector size="6" baseType="variant">
      <vt:variant>
        <vt:lpstr>Käytetyt fontit</vt:lpstr>
      </vt:variant>
      <vt:variant>
        <vt:i4>7</vt:i4>
      </vt:variant>
      <vt:variant>
        <vt:lpstr>Teema</vt:lpstr>
      </vt:variant>
      <vt:variant>
        <vt:i4>3</vt:i4>
      </vt:variant>
      <vt:variant>
        <vt:lpstr>Dian otsikot</vt:lpstr>
      </vt:variant>
      <vt:variant>
        <vt:i4>14</vt:i4>
      </vt:variant>
    </vt:vector>
  </HeadingPairs>
  <TitlesOfParts>
    <vt:vector size="24" baseType="lpstr">
      <vt:lpstr>Arial</vt:lpstr>
      <vt:lpstr>Calibri</vt:lpstr>
      <vt:lpstr>Calibri Light</vt:lpstr>
      <vt:lpstr>Georgia</vt:lpstr>
      <vt:lpstr>Lato</vt:lpstr>
      <vt:lpstr>Lato SemiBold</vt:lpstr>
      <vt:lpstr>Verdana</vt:lpstr>
      <vt:lpstr>Office-teema</vt:lpstr>
      <vt:lpstr>1_Office-teema</vt:lpstr>
      <vt:lpstr>2_Office-teema</vt:lpstr>
      <vt:lpstr>PowerPoint-esitys</vt:lpstr>
      <vt:lpstr>PowerPoint-esitys</vt:lpstr>
      <vt:lpstr>PowerPoint-esitys</vt:lpstr>
      <vt:lpstr>PowerPoint-esitys</vt:lpstr>
      <vt:lpstr>PowerPoint-esitys</vt:lpstr>
      <vt:lpstr>PowerPoint-esitys</vt:lpstr>
      <vt:lpstr>PowerPoint-esitys</vt:lpstr>
      <vt:lpstr>PowerPoint-esitys</vt:lpstr>
      <vt:lpstr>PowerPoint-esitys</vt:lpstr>
      <vt:lpstr>PowerPoint-esitys</vt:lpstr>
      <vt:lpstr>PowerPoint-esitys</vt:lpstr>
      <vt:lpstr>PowerPoint-esitys</vt:lpstr>
      <vt:lpstr>PowerPoint-esitys</vt:lpstr>
      <vt:lpstr>PowerPoint-esitys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Jukka Laitinen</dc:creator>
  <cp:lastModifiedBy>Iida Honkanen</cp:lastModifiedBy>
  <cp:revision>10</cp:revision>
  <dcterms:created xsi:type="dcterms:W3CDTF">2021-05-24T06:05:02Z</dcterms:created>
  <dcterms:modified xsi:type="dcterms:W3CDTF">2025-08-13T13:31:20Z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0x010100E70B9EDE2D8A5D45873F49D4D45A9F0E</vt:lpwstr>
  </property>
  <property fmtid="{D5CDD505-2E9C-101B-9397-08002B2CF9AE}" pid="3" name="Order">
    <vt:r8>2200</vt:r8>
  </property>
  <property fmtid="{D5CDD505-2E9C-101B-9397-08002B2CF9AE}" pid="4" name="TriggerFlowInfo">
    <vt:lpwstr/>
  </property>
  <property fmtid="{D5CDD505-2E9C-101B-9397-08002B2CF9AE}" pid="5" name="_SourceUrl">
    <vt:lpwstr/>
  </property>
  <property fmtid="{D5CDD505-2E9C-101B-9397-08002B2CF9AE}" pid="6" name="_SharedFileIndex">
    <vt:lpwstr/>
  </property>
  <property fmtid="{D5CDD505-2E9C-101B-9397-08002B2CF9AE}" pid="7" name="ComplianceAssetId">
    <vt:lpwstr/>
  </property>
  <property fmtid="{D5CDD505-2E9C-101B-9397-08002B2CF9AE}" pid="8" name="_ExtendedDescription">
    <vt:lpwstr/>
  </property>
</Properties>
</file>