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 id="2147483660" r:id="rId5"/>
    <p:sldMasterId id="2147483675" r:id="rId6"/>
  </p:sldMasterIdLst>
  <p:notesMasterIdLst>
    <p:notesMasterId r:id="rId21"/>
  </p:notesMasterIdLst>
  <p:sldIdLst>
    <p:sldId id="279" r:id="rId7"/>
    <p:sldId id="280" r:id="rId8"/>
    <p:sldId id="290" r:id="rId9"/>
    <p:sldId id="271" r:id="rId10"/>
    <p:sldId id="291" r:id="rId11"/>
    <p:sldId id="270" r:id="rId12"/>
    <p:sldId id="292" r:id="rId13"/>
    <p:sldId id="269" r:id="rId14"/>
    <p:sldId id="293" r:id="rId15"/>
    <p:sldId id="268" r:id="rId16"/>
    <p:sldId id="272" r:id="rId17"/>
    <p:sldId id="266" r:id="rId18"/>
    <p:sldId id="257" r:id="rId19"/>
    <p:sldId id="289" r:id="rId2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C48"/>
    <a:srgbClr val="F26529"/>
    <a:srgbClr val="E6301B"/>
    <a:srgbClr val="00A651"/>
    <a:srgbClr val="B13A77"/>
    <a:srgbClr val="F2EFDC"/>
    <a:srgbClr val="BF3420"/>
    <a:srgbClr val="FAB12E"/>
    <a:srgbClr val="FD3963"/>
    <a:srgbClr val="FD0B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FD9054-C0CE-4A2F-A239-F02654758CEE}" v="9" dt="2025-08-14T10:51:50.602"/>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6" d="100"/>
          <a:sy n="76" d="100"/>
        </p:scale>
        <p:origin x="26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ida Honkanen" userId="3653af31-776e-4352-871f-0a02282f1260" providerId="ADAL" clId="{27B9CF8E-2EB1-4E6E-9B51-8FF6D7FB0EB8}"/>
    <pc:docChg chg="undo custSel modSld">
      <pc:chgData name="Iida Honkanen" userId="3653af31-776e-4352-871f-0a02282f1260" providerId="ADAL" clId="{27B9CF8E-2EB1-4E6E-9B51-8FF6D7FB0EB8}" dt="2025-08-11T11:19:53.905" v="7948" actId="20577"/>
      <pc:docMkLst>
        <pc:docMk/>
      </pc:docMkLst>
      <pc:sldChg chg="modSp mod">
        <pc:chgData name="Iida Honkanen" userId="3653af31-776e-4352-871f-0a02282f1260" providerId="ADAL" clId="{27B9CF8E-2EB1-4E6E-9B51-8FF6D7FB0EB8}" dt="2025-08-11T09:15:07.564" v="1419" actId="20577"/>
        <pc:sldMkLst>
          <pc:docMk/>
          <pc:sldMk cId="2769391289" sldId="257"/>
        </pc:sldMkLst>
        <pc:spChg chg="mod">
          <ac:chgData name="Iida Honkanen" userId="3653af31-776e-4352-871f-0a02282f1260" providerId="ADAL" clId="{27B9CF8E-2EB1-4E6E-9B51-8FF6D7FB0EB8}" dt="2025-08-11T09:15:07.564" v="1419" actId="20577"/>
          <ac:spMkLst>
            <pc:docMk/>
            <pc:sldMk cId="2769391289" sldId="257"/>
            <ac:spMk id="2" creationId="{F0073743-CFCB-42AD-AEDD-FAEEF5B74628}"/>
          </ac:spMkLst>
        </pc:spChg>
        <pc:graphicFrameChg chg="mod modGraphic">
          <ac:chgData name="Iida Honkanen" userId="3653af31-776e-4352-871f-0a02282f1260" providerId="ADAL" clId="{27B9CF8E-2EB1-4E6E-9B51-8FF6D7FB0EB8}" dt="2025-08-11T09:14:59.293" v="1380" actId="20577"/>
          <ac:graphicFrameMkLst>
            <pc:docMk/>
            <pc:sldMk cId="2769391289" sldId="257"/>
            <ac:graphicFrameMk id="6" creationId="{DF9210CC-C319-41A2-82D9-F4F7CD704C54}"/>
          </ac:graphicFrameMkLst>
        </pc:graphicFrameChg>
      </pc:sldChg>
      <pc:sldChg chg="modSp mod modNotesTx">
        <pc:chgData name="Iida Honkanen" userId="3653af31-776e-4352-871f-0a02282f1260" providerId="ADAL" clId="{27B9CF8E-2EB1-4E6E-9B51-8FF6D7FB0EB8}" dt="2025-08-11T11:17:53.651" v="7809" actId="13926"/>
        <pc:sldMkLst>
          <pc:docMk/>
          <pc:sldMk cId="3497876585" sldId="266"/>
        </pc:sldMkLst>
        <pc:spChg chg="mod">
          <ac:chgData name="Iida Honkanen" userId="3653af31-776e-4352-871f-0a02282f1260" providerId="ADAL" clId="{27B9CF8E-2EB1-4E6E-9B51-8FF6D7FB0EB8}" dt="2025-08-11T11:17:53.651" v="7809" actId="13926"/>
          <ac:spMkLst>
            <pc:docMk/>
            <pc:sldMk cId="3497876585" sldId="266"/>
            <ac:spMk id="5" creationId="{F3713719-65DF-4314-9F54-2374B14C832B}"/>
          </ac:spMkLst>
        </pc:spChg>
        <pc:graphicFrameChg chg="mod modGraphic">
          <ac:chgData name="Iida Honkanen" userId="3653af31-776e-4352-871f-0a02282f1260" providerId="ADAL" clId="{27B9CF8E-2EB1-4E6E-9B51-8FF6D7FB0EB8}" dt="2025-08-11T09:14:53.350" v="1377" actId="20577"/>
          <ac:graphicFrameMkLst>
            <pc:docMk/>
            <pc:sldMk cId="3497876585" sldId="266"/>
            <ac:graphicFrameMk id="2" creationId="{505B8D66-1441-414E-ADC8-8658E504D453}"/>
          </ac:graphicFrameMkLst>
        </pc:graphicFrameChg>
      </pc:sldChg>
      <pc:sldChg chg="modSp mod">
        <pc:chgData name="Iida Honkanen" userId="3653af31-776e-4352-871f-0a02282f1260" providerId="ADAL" clId="{27B9CF8E-2EB1-4E6E-9B51-8FF6D7FB0EB8}" dt="2025-08-11T11:17:50.744" v="7808" actId="13926"/>
        <pc:sldMkLst>
          <pc:docMk/>
          <pc:sldMk cId="3138501049" sldId="268"/>
        </pc:sldMkLst>
        <pc:spChg chg="mod">
          <ac:chgData name="Iida Honkanen" userId="3653af31-776e-4352-871f-0a02282f1260" providerId="ADAL" clId="{27B9CF8E-2EB1-4E6E-9B51-8FF6D7FB0EB8}" dt="2025-08-11T11:17:50.744" v="7808" actId="13926"/>
          <ac:spMkLst>
            <pc:docMk/>
            <pc:sldMk cId="3138501049" sldId="268"/>
            <ac:spMk id="4" creationId="{B3D26665-9864-4E05-AF12-4526EBE14C20}"/>
          </ac:spMkLst>
        </pc:spChg>
        <pc:graphicFrameChg chg="mod modGraphic">
          <ac:chgData name="Iida Honkanen" userId="3653af31-776e-4352-871f-0a02282f1260" providerId="ADAL" clId="{27B9CF8E-2EB1-4E6E-9B51-8FF6D7FB0EB8}" dt="2025-08-11T09:14:15.598" v="1299" actId="20577"/>
          <ac:graphicFrameMkLst>
            <pc:docMk/>
            <pc:sldMk cId="3138501049" sldId="268"/>
            <ac:graphicFrameMk id="5" creationId="{6D7FAA65-4E9D-4D6B-8528-07B913195BB3}"/>
          </ac:graphicFrameMkLst>
        </pc:graphicFrameChg>
      </pc:sldChg>
      <pc:sldChg chg="modSp mod modAnim modNotesTx">
        <pc:chgData name="Iida Honkanen" userId="3653af31-776e-4352-871f-0a02282f1260" providerId="ADAL" clId="{27B9CF8E-2EB1-4E6E-9B51-8FF6D7FB0EB8}" dt="2025-08-11T11:17:47.351" v="7807" actId="13926"/>
        <pc:sldMkLst>
          <pc:docMk/>
          <pc:sldMk cId="3375642173" sldId="269"/>
        </pc:sldMkLst>
        <pc:spChg chg="mod">
          <ac:chgData name="Iida Honkanen" userId="3653af31-776e-4352-871f-0a02282f1260" providerId="ADAL" clId="{27B9CF8E-2EB1-4E6E-9B51-8FF6D7FB0EB8}" dt="2025-08-11T11:17:47.351" v="7807" actId="13926"/>
          <ac:spMkLst>
            <pc:docMk/>
            <pc:sldMk cId="3375642173" sldId="269"/>
            <ac:spMk id="4" creationId="{9B15122B-7B83-49FB-A8D1-111EBAFE3B81}"/>
          </ac:spMkLst>
        </pc:spChg>
        <pc:graphicFrameChg chg="mod modGraphic">
          <ac:chgData name="Iida Honkanen" userId="3653af31-776e-4352-871f-0a02282f1260" providerId="ADAL" clId="{27B9CF8E-2EB1-4E6E-9B51-8FF6D7FB0EB8}" dt="2025-08-11T09:13:44.887" v="1223" actId="20577"/>
          <ac:graphicFrameMkLst>
            <pc:docMk/>
            <pc:sldMk cId="3375642173" sldId="269"/>
            <ac:graphicFrameMk id="5" creationId="{5DF02214-01B4-4AE2-9969-F42B357B608C}"/>
          </ac:graphicFrameMkLst>
        </pc:graphicFrameChg>
      </pc:sldChg>
      <pc:sldChg chg="modSp mod modNotesTx">
        <pc:chgData name="Iida Honkanen" userId="3653af31-776e-4352-871f-0a02282f1260" providerId="ADAL" clId="{27B9CF8E-2EB1-4E6E-9B51-8FF6D7FB0EB8}" dt="2025-08-11T11:17:43.588" v="7806" actId="13926"/>
        <pc:sldMkLst>
          <pc:docMk/>
          <pc:sldMk cId="2428998482" sldId="270"/>
        </pc:sldMkLst>
        <pc:spChg chg="mod">
          <ac:chgData name="Iida Honkanen" userId="3653af31-776e-4352-871f-0a02282f1260" providerId="ADAL" clId="{27B9CF8E-2EB1-4E6E-9B51-8FF6D7FB0EB8}" dt="2025-08-11T11:17:43.588" v="7806" actId="13926"/>
          <ac:spMkLst>
            <pc:docMk/>
            <pc:sldMk cId="2428998482" sldId="270"/>
            <ac:spMk id="4" creationId="{99285376-0A40-4F7B-AFF1-EB72F5C2D6C6}"/>
          </ac:spMkLst>
        </pc:spChg>
        <pc:graphicFrameChg chg="mod modGraphic">
          <ac:chgData name="Iida Honkanen" userId="3653af31-776e-4352-871f-0a02282f1260" providerId="ADAL" clId="{27B9CF8E-2EB1-4E6E-9B51-8FF6D7FB0EB8}" dt="2025-08-11T09:12:19.556" v="1142" actId="20577"/>
          <ac:graphicFrameMkLst>
            <pc:docMk/>
            <pc:sldMk cId="2428998482" sldId="270"/>
            <ac:graphicFrameMk id="5" creationId="{733429C1-2A4D-400D-BF7A-5DCD2A5E46C6}"/>
          </ac:graphicFrameMkLst>
        </pc:graphicFrameChg>
      </pc:sldChg>
      <pc:sldChg chg="modSp mod modAnim modNotesTx">
        <pc:chgData name="Iida Honkanen" userId="3653af31-776e-4352-871f-0a02282f1260" providerId="ADAL" clId="{27B9CF8E-2EB1-4E6E-9B51-8FF6D7FB0EB8}" dt="2025-08-11T11:19:53.905" v="7948" actId="20577"/>
        <pc:sldMkLst>
          <pc:docMk/>
          <pc:sldMk cId="3654370130" sldId="271"/>
        </pc:sldMkLst>
        <pc:spChg chg="mod">
          <ac:chgData name="Iida Honkanen" userId="3653af31-776e-4352-871f-0a02282f1260" providerId="ADAL" clId="{27B9CF8E-2EB1-4E6E-9B51-8FF6D7FB0EB8}" dt="2025-08-11T11:17:39.802" v="7805" actId="13926"/>
          <ac:spMkLst>
            <pc:docMk/>
            <pc:sldMk cId="3654370130" sldId="271"/>
            <ac:spMk id="4" creationId="{B4ADF013-ED90-479B-A34C-8317C7BCD015}"/>
          </ac:spMkLst>
        </pc:spChg>
        <pc:graphicFrameChg chg="modGraphic">
          <ac:chgData name="Iida Honkanen" userId="3653af31-776e-4352-871f-0a02282f1260" providerId="ADAL" clId="{27B9CF8E-2EB1-4E6E-9B51-8FF6D7FB0EB8}" dt="2025-08-11T09:15:34.074" v="1424" actId="20577"/>
          <ac:graphicFrameMkLst>
            <pc:docMk/>
            <pc:sldMk cId="3654370130" sldId="271"/>
            <ac:graphicFrameMk id="5" creationId="{3ED10BFF-9AE7-46DA-BA57-B6A99DBA657C}"/>
          </ac:graphicFrameMkLst>
        </pc:graphicFrameChg>
      </pc:sldChg>
      <pc:sldChg chg="modSp mod">
        <pc:chgData name="Iida Honkanen" userId="3653af31-776e-4352-871f-0a02282f1260" providerId="ADAL" clId="{27B9CF8E-2EB1-4E6E-9B51-8FF6D7FB0EB8}" dt="2025-08-11T09:14:33.199" v="1338" actId="20577"/>
        <pc:sldMkLst>
          <pc:docMk/>
          <pc:sldMk cId="3100363976" sldId="272"/>
        </pc:sldMkLst>
        <pc:spChg chg="mod">
          <ac:chgData name="Iida Honkanen" userId="3653af31-776e-4352-871f-0a02282f1260" providerId="ADAL" clId="{27B9CF8E-2EB1-4E6E-9B51-8FF6D7FB0EB8}" dt="2025-08-11T09:14:33.199" v="1338" actId="20577"/>
          <ac:spMkLst>
            <pc:docMk/>
            <pc:sldMk cId="3100363976" sldId="272"/>
            <ac:spMk id="2" creationId="{F0073743-CFCB-42AD-AEDD-FAEEF5B74628}"/>
          </ac:spMkLst>
        </pc:spChg>
        <pc:graphicFrameChg chg="mod modGraphic">
          <ac:chgData name="Iida Honkanen" userId="3653af31-776e-4352-871f-0a02282f1260" providerId="ADAL" clId="{27B9CF8E-2EB1-4E6E-9B51-8FF6D7FB0EB8}" dt="2025-08-11T09:14:23.709" v="1302" actId="20577"/>
          <ac:graphicFrameMkLst>
            <pc:docMk/>
            <pc:sldMk cId="3100363976" sldId="272"/>
            <ac:graphicFrameMk id="6" creationId="{DF9210CC-C319-41A2-82D9-F4F7CD704C54}"/>
          </ac:graphicFrameMkLst>
        </pc:graphicFrameChg>
      </pc:sldChg>
      <pc:sldChg chg="modSp mod">
        <pc:chgData name="Iida Honkanen" userId="3653af31-776e-4352-871f-0a02282f1260" providerId="ADAL" clId="{27B9CF8E-2EB1-4E6E-9B51-8FF6D7FB0EB8}" dt="2025-08-11T07:44:19.226" v="98" actId="20577"/>
        <pc:sldMkLst>
          <pc:docMk/>
          <pc:sldMk cId="4168838342" sldId="279"/>
        </pc:sldMkLst>
        <pc:spChg chg="mod">
          <ac:chgData name="Iida Honkanen" userId="3653af31-776e-4352-871f-0a02282f1260" providerId="ADAL" clId="{27B9CF8E-2EB1-4E6E-9B51-8FF6D7FB0EB8}" dt="2025-08-11T07:43:51.195" v="17" actId="20577"/>
          <ac:spMkLst>
            <pc:docMk/>
            <pc:sldMk cId="4168838342" sldId="279"/>
            <ac:spMk id="2" creationId="{C4CF7772-95A6-444B-A214-75B906AF40B6}"/>
          </ac:spMkLst>
        </pc:spChg>
        <pc:spChg chg="mod">
          <ac:chgData name="Iida Honkanen" userId="3653af31-776e-4352-871f-0a02282f1260" providerId="ADAL" clId="{27B9CF8E-2EB1-4E6E-9B51-8FF6D7FB0EB8}" dt="2025-08-11T07:44:19.226" v="98" actId="20577"/>
          <ac:spMkLst>
            <pc:docMk/>
            <pc:sldMk cId="4168838342" sldId="279"/>
            <ac:spMk id="3" creationId="{94641F51-46F0-49E3-A54F-BD88853E3785}"/>
          </ac:spMkLst>
        </pc:spChg>
      </pc:sldChg>
      <pc:sldChg chg="modSp mod">
        <pc:chgData name="Iida Honkanen" userId="3653af31-776e-4352-871f-0a02282f1260" providerId="ADAL" clId="{27B9CF8E-2EB1-4E6E-9B51-8FF6D7FB0EB8}" dt="2025-08-11T07:49:45.332" v="516" actId="255"/>
        <pc:sldMkLst>
          <pc:docMk/>
          <pc:sldMk cId="3300706900" sldId="280"/>
        </pc:sldMkLst>
        <pc:spChg chg="mod">
          <ac:chgData name="Iida Honkanen" userId="3653af31-776e-4352-871f-0a02282f1260" providerId="ADAL" clId="{27B9CF8E-2EB1-4E6E-9B51-8FF6D7FB0EB8}" dt="2025-08-11T07:45:02.450" v="187" actId="20577"/>
          <ac:spMkLst>
            <pc:docMk/>
            <pc:sldMk cId="3300706900" sldId="280"/>
            <ac:spMk id="2" creationId="{9CFBBE72-2712-46D0-BD1C-F26F93809A2E}"/>
          </ac:spMkLst>
        </pc:spChg>
        <pc:spChg chg="mod">
          <ac:chgData name="Iida Honkanen" userId="3653af31-776e-4352-871f-0a02282f1260" providerId="ADAL" clId="{27B9CF8E-2EB1-4E6E-9B51-8FF6D7FB0EB8}" dt="2025-08-11T07:49:45.332" v="516" actId="255"/>
          <ac:spMkLst>
            <pc:docMk/>
            <pc:sldMk cId="3300706900" sldId="280"/>
            <ac:spMk id="4" creationId="{0FA88FEA-5853-43FE-A4BE-32B6A9D40C38}"/>
          </ac:spMkLst>
        </pc:spChg>
        <pc:spChg chg="mod">
          <ac:chgData name="Iida Honkanen" userId="3653af31-776e-4352-871f-0a02282f1260" providerId="ADAL" clId="{27B9CF8E-2EB1-4E6E-9B51-8FF6D7FB0EB8}" dt="2025-08-11T07:46:49.936" v="204" actId="20577"/>
          <ac:spMkLst>
            <pc:docMk/>
            <pc:sldMk cId="3300706900" sldId="280"/>
            <ac:spMk id="5" creationId="{F41D0249-8721-4C26-9235-EBD7E58E0D95}"/>
          </ac:spMkLst>
        </pc:spChg>
        <pc:spChg chg="mod">
          <ac:chgData name="Iida Honkanen" userId="3653af31-776e-4352-871f-0a02282f1260" providerId="ADAL" clId="{27B9CF8E-2EB1-4E6E-9B51-8FF6D7FB0EB8}" dt="2025-08-11T07:49:25.584" v="514" actId="27636"/>
          <ac:spMkLst>
            <pc:docMk/>
            <pc:sldMk cId="3300706900" sldId="280"/>
            <ac:spMk id="6" creationId="{E6F4D36C-51C7-4FE6-8264-FB35AF1C868B}"/>
          </ac:spMkLst>
        </pc:spChg>
      </pc:sldChg>
      <pc:sldChg chg="modSp mod">
        <pc:chgData name="Iida Honkanen" userId="3653af31-776e-4352-871f-0a02282f1260" providerId="ADAL" clId="{27B9CF8E-2EB1-4E6E-9B51-8FF6D7FB0EB8}" dt="2025-08-11T07:51:54.658" v="545" actId="27636"/>
        <pc:sldMkLst>
          <pc:docMk/>
          <pc:sldMk cId="3910966205" sldId="290"/>
        </pc:sldMkLst>
        <pc:spChg chg="mod">
          <ac:chgData name="Iida Honkanen" userId="3653af31-776e-4352-871f-0a02282f1260" providerId="ADAL" clId="{27B9CF8E-2EB1-4E6E-9B51-8FF6D7FB0EB8}" dt="2025-08-11T07:50:11.814" v="517"/>
          <ac:spMkLst>
            <pc:docMk/>
            <pc:sldMk cId="3910966205" sldId="290"/>
            <ac:spMk id="2" creationId="{B3CCC35A-7579-3AB9-452A-81B373A5DB63}"/>
          </ac:spMkLst>
        </pc:spChg>
        <pc:spChg chg="mod">
          <ac:chgData name="Iida Honkanen" userId="3653af31-776e-4352-871f-0a02282f1260" providerId="ADAL" clId="{27B9CF8E-2EB1-4E6E-9B51-8FF6D7FB0EB8}" dt="2025-08-11T07:51:54.658" v="545" actId="27636"/>
          <ac:spMkLst>
            <pc:docMk/>
            <pc:sldMk cId="3910966205" sldId="290"/>
            <ac:spMk id="3" creationId="{BF853C25-4F33-D787-7408-440BFFA16B76}"/>
          </ac:spMkLst>
        </pc:spChg>
      </pc:sldChg>
      <pc:sldChg chg="modSp mod">
        <pc:chgData name="Iida Honkanen" userId="3653af31-776e-4352-871f-0a02282f1260" providerId="ADAL" clId="{27B9CF8E-2EB1-4E6E-9B51-8FF6D7FB0EB8}" dt="2025-08-11T09:05:40.357" v="790" actId="20577"/>
        <pc:sldMkLst>
          <pc:docMk/>
          <pc:sldMk cId="2324604623" sldId="291"/>
        </pc:sldMkLst>
        <pc:spChg chg="mod">
          <ac:chgData name="Iida Honkanen" userId="3653af31-776e-4352-871f-0a02282f1260" providerId="ADAL" clId="{27B9CF8E-2EB1-4E6E-9B51-8FF6D7FB0EB8}" dt="2025-08-11T09:04:51.743" v="661" actId="20577"/>
          <ac:spMkLst>
            <pc:docMk/>
            <pc:sldMk cId="2324604623" sldId="291"/>
            <ac:spMk id="2" creationId="{F0073743-CFCB-42AD-AEDD-FAEEF5B74628}"/>
          </ac:spMkLst>
        </pc:spChg>
        <pc:graphicFrameChg chg="modGraphic">
          <ac:chgData name="Iida Honkanen" userId="3653af31-776e-4352-871f-0a02282f1260" providerId="ADAL" clId="{27B9CF8E-2EB1-4E6E-9B51-8FF6D7FB0EB8}" dt="2025-08-11T09:05:40.357" v="790" actId="20577"/>
          <ac:graphicFrameMkLst>
            <pc:docMk/>
            <pc:sldMk cId="2324604623" sldId="291"/>
            <ac:graphicFrameMk id="6" creationId="{DF9210CC-C319-41A2-82D9-F4F7CD704C54}"/>
          </ac:graphicFrameMkLst>
        </pc:graphicFrameChg>
      </pc:sldChg>
      <pc:sldChg chg="modSp mod">
        <pc:chgData name="Iida Honkanen" userId="3653af31-776e-4352-871f-0a02282f1260" providerId="ADAL" clId="{27B9CF8E-2EB1-4E6E-9B51-8FF6D7FB0EB8}" dt="2025-08-11T09:13:31.237" v="1191" actId="20577"/>
        <pc:sldMkLst>
          <pc:docMk/>
          <pc:sldMk cId="899797" sldId="292"/>
        </pc:sldMkLst>
        <pc:spChg chg="mod">
          <ac:chgData name="Iida Honkanen" userId="3653af31-776e-4352-871f-0a02282f1260" providerId="ADAL" clId="{27B9CF8E-2EB1-4E6E-9B51-8FF6D7FB0EB8}" dt="2025-08-11T09:13:27.187" v="1188" actId="20577"/>
          <ac:spMkLst>
            <pc:docMk/>
            <pc:sldMk cId="899797" sldId="292"/>
            <ac:spMk id="2" creationId="{F0073743-CFCB-42AD-AEDD-FAEEF5B74628}"/>
          </ac:spMkLst>
        </pc:spChg>
        <pc:graphicFrameChg chg="mod modGraphic">
          <ac:chgData name="Iida Honkanen" userId="3653af31-776e-4352-871f-0a02282f1260" providerId="ADAL" clId="{27B9CF8E-2EB1-4E6E-9B51-8FF6D7FB0EB8}" dt="2025-08-11T09:13:31.237" v="1191" actId="20577"/>
          <ac:graphicFrameMkLst>
            <pc:docMk/>
            <pc:sldMk cId="899797" sldId="292"/>
            <ac:graphicFrameMk id="6" creationId="{DF9210CC-C319-41A2-82D9-F4F7CD704C54}"/>
          </ac:graphicFrameMkLst>
        </pc:graphicFrameChg>
      </pc:sldChg>
      <pc:sldChg chg="modSp mod">
        <pc:chgData name="Iida Honkanen" userId="3653af31-776e-4352-871f-0a02282f1260" providerId="ADAL" clId="{27B9CF8E-2EB1-4E6E-9B51-8FF6D7FB0EB8}" dt="2025-08-11T09:13:58.064" v="1263" actId="20577"/>
        <pc:sldMkLst>
          <pc:docMk/>
          <pc:sldMk cId="3176411132" sldId="293"/>
        </pc:sldMkLst>
        <pc:spChg chg="mod">
          <ac:chgData name="Iida Honkanen" userId="3653af31-776e-4352-871f-0a02282f1260" providerId="ADAL" clId="{27B9CF8E-2EB1-4E6E-9B51-8FF6D7FB0EB8}" dt="2025-08-11T09:13:58.064" v="1263" actId="20577"/>
          <ac:spMkLst>
            <pc:docMk/>
            <pc:sldMk cId="3176411132" sldId="293"/>
            <ac:spMk id="2" creationId="{F0073743-CFCB-42AD-AEDD-FAEEF5B74628}"/>
          </ac:spMkLst>
        </pc:spChg>
        <pc:graphicFrameChg chg="mod modGraphic">
          <ac:chgData name="Iida Honkanen" userId="3653af31-776e-4352-871f-0a02282f1260" providerId="ADAL" clId="{27B9CF8E-2EB1-4E6E-9B51-8FF6D7FB0EB8}" dt="2025-08-11T09:13:48.758" v="1226" actId="20577"/>
          <ac:graphicFrameMkLst>
            <pc:docMk/>
            <pc:sldMk cId="3176411132" sldId="293"/>
            <ac:graphicFrameMk id="6" creationId="{DF9210CC-C319-41A2-82D9-F4F7CD704C54}"/>
          </ac:graphicFrameMkLst>
        </pc:graphicFrameChg>
      </pc:sldChg>
    </pc:docChg>
  </pc:docChgLst>
  <pc:docChgLst>
    <pc:chgData name="Iida Honkanen" userId="3653af31-776e-4352-871f-0a02282f1260" providerId="ADAL" clId="{07FD9054-C0CE-4A2F-A239-F02654758CEE}"/>
    <pc:docChg chg="undo custSel modSld">
      <pc:chgData name="Iida Honkanen" userId="3653af31-776e-4352-871f-0a02282f1260" providerId="ADAL" clId="{07FD9054-C0CE-4A2F-A239-F02654758CEE}" dt="2025-08-14T10:51:50.602" v="10" actId="13926"/>
      <pc:docMkLst>
        <pc:docMk/>
      </pc:docMkLst>
      <pc:sldChg chg="modSp">
        <pc:chgData name="Iida Honkanen" userId="3653af31-776e-4352-871f-0a02282f1260" providerId="ADAL" clId="{07FD9054-C0CE-4A2F-A239-F02654758CEE}" dt="2025-08-14T10:51:50.602" v="10" actId="13926"/>
        <pc:sldMkLst>
          <pc:docMk/>
          <pc:sldMk cId="3497876585" sldId="266"/>
        </pc:sldMkLst>
        <pc:spChg chg="mod">
          <ac:chgData name="Iida Honkanen" userId="3653af31-776e-4352-871f-0a02282f1260" providerId="ADAL" clId="{07FD9054-C0CE-4A2F-A239-F02654758CEE}" dt="2025-08-14T10:51:50.602" v="10" actId="13926"/>
          <ac:spMkLst>
            <pc:docMk/>
            <pc:sldMk cId="3497876585" sldId="266"/>
            <ac:spMk id="5" creationId="{F3713719-65DF-4314-9F54-2374B14C832B}"/>
          </ac:spMkLst>
        </pc:spChg>
      </pc:sldChg>
      <pc:sldChg chg="modSp">
        <pc:chgData name="Iida Honkanen" userId="3653af31-776e-4352-871f-0a02282f1260" providerId="ADAL" clId="{07FD9054-C0CE-4A2F-A239-F02654758CEE}" dt="2025-08-14T10:51:47.791" v="9" actId="13926"/>
        <pc:sldMkLst>
          <pc:docMk/>
          <pc:sldMk cId="3138501049" sldId="268"/>
        </pc:sldMkLst>
        <pc:spChg chg="mod">
          <ac:chgData name="Iida Honkanen" userId="3653af31-776e-4352-871f-0a02282f1260" providerId="ADAL" clId="{07FD9054-C0CE-4A2F-A239-F02654758CEE}" dt="2025-08-14T10:51:47.791" v="9" actId="13926"/>
          <ac:spMkLst>
            <pc:docMk/>
            <pc:sldMk cId="3138501049" sldId="268"/>
            <ac:spMk id="4" creationId="{B3D26665-9864-4E05-AF12-4526EBE14C20}"/>
          </ac:spMkLst>
        </pc:spChg>
      </pc:sldChg>
      <pc:sldChg chg="modSp">
        <pc:chgData name="Iida Honkanen" userId="3653af31-776e-4352-871f-0a02282f1260" providerId="ADAL" clId="{07FD9054-C0CE-4A2F-A239-F02654758CEE}" dt="2025-08-14T10:51:44.874" v="8" actId="13926"/>
        <pc:sldMkLst>
          <pc:docMk/>
          <pc:sldMk cId="3375642173" sldId="269"/>
        </pc:sldMkLst>
        <pc:spChg chg="mod">
          <ac:chgData name="Iida Honkanen" userId="3653af31-776e-4352-871f-0a02282f1260" providerId="ADAL" clId="{07FD9054-C0CE-4A2F-A239-F02654758CEE}" dt="2025-08-14T10:51:44.874" v="8" actId="13926"/>
          <ac:spMkLst>
            <pc:docMk/>
            <pc:sldMk cId="3375642173" sldId="269"/>
            <ac:spMk id="4" creationId="{9B15122B-7B83-49FB-A8D1-111EBAFE3B81}"/>
          </ac:spMkLst>
        </pc:spChg>
      </pc:sldChg>
      <pc:sldChg chg="modSp">
        <pc:chgData name="Iida Honkanen" userId="3653af31-776e-4352-871f-0a02282f1260" providerId="ADAL" clId="{07FD9054-C0CE-4A2F-A239-F02654758CEE}" dt="2025-08-14T10:51:31.079" v="7" actId="13926"/>
        <pc:sldMkLst>
          <pc:docMk/>
          <pc:sldMk cId="2428998482" sldId="270"/>
        </pc:sldMkLst>
        <pc:spChg chg="mod">
          <ac:chgData name="Iida Honkanen" userId="3653af31-776e-4352-871f-0a02282f1260" providerId="ADAL" clId="{07FD9054-C0CE-4A2F-A239-F02654758CEE}" dt="2025-08-14T10:51:31.079" v="7" actId="13926"/>
          <ac:spMkLst>
            <pc:docMk/>
            <pc:sldMk cId="2428998482" sldId="270"/>
            <ac:spMk id="4" creationId="{99285376-0A40-4F7B-AFF1-EB72F5C2D6C6}"/>
          </ac:spMkLst>
        </pc:spChg>
      </pc:sldChg>
      <pc:sldChg chg="modSp modAnim">
        <pc:chgData name="Iida Honkanen" userId="3653af31-776e-4352-871f-0a02282f1260" providerId="ADAL" clId="{07FD9054-C0CE-4A2F-A239-F02654758CEE}" dt="2025-08-14T10:51:25.146" v="6" actId="20577"/>
        <pc:sldMkLst>
          <pc:docMk/>
          <pc:sldMk cId="3654370130" sldId="271"/>
        </pc:sldMkLst>
        <pc:spChg chg="mod">
          <ac:chgData name="Iida Honkanen" userId="3653af31-776e-4352-871f-0a02282f1260" providerId="ADAL" clId="{07FD9054-C0CE-4A2F-A239-F02654758CEE}" dt="2025-08-14T10:51:25.146" v="6" actId="20577"/>
          <ac:spMkLst>
            <pc:docMk/>
            <pc:sldMk cId="3654370130" sldId="271"/>
            <ac:spMk id="4" creationId="{B4ADF013-ED90-479B-A34C-8317C7BCD015}"/>
          </ac:spMkLst>
        </pc:spChg>
      </pc:sldChg>
      <pc:sldChg chg="modSp mod">
        <pc:chgData name="Iida Honkanen" userId="3653af31-776e-4352-871f-0a02282f1260" providerId="ADAL" clId="{07FD9054-C0CE-4A2F-A239-F02654758CEE}" dt="2025-08-14T10:48:27.480" v="1" actId="1076"/>
        <pc:sldMkLst>
          <pc:docMk/>
          <pc:sldMk cId="3300706900" sldId="280"/>
        </pc:sldMkLst>
        <pc:spChg chg="mod">
          <ac:chgData name="Iida Honkanen" userId="3653af31-776e-4352-871f-0a02282f1260" providerId="ADAL" clId="{07FD9054-C0CE-4A2F-A239-F02654758CEE}" dt="2025-08-14T10:48:27.480" v="1" actId="1076"/>
          <ac:spMkLst>
            <pc:docMk/>
            <pc:sldMk cId="3300706900" sldId="280"/>
            <ac:spMk id="4" creationId="{0FA88FEA-5853-43FE-A4BE-32B6A9D40C3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670D94-21AD-474A-A8E0-814AFF74DE5A}" type="datetimeFigureOut">
              <a:rPr lang="fi-FI" smtClean="0"/>
              <a:t>14.8.2025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AA0E9C-A0F0-4C4E-A1CD-3A34AB047355}" type="slidenum">
              <a:rPr lang="fi-FI" smtClean="0"/>
              <a:t>‹#›</a:t>
            </a:fld>
            <a:endParaRPr lang="fi-FI"/>
          </a:p>
        </p:txBody>
      </p:sp>
    </p:spTree>
    <p:extLst>
      <p:ext uri="{BB962C8B-B14F-4D97-AF65-F5344CB8AC3E}">
        <p14:creationId xmlns:p14="http://schemas.microsoft.com/office/powerpoint/2010/main" val="1841953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err="1"/>
              <a:t>Poängsättning</a:t>
            </a:r>
            <a:r>
              <a:rPr lang="fi-FI" b="1" dirty="0"/>
              <a:t>: </a:t>
            </a:r>
            <a:r>
              <a:rPr lang="fi-FI" dirty="0" err="1"/>
              <a:t>Uppfylls</a:t>
            </a:r>
            <a:r>
              <a:rPr lang="fi-FI" dirty="0"/>
              <a:t> </a:t>
            </a:r>
            <a:r>
              <a:rPr lang="fi-FI" dirty="0" err="1"/>
              <a:t>inte</a:t>
            </a:r>
            <a:r>
              <a:rPr lang="fi-FI" dirty="0"/>
              <a:t> </a:t>
            </a:r>
            <a:r>
              <a:rPr lang="fi-FI" dirty="0" err="1"/>
              <a:t>alls</a:t>
            </a:r>
            <a:r>
              <a:rPr lang="fi-FI" dirty="0"/>
              <a:t> = 0 p. </a:t>
            </a:r>
            <a:r>
              <a:rPr lang="fi-FI" dirty="0" err="1"/>
              <a:t>Uppfylls</a:t>
            </a:r>
            <a:r>
              <a:rPr lang="fi-FI" dirty="0"/>
              <a:t> </a:t>
            </a:r>
            <a:r>
              <a:rPr lang="fi-FI" dirty="0" err="1"/>
              <a:t>svagt</a:t>
            </a:r>
            <a:r>
              <a:rPr lang="fi-FI" dirty="0"/>
              <a:t> = 25 p. </a:t>
            </a:r>
            <a:r>
              <a:rPr lang="fi-FI" dirty="0" err="1"/>
              <a:t>Uppfylls</a:t>
            </a:r>
            <a:r>
              <a:rPr lang="fi-FI" dirty="0"/>
              <a:t> </a:t>
            </a:r>
            <a:r>
              <a:rPr lang="fi-FI" dirty="0" err="1"/>
              <a:t>delvis</a:t>
            </a:r>
            <a:r>
              <a:rPr lang="fi-FI" dirty="0"/>
              <a:t> = 50 p. </a:t>
            </a:r>
            <a:r>
              <a:rPr lang="fi-FI" dirty="0" err="1"/>
              <a:t>Uppfylls</a:t>
            </a:r>
            <a:r>
              <a:rPr lang="fi-FI" dirty="0"/>
              <a:t> </a:t>
            </a:r>
            <a:r>
              <a:rPr lang="fi-FI" dirty="0" err="1"/>
              <a:t>ganska</a:t>
            </a:r>
            <a:r>
              <a:rPr lang="fi-FI" dirty="0"/>
              <a:t> </a:t>
            </a:r>
            <a:r>
              <a:rPr lang="fi-FI" dirty="0" err="1"/>
              <a:t>väl</a:t>
            </a:r>
            <a:r>
              <a:rPr lang="fi-FI" dirty="0"/>
              <a:t> = 75 p. </a:t>
            </a:r>
            <a:r>
              <a:rPr lang="fi-FI" dirty="0" err="1"/>
              <a:t>Uppfylls</a:t>
            </a:r>
            <a:r>
              <a:rPr lang="fi-FI" dirty="0"/>
              <a:t> </a:t>
            </a:r>
            <a:r>
              <a:rPr lang="fi-FI" dirty="0" err="1"/>
              <a:t>väl</a:t>
            </a:r>
            <a:r>
              <a:rPr lang="fi-FI" dirty="0"/>
              <a:t> = 100 p.</a:t>
            </a:r>
          </a:p>
        </p:txBody>
      </p:sp>
      <p:sp>
        <p:nvSpPr>
          <p:cNvPr id="4" name="Dian numeron paikkamerkki 3"/>
          <p:cNvSpPr>
            <a:spLocks noGrp="1"/>
          </p:cNvSpPr>
          <p:nvPr>
            <p:ph type="sldNum" sz="quarter" idx="5"/>
          </p:nvPr>
        </p:nvSpPr>
        <p:spPr/>
        <p:txBody>
          <a:bodyPr/>
          <a:lstStyle/>
          <a:p>
            <a:fld id="{A7AA0E9C-A0F0-4C4E-A1CD-3A34AB047355}" type="slidenum">
              <a:rPr lang="fi-FI" smtClean="0"/>
              <a:t>4</a:t>
            </a:fld>
            <a:endParaRPr lang="fi-FI"/>
          </a:p>
        </p:txBody>
      </p:sp>
    </p:spTree>
    <p:extLst>
      <p:ext uri="{BB962C8B-B14F-4D97-AF65-F5344CB8AC3E}">
        <p14:creationId xmlns:p14="http://schemas.microsoft.com/office/powerpoint/2010/main" val="2365178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err="1"/>
              <a:t>Poängsättning</a:t>
            </a:r>
            <a:r>
              <a:rPr lang="fi-FI" b="1" dirty="0"/>
              <a:t>: </a:t>
            </a:r>
            <a:r>
              <a:rPr lang="fi-FI" dirty="0" err="1"/>
              <a:t>Uppfylls</a:t>
            </a:r>
            <a:r>
              <a:rPr lang="fi-FI" dirty="0"/>
              <a:t> </a:t>
            </a:r>
            <a:r>
              <a:rPr lang="fi-FI" dirty="0" err="1"/>
              <a:t>inte</a:t>
            </a:r>
            <a:r>
              <a:rPr lang="fi-FI" dirty="0"/>
              <a:t> </a:t>
            </a:r>
            <a:r>
              <a:rPr lang="fi-FI" dirty="0" err="1"/>
              <a:t>alls</a:t>
            </a:r>
            <a:r>
              <a:rPr lang="fi-FI" dirty="0"/>
              <a:t> = 0 p. </a:t>
            </a:r>
            <a:r>
              <a:rPr lang="fi-FI" dirty="0" err="1"/>
              <a:t>Uppfylls</a:t>
            </a:r>
            <a:r>
              <a:rPr lang="fi-FI" dirty="0"/>
              <a:t> </a:t>
            </a:r>
            <a:r>
              <a:rPr lang="fi-FI" dirty="0" err="1"/>
              <a:t>svagt</a:t>
            </a:r>
            <a:r>
              <a:rPr lang="fi-FI" dirty="0"/>
              <a:t> = 25 p. </a:t>
            </a:r>
            <a:r>
              <a:rPr lang="fi-FI" dirty="0" err="1"/>
              <a:t>Uppfylls</a:t>
            </a:r>
            <a:r>
              <a:rPr lang="fi-FI" dirty="0"/>
              <a:t> </a:t>
            </a:r>
            <a:r>
              <a:rPr lang="fi-FI" dirty="0" err="1"/>
              <a:t>delvis</a:t>
            </a:r>
            <a:r>
              <a:rPr lang="fi-FI" dirty="0"/>
              <a:t> = 50 p. </a:t>
            </a:r>
            <a:r>
              <a:rPr lang="fi-FI" dirty="0" err="1"/>
              <a:t>Uppfylls</a:t>
            </a:r>
            <a:r>
              <a:rPr lang="fi-FI" dirty="0"/>
              <a:t> </a:t>
            </a:r>
            <a:r>
              <a:rPr lang="fi-FI" dirty="0" err="1"/>
              <a:t>ganska</a:t>
            </a:r>
            <a:r>
              <a:rPr lang="fi-FI" dirty="0"/>
              <a:t> </a:t>
            </a:r>
            <a:r>
              <a:rPr lang="fi-FI" dirty="0" err="1"/>
              <a:t>väl</a:t>
            </a:r>
            <a:r>
              <a:rPr lang="fi-FI" dirty="0"/>
              <a:t> = 75 p. </a:t>
            </a:r>
            <a:r>
              <a:rPr lang="fi-FI" dirty="0" err="1"/>
              <a:t>Uppfylls</a:t>
            </a:r>
            <a:r>
              <a:rPr lang="fi-FI" dirty="0"/>
              <a:t> </a:t>
            </a:r>
            <a:r>
              <a:rPr lang="fi-FI" dirty="0" err="1"/>
              <a:t>väl</a:t>
            </a:r>
            <a:r>
              <a:rPr lang="fi-FI" dirty="0"/>
              <a:t> = 100 p.</a:t>
            </a:r>
          </a:p>
        </p:txBody>
      </p:sp>
      <p:sp>
        <p:nvSpPr>
          <p:cNvPr id="4" name="Dian numeron paikkamerkki 3"/>
          <p:cNvSpPr>
            <a:spLocks noGrp="1"/>
          </p:cNvSpPr>
          <p:nvPr>
            <p:ph type="sldNum" sz="quarter" idx="5"/>
          </p:nvPr>
        </p:nvSpPr>
        <p:spPr/>
        <p:txBody>
          <a:bodyPr/>
          <a:lstStyle/>
          <a:p>
            <a:fld id="{A7AA0E9C-A0F0-4C4E-A1CD-3A34AB047355}" type="slidenum">
              <a:rPr lang="fi-FI" smtClean="0"/>
              <a:t>6</a:t>
            </a:fld>
            <a:endParaRPr lang="fi-FI"/>
          </a:p>
        </p:txBody>
      </p:sp>
    </p:spTree>
    <p:extLst>
      <p:ext uri="{BB962C8B-B14F-4D97-AF65-F5344CB8AC3E}">
        <p14:creationId xmlns:p14="http://schemas.microsoft.com/office/powerpoint/2010/main" val="3589154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err="1"/>
              <a:t>Poängsättning</a:t>
            </a:r>
            <a:r>
              <a:rPr lang="fi-FI" b="1" dirty="0"/>
              <a:t>: </a:t>
            </a:r>
            <a:r>
              <a:rPr lang="fi-FI" dirty="0" err="1"/>
              <a:t>Uppfylls</a:t>
            </a:r>
            <a:r>
              <a:rPr lang="fi-FI" dirty="0"/>
              <a:t> </a:t>
            </a:r>
            <a:r>
              <a:rPr lang="fi-FI" dirty="0" err="1"/>
              <a:t>inte</a:t>
            </a:r>
            <a:r>
              <a:rPr lang="fi-FI" dirty="0"/>
              <a:t> </a:t>
            </a:r>
            <a:r>
              <a:rPr lang="fi-FI" dirty="0" err="1"/>
              <a:t>alls</a:t>
            </a:r>
            <a:r>
              <a:rPr lang="fi-FI" dirty="0"/>
              <a:t> = 0 p. </a:t>
            </a:r>
            <a:r>
              <a:rPr lang="fi-FI" dirty="0" err="1"/>
              <a:t>Uppfylls</a:t>
            </a:r>
            <a:r>
              <a:rPr lang="fi-FI" dirty="0"/>
              <a:t> </a:t>
            </a:r>
            <a:r>
              <a:rPr lang="fi-FI" dirty="0" err="1"/>
              <a:t>svagt</a:t>
            </a:r>
            <a:r>
              <a:rPr lang="fi-FI" dirty="0"/>
              <a:t> = 25 p. </a:t>
            </a:r>
            <a:r>
              <a:rPr lang="fi-FI" dirty="0" err="1"/>
              <a:t>Uppfylls</a:t>
            </a:r>
            <a:r>
              <a:rPr lang="fi-FI" dirty="0"/>
              <a:t> </a:t>
            </a:r>
            <a:r>
              <a:rPr lang="fi-FI" dirty="0" err="1"/>
              <a:t>delvis</a:t>
            </a:r>
            <a:r>
              <a:rPr lang="fi-FI" dirty="0"/>
              <a:t> = 50 p. </a:t>
            </a:r>
            <a:r>
              <a:rPr lang="fi-FI" dirty="0" err="1"/>
              <a:t>Uppfylls</a:t>
            </a:r>
            <a:r>
              <a:rPr lang="fi-FI" dirty="0"/>
              <a:t> </a:t>
            </a:r>
            <a:r>
              <a:rPr lang="fi-FI" dirty="0" err="1"/>
              <a:t>ganska</a:t>
            </a:r>
            <a:r>
              <a:rPr lang="fi-FI" dirty="0"/>
              <a:t> </a:t>
            </a:r>
            <a:r>
              <a:rPr lang="fi-FI" dirty="0" err="1"/>
              <a:t>väl</a:t>
            </a:r>
            <a:r>
              <a:rPr lang="fi-FI" dirty="0"/>
              <a:t> = 75 p. </a:t>
            </a:r>
            <a:r>
              <a:rPr lang="fi-FI" dirty="0" err="1"/>
              <a:t>Uppfylls</a:t>
            </a:r>
            <a:r>
              <a:rPr lang="fi-FI" dirty="0"/>
              <a:t> </a:t>
            </a:r>
            <a:r>
              <a:rPr lang="fi-FI" dirty="0" err="1"/>
              <a:t>väl</a:t>
            </a:r>
            <a:r>
              <a:rPr lang="fi-FI" dirty="0"/>
              <a:t> = 100 p.</a:t>
            </a:r>
          </a:p>
        </p:txBody>
      </p:sp>
      <p:sp>
        <p:nvSpPr>
          <p:cNvPr id="4" name="Dian numeron paikkamerkki 3"/>
          <p:cNvSpPr>
            <a:spLocks noGrp="1"/>
          </p:cNvSpPr>
          <p:nvPr>
            <p:ph type="sldNum" sz="quarter" idx="5"/>
          </p:nvPr>
        </p:nvSpPr>
        <p:spPr/>
        <p:txBody>
          <a:bodyPr/>
          <a:lstStyle/>
          <a:p>
            <a:fld id="{A7AA0E9C-A0F0-4C4E-A1CD-3A34AB047355}" type="slidenum">
              <a:rPr lang="fi-FI" smtClean="0"/>
              <a:t>8</a:t>
            </a:fld>
            <a:endParaRPr lang="fi-FI"/>
          </a:p>
        </p:txBody>
      </p:sp>
    </p:spTree>
    <p:extLst>
      <p:ext uri="{BB962C8B-B14F-4D97-AF65-F5344CB8AC3E}">
        <p14:creationId xmlns:p14="http://schemas.microsoft.com/office/powerpoint/2010/main" val="819330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err="1"/>
              <a:t>Poängsättning</a:t>
            </a:r>
            <a:r>
              <a:rPr lang="fi-FI" b="1" dirty="0"/>
              <a:t>: </a:t>
            </a:r>
            <a:r>
              <a:rPr lang="fi-FI" dirty="0" err="1"/>
              <a:t>Uppfylls</a:t>
            </a:r>
            <a:r>
              <a:rPr lang="fi-FI" dirty="0"/>
              <a:t> </a:t>
            </a:r>
            <a:r>
              <a:rPr lang="fi-FI" dirty="0" err="1"/>
              <a:t>inte</a:t>
            </a:r>
            <a:r>
              <a:rPr lang="fi-FI" dirty="0"/>
              <a:t> </a:t>
            </a:r>
            <a:r>
              <a:rPr lang="fi-FI" dirty="0" err="1"/>
              <a:t>alls</a:t>
            </a:r>
            <a:r>
              <a:rPr lang="fi-FI" dirty="0"/>
              <a:t> = 0 p. </a:t>
            </a:r>
            <a:r>
              <a:rPr lang="fi-FI" dirty="0" err="1"/>
              <a:t>Uppfylls</a:t>
            </a:r>
            <a:r>
              <a:rPr lang="fi-FI" dirty="0"/>
              <a:t> </a:t>
            </a:r>
            <a:r>
              <a:rPr lang="fi-FI" dirty="0" err="1"/>
              <a:t>svagt</a:t>
            </a:r>
            <a:r>
              <a:rPr lang="fi-FI" dirty="0"/>
              <a:t> = 25 p. </a:t>
            </a:r>
            <a:r>
              <a:rPr lang="fi-FI" dirty="0" err="1"/>
              <a:t>Uppfylls</a:t>
            </a:r>
            <a:r>
              <a:rPr lang="fi-FI" dirty="0"/>
              <a:t> </a:t>
            </a:r>
            <a:r>
              <a:rPr lang="fi-FI" dirty="0" err="1"/>
              <a:t>delvis</a:t>
            </a:r>
            <a:r>
              <a:rPr lang="fi-FI" dirty="0"/>
              <a:t> = 50 p. </a:t>
            </a:r>
            <a:r>
              <a:rPr lang="fi-FI" dirty="0" err="1"/>
              <a:t>Uppfylls</a:t>
            </a:r>
            <a:r>
              <a:rPr lang="fi-FI" dirty="0"/>
              <a:t> </a:t>
            </a:r>
            <a:r>
              <a:rPr lang="fi-FI" dirty="0" err="1"/>
              <a:t>ganska</a:t>
            </a:r>
            <a:r>
              <a:rPr lang="fi-FI" dirty="0"/>
              <a:t> </a:t>
            </a:r>
            <a:r>
              <a:rPr lang="fi-FI" dirty="0" err="1"/>
              <a:t>väl</a:t>
            </a:r>
            <a:r>
              <a:rPr lang="fi-FI" dirty="0"/>
              <a:t> = 75 p. </a:t>
            </a:r>
            <a:r>
              <a:rPr lang="fi-FI" dirty="0" err="1"/>
              <a:t>Uppfylls</a:t>
            </a:r>
            <a:r>
              <a:rPr lang="fi-FI" dirty="0"/>
              <a:t> </a:t>
            </a:r>
            <a:r>
              <a:rPr lang="fi-FI" dirty="0" err="1"/>
              <a:t>väl</a:t>
            </a:r>
            <a:r>
              <a:rPr lang="fi-FI" dirty="0"/>
              <a:t> = 100 p.</a:t>
            </a:r>
          </a:p>
        </p:txBody>
      </p:sp>
      <p:sp>
        <p:nvSpPr>
          <p:cNvPr id="4" name="Dian numeron paikkamerkki 3"/>
          <p:cNvSpPr>
            <a:spLocks noGrp="1"/>
          </p:cNvSpPr>
          <p:nvPr>
            <p:ph type="sldNum" sz="quarter" idx="5"/>
          </p:nvPr>
        </p:nvSpPr>
        <p:spPr/>
        <p:txBody>
          <a:bodyPr/>
          <a:lstStyle/>
          <a:p>
            <a:fld id="{A7AA0E9C-A0F0-4C4E-A1CD-3A34AB047355}" type="slidenum">
              <a:rPr lang="fi-FI" smtClean="0"/>
              <a:t>10</a:t>
            </a:fld>
            <a:endParaRPr lang="fi-FI"/>
          </a:p>
        </p:txBody>
      </p:sp>
    </p:spTree>
    <p:extLst>
      <p:ext uri="{BB962C8B-B14F-4D97-AF65-F5344CB8AC3E}">
        <p14:creationId xmlns:p14="http://schemas.microsoft.com/office/powerpoint/2010/main" val="1964195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err="1"/>
              <a:t>Poängsättning</a:t>
            </a:r>
            <a:r>
              <a:rPr lang="fi-FI" b="1" dirty="0"/>
              <a:t>: </a:t>
            </a:r>
            <a:r>
              <a:rPr lang="fi-FI" dirty="0" err="1"/>
              <a:t>Uppfylls</a:t>
            </a:r>
            <a:r>
              <a:rPr lang="fi-FI" dirty="0"/>
              <a:t> </a:t>
            </a:r>
            <a:r>
              <a:rPr lang="fi-FI" dirty="0" err="1"/>
              <a:t>inte</a:t>
            </a:r>
            <a:r>
              <a:rPr lang="fi-FI" dirty="0"/>
              <a:t> </a:t>
            </a:r>
            <a:r>
              <a:rPr lang="fi-FI" dirty="0" err="1"/>
              <a:t>alls</a:t>
            </a:r>
            <a:r>
              <a:rPr lang="fi-FI" dirty="0"/>
              <a:t> = 0 p. </a:t>
            </a:r>
            <a:r>
              <a:rPr lang="fi-FI" dirty="0" err="1"/>
              <a:t>Uppfylls</a:t>
            </a:r>
            <a:r>
              <a:rPr lang="fi-FI" dirty="0"/>
              <a:t> </a:t>
            </a:r>
            <a:r>
              <a:rPr lang="fi-FI" dirty="0" err="1"/>
              <a:t>svagt</a:t>
            </a:r>
            <a:r>
              <a:rPr lang="fi-FI" dirty="0"/>
              <a:t> = 25 p. </a:t>
            </a:r>
            <a:r>
              <a:rPr lang="fi-FI" dirty="0" err="1"/>
              <a:t>Uppfylls</a:t>
            </a:r>
            <a:r>
              <a:rPr lang="fi-FI" dirty="0"/>
              <a:t> </a:t>
            </a:r>
            <a:r>
              <a:rPr lang="fi-FI" dirty="0" err="1"/>
              <a:t>delvis</a:t>
            </a:r>
            <a:r>
              <a:rPr lang="fi-FI" dirty="0"/>
              <a:t> = 50 p. </a:t>
            </a:r>
            <a:r>
              <a:rPr lang="fi-FI" dirty="0" err="1"/>
              <a:t>Uppfylls</a:t>
            </a:r>
            <a:r>
              <a:rPr lang="fi-FI" dirty="0"/>
              <a:t> </a:t>
            </a:r>
            <a:r>
              <a:rPr lang="fi-FI" dirty="0" err="1"/>
              <a:t>ganska</a:t>
            </a:r>
            <a:r>
              <a:rPr lang="fi-FI" dirty="0"/>
              <a:t> </a:t>
            </a:r>
            <a:r>
              <a:rPr lang="fi-FI" dirty="0" err="1"/>
              <a:t>väl</a:t>
            </a:r>
            <a:r>
              <a:rPr lang="fi-FI" dirty="0"/>
              <a:t> = 75 p. </a:t>
            </a:r>
            <a:r>
              <a:rPr lang="fi-FI" dirty="0" err="1"/>
              <a:t>Uppfylls</a:t>
            </a:r>
            <a:r>
              <a:rPr lang="fi-FI" dirty="0"/>
              <a:t> </a:t>
            </a:r>
            <a:r>
              <a:rPr lang="fi-FI" dirty="0" err="1"/>
              <a:t>väl</a:t>
            </a:r>
            <a:r>
              <a:rPr lang="fi-FI" dirty="0"/>
              <a:t> = 100 p.</a:t>
            </a:r>
          </a:p>
        </p:txBody>
      </p:sp>
      <p:sp>
        <p:nvSpPr>
          <p:cNvPr id="4" name="Dian numeron paikkamerkki 3"/>
          <p:cNvSpPr>
            <a:spLocks noGrp="1"/>
          </p:cNvSpPr>
          <p:nvPr>
            <p:ph type="sldNum" sz="quarter" idx="5"/>
          </p:nvPr>
        </p:nvSpPr>
        <p:spPr/>
        <p:txBody>
          <a:bodyPr/>
          <a:lstStyle/>
          <a:p>
            <a:fld id="{A7AA0E9C-A0F0-4C4E-A1CD-3A34AB047355}" type="slidenum">
              <a:rPr lang="fi-FI" smtClean="0"/>
              <a:t>12</a:t>
            </a:fld>
            <a:endParaRPr lang="fi-FI"/>
          </a:p>
        </p:txBody>
      </p:sp>
    </p:spTree>
    <p:extLst>
      <p:ext uri="{BB962C8B-B14F-4D97-AF65-F5344CB8AC3E}">
        <p14:creationId xmlns:p14="http://schemas.microsoft.com/office/powerpoint/2010/main" val="2361154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19.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14.8.2025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822443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14.8.2025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012034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14.8.2025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40645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52946" y="3708833"/>
            <a:ext cx="9864436" cy="1006475"/>
          </a:xfrm>
        </p:spPr>
        <p:txBody>
          <a:bodyPr anchor="b">
            <a:noAutofit/>
          </a:bodyPr>
          <a:lstStyle>
            <a:lvl1pPr algn="ctr">
              <a:defRPr sz="4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24000" y="5009213"/>
            <a:ext cx="9144000" cy="52661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94AD37-40AE-064C-8998-72E36D94B6D6}" type="datetime1">
              <a:rPr lang="fi-FI" smtClean="0"/>
              <a:t>14.8.2025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3923D-B7C7-8046-BA5C-51D17582FC0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8600" y="1497616"/>
            <a:ext cx="3606496" cy="1664998"/>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2148" y="473647"/>
            <a:ext cx="1773382" cy="586694"/>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76400" y="1204269"/>
            <a:ext cx="1773382" cy="586694"/>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5005" y="248463"/>
            <a:ext cx="1773382" cy="586694"/>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87982" y="617017"/>
            <a:ext cx="1773382" cy="586694"/>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77416" y="555233"/>
            <a:ext cx="1773382" cy="586694"/>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762018" y="245439"/>
            <a:ext cx="1773382" cy="586694"/>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07036" y="248463"/>
            <a:ext cx="1773382" cy="586694"/>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99893" y="248463"/>
            <a:ext cx="1773382" cy="586694"/>
          </a:xfrm>
          <a:prstGeom prst="rect">
            <a:avLst/>
          </a:prstGeom>
        </p:spPr>
      </p:pic>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01475" y="1205558"/>
            <a:ext cx="1773382" cy="586694"/>
          </a:xfrm>
          <a:prstGeom prst="rect">
            <a:avLst/>
          </a:prstGeom>
        </p:spPr>
      </p:pic>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99893" y="1909165"/>
            <a:ext cx="1773382" cy="586694"/>
          </a:xfrm>
          <a:prstGeom prst="rect">
            <a:avLst/>
          </a:prstGeom>
        </p:spPr>
      </p:pic>
      <p:pic>
        <p:nvPicPr>
          <p:cNvPr id="26" name="Pictur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491" y="1560696"/>
            <a:ext cx="1773382" cy="586694"/>
          </a:xfrm>
          <a:prstGeom prst="rect">
            <a:avLst/>
          </a:prstGeom>
        </p:spPr>
      </p:pic>
      <p:pic>
        <p:nvPicPr>
          <p:cNvPr id="27" name="Picture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90909" y="1078814"/>
            <a:ext cx="1773382" cy="586694"/>
          </a:xfrm>
          <a:prstGeom prst="rect">
            <a:avLst/>
          </a:prstGeom>
        </p:spPr>
      </p:pic>
      <p:pic>
        <p:nvPicPr>
          <p:cNvPr id="28" name="Picture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8839" y="2417243"/>
            <a:ext cx="1773382" cy="586694"/>
          </a:xfrm>
          <a:prstGeom prst="rect">
            <a:avLst/>
          </a:prstGeom>
        </p:spPr>
      </p:pic>
    </p:spTree>
    <p:extLst>
      <p:ext uri="{BB962C8B-B14F-4D97-AF65-F5344CB8AC3E}">
        <p14:creationId xmlns:p14="http://schemas.microsoft.com/office/powerpoint/2010/main" val="1261346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52946" y="3708833"/>
            <a:ext cx="9864436" cy="1006475"/>
          </a:xfrm>
        </p:spPr>
        <p:txBody>
          <a:bodyPr anchor="b">
            <a:noAutofit/>
          </a:bodyPr>
          <a:lstStyle>
            <a:lvl1pPr algn="ctr">
              <a:defRPr sz="4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24000" y="5009213"/>
            <a:ext cx="9144000" cy="52661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B8396B-BCB9-404C-8C80-1C78C57F9CAF}" type="datetime1">
              <a:rPr lang="fi-FI" smtClean="0"/>
              <a:t>14.8.2025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3923D-B7C7-8046-BA5C-51D17582FC0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93787" y="1163781"/>
            <a:ext cx="4359613" cy="2012687"/>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762018" y="245439"/>
            <a:ext cx="1773382" cy="586694"/>
          </a:xfrm>
          <a:prstGeom prst="rect">
            <a:avLst/>
          </a:prstGeom>
        </p:spPr>
      </p:pic>
    </p:spTree>
    <p:extLst>
      <p:ext uri="{BB962C8B-B14F-4D97-AF65-F5344CB8AC3E}">
        <p14:creationId xmlns:p14="http://schemas.microsoft.com/office/powerpoint/2010/main" val="1507551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02850" y="4233581"/>
            <a:ext cx="1926936" cy="2077879"/>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9641" y="4341275"/>
            <a:ext cx="1850159" cy="1995088"/>
          </a:xfrm>
          <a:prstGeom prst="rect">
            <a:avLst/>
          </a:prstGeom>
        </p:spPr>
      </p:pic>
      <p:sp>
        <p:nvSpPr>
          <p:cNvPr id="2" name="Title 1"/>
          <p:cNvSpPr>
            <a:spLocks noGrp="1"/>
          </p:cNvSpPr>
          <p:nvPr>
            <p:ph type="ctrTitle" hasCustomPrompt="1"/>
          </p:nvPr>
        </p:nvSpPr>
        <p:spPr>
          <a:xfrm>
            <a:off x="1052946" y="3708833"/>
            <a:ext cx="9864436" cy="1006475"/>
          </a:xfrm>
        </p:spPr>
        <p:txBody>
          <a:bodyPr anchor="b">
            <a:noAutofit/>
          </a:bodyPr>
          <a:lstStyle>
            <a:lvl1pPr algn="ctr">
              <a:defRPr sz="4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24000" y="5009213"/>
            <a:ext cx="9144000" cy="52661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261AD8-73D9-CB41-ABF0-98657464D900}" type="datetime1">
              <a:rPr lang="fi-FI" smtClean="0"/>
              <a:t>14.8.2025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3923D-B7C7-8046-BA5C-51D17582FC02}" type="slidenum">
              <a:rPr lang="en-US" smtClean="0"/>
              <a:t>‹#›</a:t>
            </a:fld>
            <a:endParaRPr lang="en-US"/>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93787" y="1474991"/>
            <a:ext cx="4359613" cy="2012687"/>
          </a:xfrm>
          <a:prstGeom prst="rect">
            <a:avLst/>
          </a:prstGeom>
        </p:spPr>
      </p:pic>
      <p:pic>
        <p:nvPicPr>
          <p:cNvPr id="19" name="Picture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762018" y="245439"/>
            <a:ext cx="1773382" cy="586694"/>
          </a:xfrm>
          <a:prstGeom prst="rect">
            <a:avLst/>
          </a:prstGeom>
        </p:spPr>
      </p:pic>
      <p:pic>
        <p:nvPicPr>
          <p:cNvPr id="7" name="Picture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811916" y="1213249"/>
            <a:ext cx="1933839" cy="2085323"/>
          </a:xfrm>
          <a:prstGeom prst="rect">
            <a:avLst/>
          </a:prstGeom>
        </p:spPr>
      </p:pic>
      <p:pic>
        <p:nvPicPr>
          <p:cNvPr id="9" name="Picture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477565" y="25357"/>
            <a:ext cx="1625285" cy="1752600"/>
          </a:xfrm>
          <a:prstGeom prst="rect">
            <a:avLst/>
          </a:prstGeom>
        </p:spPr>
      </p:pic>
      <p:pic>
        <p:nvPicPr>
          <p:cNvPr id="11" name="Picture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446744" y="77359"/>
            <a:ext cx="1970809" cy="1397632"/>
          </a:xfrm>
          <a:prstGeom prst="rect">
            <a:avLst/>
          </a:prstGeom>
        </p:spPr>
      </p:pic>
      <p:pic>
        <p:nvPicPr>
          <p:cNvPr id="13" name="Picture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6253" y="1394978"/>
            <a:ext cx="2428009" cy="1721863"/>
          </a:xfrm>
          <a:prstGeom prst="rect">
            <a:avLst/>
          </a:prstGeom>
        </p:spPr>
      </p:pic>
    </p:spTree>
    <p:extLst>
      <p:ext uri="{BB962C8B-B14F-4D97-AF65-F5344CB8AC3E}">
        <p14:creationId xmlns:p14="http://schemas.microsoft.com/office/powerpoint/2010/main" val="4109882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5CBDDAA-75B6-954E-926D-3ACBD48D83D7}" type="datetime1">
              <a:rPr lang="fi-FI" smtClean="0"/>
              <a:t>14.8.2025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3923D-B7C7-8046-BA5C-51D17582FC02}" type="slidenum">
              <a:rPr lang="en-US" smtClean="0"/>
              <a:t>‹#›</a:t>
            </a:fld>
            <a:endParaRPr lang="en-US"/>
          </a:p>
        </p:txBody>
      </p:sp>
    </p:spTree>
    <p:extLst>
      <p:ext uri="{BB962C8B-B14F-4D97-AF65-F5344CB8AC3E}">
        <p14:creationId xmlns:p14="http://schemas.microsoft.com/office/powerpoint/2010/main" val="1363243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3BDFC8-E4F1-9E49-9A35-06B459454D1A}" type="datetime1">
              <a:rPr lang="fi-FI" smtClean="0"/>
              <a:t>14.8.2025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3923D-B7C7-8046-BA5C-51D17582FC02}" type="slidenum">
              <a:rPr lang="en-US" smtClean="0"/>
              <a:t>‹#›</a:t>
            </a:fld>
            <a:endParaRPr lang="en-US"/>
          </a:p>
        </p:txBody>
      </p:sp>
    </p:spTree>
    <p:extLst>
      <p:ext uri="{BB962C8B-B14F-4D97-AF65-F5344CB8AC3E}">
        <p14:creationId xmlns:p14="http://schemas.microsoft.com/office/powerpoint/2010/main" val="1140657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6473" y="457201"/>
            <a:ext cx="5243945" cy="1325563"/>
          </a:xfrm>
        </p:spPr>
        <p:txBody>
          <a:bodyPr anchor="t" anchorCtr="0">
            <a:normAutofit/>
          </a:bodyPr>
          <a:lstStyle>
            <a:lvl1pPr>
              <a:defRPr sz="2000">
                <a:solidFill>
                  <a:schemeClr val="accent1"/>
                </a:solidFill>
              </a:defRPr>
            </a:lvl1pPr>
          </a:lstStyle>
          <a:p>
            <a:r>
              <a:rPr lang="en-US" dirty="0"/>
              <a:t>CLICK TO EDIT MASTER TITLE STYLE</a:t>
            </a:r>
          </a:p>
        </p:txBody>
      </p:sp>
      <p:sp>
        <p:nvSpPr>
          <p:cNvPr id="5" name="Date Placeholder 4"/>
          <p:cNvSpPr>
            <a:spLocks noGrp="1"/>
          </p:cNvSpPr>
          <p:nvPr>
            <p:ph type="dt" sz="half" idx="10"/>
          </p:nvPr>
        </p:nvSpPr>
        <p:spPr/>
        <p:txBody>
          <a:bodyPr/>
          <a:lstStyle/>
          <a:p>
            <a:fld id="{39499556-34C2-A94A-9D1E-3B75F0005581}" type="datetime1">
              <a:rPr lang="fi-FI" smtClean="0"/>
              <a:t>14.8.2025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1229107" y="6356350"/>
            <a:ext cx="574964" cy="365125"/>
          </a:xfrm>
        </p:spPr>
        <p:txBody>
          <a:bodyPr/>
          <a:lstStyle/>
          <a:p>
            <a:fld id="{00C3923D-B7C7-8046-BA5C-51D17582FC02}" type="slidenum">
              <a:rPr lang="en-US" smtClean="0"/>
              <a:t>‹#›</a:t>
            </a:fld>
            <a:endParaRPr lang="en-US"/>
          </a:p>
        </p:txBody>
      </p:sp>
      <p:sp>
        <p:nvSpPr>
          <p:cNvPr id="8" name="Picture Placeholder 2"/>
          <p:cNvSpPr>
            <a:spLocks noGrp="1" noChangeAspect="1"/>
          </p:cNvSpPr>
          <p:nvPr>
            <p:ph type="pic" idx="1"/>
          </p:nvPr>
        </p:nvSpPr>
        <p:spPr>
          <a:xfrm>
            <a:off x="6220690" y="457200"/>
            <a:ext cx="5583381" cy="589914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9" name="Text Placeholder 2"/>
          <p:cNvSpPr>
            <a:spLocks noGrp="1"/>
          </p:cNvSpPr>
          <p:nvPr>
            <p:ph type="body" idx="13"/>
          </p:nvPr>
        </p:nvSpPr>
        <p:spPr>
          <a:xfrm>
            <a:off x="526473" y="1782763"/>
            <a:ext cx="5243945" cy="4573585"/>
          </a:xfrm>
        </p:spPr>
        <p:txBody>
          <a:bodyPr anchor="t" anchorCtr="0">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5170315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21" name="Picture 3" descr="A group of people sitting at a table with a plate of food&#10;&#10;Description generated with very high confidence">
            <a:extLst>
              <a:ext uri="{FF2B5EF4-FFF2-40B4-BE49-F238E27FC236}">
                <a16:creationId xmlns:a16="http://schemas.microsoft.com/office/drawing/2014/main" id="{B46FED58-36B9-4945-8951-E44C095B250B}"/>
              </a:ext>
            </a:extLst>
          </p:cNvPr>
          <p:cNvPicPr>
            <a:picLocks noChangeAspect="1"/>
          </p:cNvPicPr>
          <p:nvPr userDrawn="1"/>
        </p:nvPicPr>
        <p:blipFill rotWithShape="1">
          <a:blip r:embed="rId2"/>
          <a:srcRect l="9317" t="2222" r="29877" b="-2222"/>
          <a:stretch/>
        </p:blipFill>
        <p:spPr>
          <a:xfrm>
            <a:off x="0" y="-1"/>
            <a:ext cx="6214639" cy="7031421"/>
          </a:xfrm>
          <a:prstGeom prst="rect">
            <a:avLst/>
          </a:prstGeom>
        </p:spPr>
      </p:pic>
      <p:sp>
        <p:nvSpPr>
          <p:cNvPr id="5" name="Date Placeholder 4"/>
          <p:cNvSpPr>
            <a:spLocks noGrp="1"/>
          </p:cNvSpPr>
          <p:nvPr>
            <p:ph type="dt" sz="half" idx="10"/>
          </p:nvPr>
        </p:nvSpPr>
        <p:spPr/>
        <p:txBody>
          <a:bodyPr/>
          <a:lstStyle/>
          <a:p>
            <a:fld id="{8EF32B18-B070-1145-8F94-E0BA7AFCAC1D}" type="datetime1">
              <a:rPr lang="fi-FI" smtClean="0"/>
              <a:t>14.8.2025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1229107" y="6356350"/>
            <a:ext cx="574964" cy="365125"/>
          </a:xfrm>
        </p:spPr>
        <p:txBody>
          <a:bodyPr/>
          <a:lstStyle/>
          <a:p>
            <a:fld id="{00C3923D-B7C7-8046-BA5C-51D17582FC02}" type="slidenum">
              <a:rPr lang="en-US" smtClean="0"/>
              <a:t>‹#›</a:t>
            </a:fld>
            <a:endParaRPr lang="en-US"/>
          </a:p>
        </p:txBody>
      </p:sp>
      <p:sp>
        <p:nvSpPr>
          <p:cNvPr id="9" name="Text Placeholder 2"/>
          <p:cNvSpPr>
            <a:spLocks noGrp="1"/>
          </p:cNvSpPr>
          <p:nvPr>
            <p:ph type="body" idx="13"/>
          </p:nvPr>
        </p:nvSpPr>
        <p:spPr>
          <a:xfrm>
            <a:off x="6358802" y="1246908"/>
            <a:ext cx="5445269" cy="4807527"/>
          </a:xfrm>
        </p:spPr>
        <p:txBody>
          <a:bodyPr anchor="t" anchorCtr="0">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Rounded Rectangle 2"/>
          <p:cNvSpPr/>
          <p:nvPr userDrawn="1"/>
        </p:nvSpPr>
        <p:spPr>
          <a:xfrm>
            <a:off x="526473" y="-332509"/>
            <a:ext cx="2119745" cy="1579418"/>
          </a:xfrm>
          <a:prstGeom prst="roundRect">
            <a:avLst>
              <a:gd name="adj" fmla="val 5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166" y="304538"/>
            <a:ext cx="1526358" cy="704668"/>
          </a:xfrm>
          <a:prstGeom prst="rect">
            <a:avLst/>
          </a:prstGeom>
        </p:spPr>
      </p:pic>
      <p:sp>
        <p:nvSpPr>
          <p:cNvPr id="20" name="Title 1"/>
          <p:cNvSpPr>
            <a:spLocks noGrp="1"/>
          </p:cNvSpPr>
          <p:nvPr>
            <p:ph type="title" hasCustomPrompt="1"/>
          </p:nvPr>
        </p:nvSpPr>
        <p:spPr>
          <a:xfrm>
            <a:off x="6358056" y="457200"/>
            <a:ext cx="5446015" cy="1600200"/>
          </a:xfrm>
        </p:spPr>
        <p:txBody>
          <a:bodyPr anchor="t" anchorCtr="0">
            <a:normAutofit/>
          </a:bodyPr>
          <a:lstStyle>
            <a:lvl1pPr>
              <a:defRPr sz="2400"/>
            </a:lvl1pPr>
          </a:lstStyle>
          <a:p>
            <a:r>
              <a:rPr lang="en-US" dirty="0"/>
              <a:t>CLICK TO EDIT MASTER TITLE STYLE</a:t>
            </a:r>
          </a:p>
        </p:txBody>
      </p:sp>
    </p:spTree>
    <p:extLst>
      <p:ext uri="{BB962C8B-B14F-4D97-AF65-F5344CB8AC3E}">
        <p14:creationId xmlns:p14="http://schemas.microsoft.com/office/powerpoint/2010/main" val="3259425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B70207-E0B8-7A4B-9F49-E91E1B224E0D}" type="datetime1">
              <a:rPr lang="fi-FI" smtClean="0"/>
              <a:t>14.8.2025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C3923D-B7C7-8046-BA5C-51D17582FC02}" type="slidenum">
              <a:rPr lang="en-US" smtClean="0"/>
              <a:t>‹#›</a:t>
            </a:fld>
            <a:endParaRPr lang="en-US"/>
          </a:p>
        </p:txBody>
      </p:sp>
    </p:spTree>
    <p:extLst>
      <p:ext uri="{BB962C8B-B14F-4D97-AF65-F5344CB8AC3E}">
        <p14:creationId xmlns:p14="http://schemas.microsoft.com/office/powerpoint/2010/main" val="3275720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14.8.2025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91875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4BDAA171-B95A-404E-A974-9CFE72BF06DD}" type="datetime1">
              <a:rPr lang="fi-FI" smtClean="0"/>
              <a:t>14.8.2025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C3923D-B7C7-8046-BA5C-51D17582FC02}" type="slidenum">
              <a:rPr lang="en-US" smtClean="0"/>
              <a:t>‹#›</a:t>
            </a:fld>
            <a:endParaRPr lang="en-US"/>
          </a:p>
        </p:txBody>
      </p:sp>
    </p:spTree>
    <p:extLst>
      <p:ext uri="{BB962C8B-B14F-4D97-AF65-F5344CB8AC3E}">
        <p14:creationId xmlns:p14="http://schemas.microsoft.com/office/powerpoint/2010/main" val="23643015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12E550-D7DC-6F40-8E76-9549675A2216}" type="datetime1">
              <a:rPr lang="fi-FI" smtClean="0"/>
              <a:t>14.8.2025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C3923D-B7C7-8046-BA5C-51D17582FC02}" type="slidenum">
              <a:rPr lang="en-US" smtClean="0"/>
              <a:t>‹#›</a:t>
            </a:fld>
            <a:endParaRPr lang="en-US"/>
          </a:p>
        </p:txBody>
      </p:sp>
    </p:spTree>
    <p:extLst>
      <p:ext uri="{BB962C8B-B14F-4D97-AF65-F5344CB8AC3E}">
        <p14:creationId xmlns:p14="http://schemas.microsoft.com/office/powerpoint/2010/main" val="1501028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t" anchorCtr="0"/>
          <a:lstStyle>
            <a:lvl1pPr>
              <a:defRPr sz="3200"/>
            </a:lvl1pPr>
          </a:lstStyle>
          <a:p>
            <a:r>
              <a:rPr lang="en-US" dirty="0"/>
              <a:t>CLICK TO EDIT MASTER TITLE STYLE</a:t>
            </a:r>
          </a:p>
        </p:txBody>
      </p:sp>
      <p:sp>
        <p:nvSpPr>
          <p:cNvPr id="3" name="Content Placeholder 2"/>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F82220-A0AD-AC4C-A453-E0D20379C3E1}" type="datetime1">
              <a:rPr lang="fi-FI" smtClean="0"/>
              <a:t>14.8.2025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C3923D-B7C7-8046-BA5C-51D17582FC02}" type="slidenum">
              <a:rPr lang="en-US" smtClean="0"/>
              <a:t>‹#›</a:t>
            </a:fld>
            <a:endParaRPr lang="en-US"/>
          </a:p>
        </p:txBody>
      </p:sp>
    </p:spTree>
    <p:extLst>
      <p:ext uri="{BB962C8B-B14F-4D97-AF65-F5344CB8AC3E}">
        <p14:creationId xmlns:p14="http://schemas.microsoft.com/office/powerpoint/2010/main" val="3713986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t" anchorCtr="0"/>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7" y="457201"/>
            <a:ext cx="6620885" cy="540385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D3A8E6-0DB4-2E4C-85B9-78091BFC6104}" type="datetime1">
              <a:rPr lang="fi-FI" smtClean="0"/>
              <a:t>14.8.2025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C3923D-B7C7-8046-BA5C-51D17582FC02}" type="slidenum">
              <a:rPr lang="en-US" smtClean="0"/>
              <a:t>‹#›</a:t>
            </a:fld>
            <a:endParaRPr lang="en-US"/>
          </a:p>
        </p:txBody>
      </p:sp>
    </p:spTree>
    <p:extLst>
      <p:ext uri="{BB962C8B-B14F-4D97-AF65-F5344CB8AC3E}">
        <p14:creationId xmlns:p14="http://schemas.microsoft.com/office/powerpoint/2010/main" val="10565144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1861DC-6F14-6148-B9DA-C2D3CD0870CD}" type="datetime1">
              <a:rPr lang="fi-FI" smtClean="0"/>
              <a:t>14.8.2025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3923D-B7C7-8046-BA5C-51D17582FC02}" type="slidenum">
              <a:rPr lang="en-US" smtClean="0"/>
              <a:t>‹#›</a:t>
            </a:fld>
            <a:endParaRPr lang="en-US"/>
          </a:p>
        </p:txBody>
      </p:sp>
    </p:spTree>
    <p:extLst>
      <p:ext uri="{BB962C8B-B14F-4D97-AF65-F5344CB8AC3E}">
        <p14:creationId xmlns:p14="http://schemas.microsoft.com/office/powerpoint/2010/main" val="25893341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EA1206-E574-CA4E-8F0D-ACD8E22F2D22}" type="datetime1">
              <a:rPr lang="fi-FI" smtClean="0"/>
              <a:t>14.8.2025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3923D-B7C7-8046-BA5C-51D17582FC02}" type="slidenum">
              <a:rPr lang="en-US" smtClean="0"/>
              <a:t>‹#›</a:t>
            </a:fld>
            <a:endParaRPr lang="en-US"/>
          </a:p>
        </p:txBody>
      </p:sp>
    </p:spTree>
    <p:extLst>
      <p:ext uri="{BB962C8B-B14F-4D97-AF65-F5344CB8AC3E}">
        <p14:creationId xmlns:p14="http://schemas.microsoft.com/office/powerpoint/2010/main" val="27197105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52946" y="3708833"/>
            <a:ext cx="9864436" cy="1006475"/>
          </a:xfrm>
        </p:spPr>
        <p:txBody>
          <a:bodyPr anchor="b">
            <a:noAutofit/>
          </a:bodyPr>
          <a:lstStyle>
            <a:lvl1pPr algn="ctr">
              <a:defRPr sz="4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24000" y="5009213"/>
            <a:ext cx="9144000" cy="52661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194AD37-40AE-064C-8998-72E36D94B6D6}" type="datetime1">
              <a:rPr lang="fi-FI" smtClean="0"/>
              <a:t>14.8.2025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3923D-B7C7-8046-BA5C-51D17582FC0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38600" y="1497616"/>
            <a:ext cx="3606496" cy="1664998"/>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2148" y="473647"/>
            <a:ext cx="1773382" cy="586694"/>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676400" y="1204269"/>
            <a:ext cx="1773382" cy="586694"/>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415005" y="248463"/>
            <a:ext cx="1773382" cy="586694"/>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287982" y="617017"/>
            <a:ext cx="1773382" cy="586694"/>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77416" y="555233"/>
            <a:ext cx="1773382" cy="586694"/>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4762018" y="245439"/>
            <a:ext cx="1773382" cy="586694"/>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07036" y="248463"/>
            <a:ext cx="1773382" cy="586694"/>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599893" y="248463"/>
            <a:ext cx="1773382" cy="586694"/>
          </a:xfrm>
          <a:prstGeom prst="rect">
            <a:avLst/>
          </a:prstGeom>
        </p:spPr>
      </p:pic>
      <p:pic>
        <p:nvPicPr>
          <p:cNvPr id="23" name="Picture 2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401475" y="1205558"/>
            <a:ext cx="1773382" cy="586694"/>
          </a:xfrm>
          <a:prstGeom prst="rect">
            <a:avLst/>
          </a:prstGeom>
        </p:spPr>
      </p:pic>
      <p:pic>
        <p:nvPicPr>
          <p:cNvPr id="24" name="Picture 2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599893" y="1909165"/>
            <a:ext cx="1773382" cy="586694"/>
          </a:xfrm>
          <a:prstGeom prst="rect">
            <a:avLst/>
          </a:prstGeom>
        </p:spPr>
      </p:pic>
      <p:pic>
        <p:nvPicPr>
          <p:cNvPr id="26" name="Picture 2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8491" y="1560696"/>
            <a:ext cx="1773382" cy="586694"/>
          </a:xfrm>
          <a:prstGeom prst="rect">
            <a:avLst/>
          </a:prstGeom>
        </p:spPr>
      </p:pic>
      <p:pic>
        <p:nvPicPr>
          <p:cNvPr id="27" name="Picture 2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390909" y="1078814"/>
            <a:ext cx="1773382" cy="586694"/>
          </a:xfrm>
          <a:prstGeom prst="rect">
            <a:avLst/>
          </a:prstGeom>
        </p:spPr>
      </p:pic>
      <p:pic>
        <p:nvPicPr>
          <p:cNvPr id="28" name="Picture 2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08839" y="2417243"/>
            <a:ext cx="1773382" cy="586694"/>
          </a:xfrm>
          <a:prstGeom prst="rect">
            <a:avLst/>
          </a:prstGeom>
        </p:spPr>
      </p:pic>
    </p:spTree>
    <p:extLst>
      <p:ext uri="{BB962C8B-B14F-4D97-AF65-F5344CB8AC3E}">
        <p14:creationId xmlns:p14="http://schemas.microsoft.com/office/powerpoint/2010/main" val="21453455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52946" y="3708833"/>
            <a:ext cx="9864436" cy="1006475"/>
          </a:xfrm>
        </p:spPr>
        <p:txBody>
          <a:bodyPr anchor="b">
            <a:noAutofit/>
          </a:bodyPr>
          <a:lstStyle>
            <a:lvl1pPr algn="ctr">
              <a:defRPr sz="4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24000" y="5009213"/>
            <a:ext cx="9144000" cy="52661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4B8396B-BCB9-404C-8C80-1C78C57F9CAF}" type="datetime1">
              <a:rPr lang="fi-FI" smtClean="0"/>
              <a:t>14.8.2025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3923D-B7C7-8046-BA5C-51D17582FC0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93787" y="1163781"/>
            <a:ext cx="4359613" cy="2012687"/>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4762018" y="245439"/>
            <a:ext cx="1773382" cy="586694"/>
          </a:xfrm>
          <a:prstGeom prst="rect">
            <a:avLst/>
          </a:prstGeom>
        </p:spPr>
      </p:pic>
    </p:spTree>
    <p:extLst>
      <p:ext uri="{BB962C8B-B14F-4D97-AF65-F5344CB8AC3E}">
        <p14:creationId xmlns:p14="http://schemas.microsoft.com/office/powerpoint/2010/main" val="21748710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102850" y="4233581"/>
            <a:ext cx="1926936" cy="2077879"/>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9641" y="4341275"/>
            <a:ext cx="1850159" cy="1995088"/>
          </a:xfrm>
          <a:prstGeom prst="rect">
            <a:avLst/>
          </a:prstGeom>
        </p:spPr>
      </p:pic>
      <p:sp>
        <p:nvSpPr>
          <p:cNvPr id="2" name="Title 1"/>
          <p:cNvSpPr>
            <a:spLocks noGrp="1"/>
          </p:cNvSpPr>
          <p:nvPr>
            <p:ph type="ctrTitle" hasCustomPrompt="1"/>
          </p:nvPr>
        </p:nvSpPr>
        <p:spPr>
          <a:xfrm>
            <a:off x="1052946" y="3708833"/>
            <a:ext cx="9864436" cy="1006475"/>
          </a:xfrm>
        </p:spPr>
        <p:txBody>
          <a:bodyPr anchor="b">
            <a:noAutofit/>
          </a:bodyPr>
          <a:lstStyle>
            <a:lvl1pPr algn="ctr">
              <a:defRPr sz="4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24000" y="5009213"/>
            <a:ext cx="9144000" cy="52661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5261AD8-73D9-CB41-ABF0-98657464D900}" type="datetime1">
              <a:rPr lang="fi-FI" smtClean="0"/>
              <a:t>14.8.2025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3923D-B7C7-8046-BA5C-51D17582FC02}" type="slidenum">
              <a:rPr lang="en-US" smtClean="0"/>
              <a:t>‹#›</a:t>
            </a:fld>
            <a:endParaRPr lang="en-US"/>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793787" y="1474991"/>
            <a:ext cx="4359613" cy="2012687"/>
          </a:xfrm>
          <a:prstGeom prst="rect">
            <a:avLst/>
          </a:prstGeom>
        </p:spPr>
      </p:pic>
      <p:pic>
        <p:nvPicPr>
          <p:cNvPr id="19" name="Picture 18"/>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4762018" y="245439"/>
            <a:ext cx="1773382" cy="586694"/>
          </a:xfrm>
          <a:prstGeom prst="rect">
            <a:avLst/>
          </a:prstGeom>
        </p:spPr>
      </p:pic>
      <p:pic>
        <p:nvPicPr>
          <p:cNvPr id="7" name="Picture 6"/>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9811916" y="1213249"/>
            <a:ext cx="1933839" cy="2085323"/>
          </a:xfrm>
          <a:prstGeom prst="rect">
            <a:avLst/>
          </a:prstGeom>
        </p:spPr>
      </p:pic>
      <p:pic>
        <p:nvPicPr>
          <p:cNvPr id="9" name="Picture 8"/>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8477565" y="25357"/>
            <a:ext cx="1625285" cy="1752600"/>
          </a:xfrm>
          <a:prstGeom prst="rect">
            <a:avLst/>
          </a:prstGeom>
        </p:spPr>
      </p:pic>
      <p:pic>
        <p:nvPicPr>
          <p:cNvPr id="11" name="Picture 10"/>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2446744" y="77359"/>
            <a:ext cx="1970809" cy="1397632"/>
          </a:xfrm>
          <a:prstGeom prst="rect">
            <a:avLst/>
          </a:prstGeom>
        </p:spPr>
      </p:pic>
      <p:pic>
        <p:nvPicPr>
          <p:cNvPr id="13" name="Picture 12"/>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86253" y="1394978"/>
            <a:ext cx="2428009" cy="1721863"/>
          </a:xfrm>
          <a:prstGeom prst="rect">
            <a:avLst/>
          </a:prstGeom>
        </p:spPr>
      </p:pic>
    </p:spTree>
    <p:extLst>
      <p:ext uri="{BB962C8B-B14F-4D97-AF65-F5344CB8AC3E}">
        <p14:creationId xmlns:p14="http://schemas.microsoft.com/office/powerpoint/2010/main" val="13863849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CBDDAA-75B6-954E-926D-3ACBD48D83D7}" type="datetime1">
              <a:rPr lang="fi-FI" smtClean="0"/>
              <a:t>14.8.2025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3923D-B7C7-8046-BA5C-51D17582FC02}" type="slidenum">
              <a:rPr lang="en-US" smtClean="0"/>
              <a:t>‹#›</a:t>
            </a:fld>
            <a:endParaRPr lang="en-US"/>
          </a:p>
        </p:txBody>
      </p:sp>
    </p:spTree>
    <p:extLst>
      <p:ext uri="{BB962C8B-B14F-4D97-AF65-F5344CB8AC3E}">
        <p14:creationId xmlns:p14="http://schemas.microsoft.com/office/powerpoint/2010/main" val="3227053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14.8.2025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6257720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3BDFC8-E4F1-9E49-9A35-06B459454D1A}" type="datetime1">
              <a:rPr lang="fi-FI" smtClean="0"/>
              <a:t>14.8.2025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3923D-B7C7-8046-BA5C-51D17582FC02}" type="slidenum">
              <a:rPr lang="en-US" smtClean="0"/>
              <a:t>‹#›</a:t>
            </a:fld>
            <a:endParaRPr lang="en-US"/>
          </a:p>
        </p:txBody>
      </p:sp>
    </p:spTree>
    <p:extLst>
      <p:ext uri="{BB962C8B-B14F-4D97-AF65-F5344CB8AC3E}">
        <p14:creationId xmlns:p14="http://schemas.microsoft.com/office/powerpoint/2010/main" val="8659977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6473" y="457201"/>
            <a:ext cx="5243945" cy="1325563"/>
          </a:xfrm>
        </p:spPr>
        <p:txBody>
          <a:bodyPr anchor="t" anchorCtr="0">
            <a:normAutofit/>
          </a:bodyPr>
          <a:lstStyle>
            <a:lvl1pPr>
              <a:defRPr sz="2800">
                <a:solidFill>
                  <a:schemeClr val="accent1"/>
                </a:solidFill>
              </a:defRPr>
            </a:lvl1pPr>
          </a:lstStyle>
          <a:p>
            <a:r>
              <a:rPr lang="en-US"/>
              <a:t>CLICK TO EDIT MASTER TITLE STYLE</a:t>
            </a:r>
          </a:p>
        </p:txBody>
      </p:sp>
      <p:sp>
        <p:nvSpPr>
          <p:cNvPr id="5" name="Date Placeholder 4"/>
          <p:cNvSpPr>
            <a:spLocks noGrp="1"/>
          </p:cNvSpPr>
          <p:nvPr>
            <p:ph type="dt" sz="half" idx="10"/>
          </p:nvPr>
        </p:nvSpPr>
        <p:spPr/>
        <p:txBody>
          <a:bodyPr/>
          <a:lstStyle/>
          <a:p>
            <a:fld id="{39499556-34C2-A94A-9D1E-3B75F0005581}" type="datetime1">
              <a:rPr lang="fi-FI" smtClean="0"/>
              <a:t>14.8.2025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1229107" y="6356350"/>
            <a:ext cx="574964" cy="365125"/>
          </a:xfrm>
        </p:spPr>
        <p:txBody>
          <a:bodyPr/>
          <a:lstStyle/>
          <a:p>
            <a:fld id="{00C3923D-B7C7-8046-BA5C-51D17582FC02}" type="slidenum">
              <a:rPr lang="en-US" smtClean="0"/>
              <a:t>‹#›</a:t>
            </a:fld>
            <a:endParaRPr lang="en-US"/>
          </a:p>
        </p:txBody>
      </p:sp>
      <p:sp>
        <p:nvSpPr>
          <p:cNvPr id="8" name="Picture Placeholder 2"/>
          <p:cNvSpPr>
            <a:spLocks noGrp="1" noChangeAspect="1"/>
          </p:cNvSpPr>
          <p:nvPr>
            <p:ph type="pic" idx="1"/>
          </p:nvPr>
        </p:nvSpPr>
        <p:spPr>
          <a:xfrm>
            <a:off x="6220690" y="457200"/>
            <a:ext cx="5583381" cy="589914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9" name="Text Placeholder 2"/>
          <p:cNvSpPr>
            <a:spLocks noGrp="1"/>
          </p:cNvSpPr>
          <p:nvPr>
            <p:ph type="body" idx="13"/>
          </p:nvPr>
        </p:nvSpPr>
        <p:spPr>
          <a:xfrm>
            <a:off x="526473" y="1782763"/>
            <a:ext cx="5243945" cy="4573585"/>
          </a:xfrm>
        </p:spPr>
        <p:txBody>
          <a:bodyPr anchor="t" anchorCtr="0">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018049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21" name="Picture 3">
            <a:extLst>
              <a:ext uri="{FF2B5EF4-FFF2-40B4-BE49-F238E27FC236}">
                <a16:creationId xmlns:a16="http://schemas.microsoft.com/office/drawing/2014/main" id="{B46FED58-36B9-4945-8951-E44C095B250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43"/>
            <a:ext cx="6158345" cy="6975834"/>
          </a:xfrm>
          <a:prstGeom prst="rect">
            <a:avLst/>
          </a:prstGeom>
        </p:spPr>
      </p:pic>
      <p:sp>
        <p:nvSpPr>
          <p:cNvPr id="5" name="Date Placeholder 4"/>
          <p:cNvSpPr>
            <a:spLocks noGrp="1"/>
          </p:cNvSpPr>
          <p:nvPr>
            <p:ph type="dt" sz="half" idx="10"/>
          </p:nvPr>
        </p:nvSpPr>
        <p:spPr/>
        <p:txBody>
          <a:bodyPr/>
          <a:lstStyle/>
          <a:p>
            <a:fld id="{8EF32B18-B070-1145-8F94-E0BA7AFCAC1D}" type="datetime1">
              <a:rPr lang="fi-FI" smtClean="0"/>
              <a:t>14.8.2025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1229107" y="6356350"/>
            <a:ext cx="574964" cy="365125"/>
          </a:xfrm>
        </p:spPr>
        <p:txBody>
          <a:bodyPr/>
          <a:lstStyle/>
          <a:p>
            <a:fld id="{00C3923D-B7C7-8046-BA5C-51D17582FC02}" type="slidenum">
              <a:rPr lang="en-US" smtClean="0"/>
              <a:t>‹#›</a:t>
            </a:fld>
            <a:endParaRPr lang="en-US"/>
          </a:p>
        </p:txBody>
      </p:sp>
      <p:sp>
        <p:nvSpPr>
          <p:cNvPr id="3" name="Rounded Rectangle 2"/>
          <p:cNvSpPr/>
          <p:nvPr userDrawn="1"/>
        </p:nvSpPr>
        <p:spPr>
          <a:xfrm>
            <a:off x="526473" y="-332509"/>
            <a:ext cx="2119745" cy="1579418"/>
          </a:xfrm>
          <a:prstGeom prst="roundRect">
            <a:avLst>
              <a:gd name="adj" fmla="val 5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3166" y="304538"/>
            <a:ext cx="1526358" cy="704668"/>
          </a:xfrm>
          <a:prstGeom prst="rect">
            <a:avLst/>
          </a:prstGeom>
        </p:spPr>
      </p:pic>
      <p:sp>
        <p:nvSpPr>
          <p:cNvPr id="20" name="Title 1"/>
          <p:cNvSpPr>
            <a:spLocks noGrp="1"/>
          </p:cNvSpPr>
          <p:nvPr>
            <p:ph type="title" hasCustomPrompt="1"/>
          </p:nvPr>
        </p:nvSpPr>
        <p:spPr>
          <a:xfrm>
            <a:off x="6358056" y="457200"/>
            <a:ext cx="5446015" cy="5541818"/>
          </a:xfrm>
        </p:spPr>
        <p:txBody>
          <a:bodyPr anchor="ctr" anchorCtr="0">
            <a:normAutofit/>
          </a:bodyPr>
          <a:lstStyle>
            <a:lvl1pPr>
              <a:defRPr sz="2400"/>
            </a:lvl1pPr>
          </a:lstStyle>
          <a:p>
            <a:r>
              <a:rPr lang="en-US"/>
              <a:t>CLICK TO EDIT MASTER TITLE STYLE</a:t>
            </a:r>
          </a:p>
        </p:txBody>
      </p:sp>
    </p:spTree>
    <p:extLst>
      <p:ext uri="{BB962C8B-B14F-4D97-AF65-F5344CB8AC3E}">
        <p14:creationId xmlns:p14="http://schemas.microsoft.com/office/powerpoint/2010/main" val="29041138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EF32B18-B070-1145-8F94-E0BA7AFCAC1D}" type="datetime1">
              <a:rPr lang="fi-FI" smtClean="0"/>
              <a:t>14.8.2025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1229107" y="6356350"/>
            <a:ext cx="574964" cy="365125"/>
          </a:xfrm>
        </p:spPr>
        <p:txBody>
          <a:bodyPr/>
          <a:lstStyle/>
          <a:p>
            <a:fld id="{00C3923D-B7C7-8046-BA5C-51D17582FC02}" type="slidenum">
              <a:rPr lang="en-US" smtClean="0"/>
              <a:t>‹#›</a:t>
            </a:fld>
            <a:endParaRPr lang="en-US"/>
          </a:p>
        </p:txBody>
      </p:sp>
      <p:sp>
        <p:nvSpPr>
          <p:cNvPr id="9" name="Text Placeholder 2"/>
          <p:cNvSpPr>
            <a:spLocks noGrp="1"/>
          </p:cNvSpPr>
          <p:nvPr>
            <p:ph type="body" idx="13"/>
          </p:nvPr>
        </p:nvSpPr>
        <p:spPr>
          <a:xfrm>
            <a:off x="6358802" y="504092"/>
            <a:ext cx="5445269" cy="5550343"/>
          </a:xfrm>
        </p:spPr>
        <p:txBody>
          <a:bodyPr anchor="ctr" anchorCtr="0">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Picture Placeholder 9"/>
          <p:cNvSpPr>
            <a:spLocks noGrp="1"/>
          </p:cNvSpPr>
          <p:nvPr>
            <p:ph type="pic" sz="quarter" idx="14"/>
          </p:nvPr>
        </p:nvSpPr>
        <p:spPr>
          <a:xfrm>
            <a:off x="0" y="-1"/>
            <a:ext cx="6158345" cy="6858001"/>
          </a:xfrm>
        </p:spPr>
        <p:txBody>
          <a:bodyPr/>
          <a:lstStyle/>
          <a:p>
            <a:endParaRPr lang="en-US"/>
          </a:p>
        </p:txBody>
      </p:sp>
    </p:spTree>
    <p:extLst>
      <p:ext uri="{BB962C8B-B14F-4D97-AF65-F5344CB8AC3E}">
        <p14:creationId xmlns:p14="http://schemas.microsoft.com/office/powerpoint/2010/main" val="4607719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marL="228600" indent="-228600">
              <a:buSzPct val="100000"/>
              <a:buFont typeface="Arial" charset="0"/>
              <a:buChar char="•"/>
              <a:defRPr/>
            </a:lvl1pPr>
            <a:lvl2pPr marL="685800" indent="-228600">
              <a:buSzPct val="200000"/>
              <a:buFontTx/>
              <a:buBlip>
                <a:blip r:embed="rId2"/>
              </a:buBlip>
              <a:defRPr/>
            </a:lvl2pPr>
            <a:lvl3pPr marL="1143000" indent="-228600">
              <a:buSzPct val="200000"/>
              <a:buFontTx/>
              <a:buBlip>
                <a:blip r:embed="rId2"/>
              </a:buBlip>
              <a:defRPr/>
            </a:lvl3pPr>
            <a:lvl4pPr marL="1600200" indent="-228600">
              <a:buSzPct val="200000"/>
              <a:buFontTx/>
              <a:buBlip>
                <a:blip r:embed="rId2"/>
              </a:buBlip>
              <a:defRPr/>
            </a:lvl4pPr>
            <a:lvl5pPr marL="2057400" indent="-228600">
              <a:buSzPct val="200000"/>
              <a:buFontTx/>
              <a:buBlip>
                <a:blip r:embed="rId2"/>
              </a:buBlip>
              <a:defRPr/>
            </a:lvl5pPr>
          </a:lstStyle>
          <a:p>
            <a:pPr lvl="0"/>
            <a:r>
              <a:rPr lang="en-US"/>
              <a:t>Click to edit Master text styles</a:t>
            </a:r>
          </a:p>
        </p:txBody>
      </p:sp>
      <p:sp>
        <p:nvSpPr>
          <p:cNvPr id="5" name="Text Placeholder 4"/>
          <p:cNvSpPr>
            <a:spLocks noGrp="1"/>
          </p:cNvSpPr>
          <p:nvPr>
            <p:ph type="body" sz="quarter" idx="3"/>
          </p:nvPr>
        </p:nvSpPr>
        <p:spPr>
          <a:xfrm>
            <a:off x="6172200" y="1681163"/>
            <a:ext cx="5183188" cy="82391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marL="228600" indent="-228600">
              <a:buSzPct val="100000"/>
              <a:buFont typeface="Arial" charset="0"/>
              <a:buChar char="•"/>
              <a:defRPr/>
            </a:lvl1pPr>
          </a:lstStyle>
          <a:p>
            <a:pPr lvl="0"/>
            <a:r>
              <a:rPr lang="en-US"/>
              <a:t>Click to edit Master text styles</a:t>
            </a:r>
          </a:p>
        </p:txBody>
      </p:sp>
      <p:sp>
        <p:nvSpPr>
          <p:cNvPr id="7" name="Date Placeholder 6"/>
          <p:cNvSpPr>
            <a:spLocks noGrp="1"/>
          </p:cNvSpPr>
          <p:nvPr>
            <p:ph type="dt" sz="half" idx="10"/>
          </p:nvPr>
        </p:nvSpPr>
        <p:spPr/>
        <p:txBody>
          <a:bodyPr/>
          <a:lstStyle/>
          <a:p>
            <a:fld id="{81B70207-E0B8-7A4B-9F49-E91E1B224E0D}" type="datetime1">
              <a:rPr lang="fi-FI" smtClean="0"/>
              <a:t>14.8.2025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C3923D-B7C7-8046-BA5C-51D17582FC02}" type="slidenum">
              <a:rPr lang="en-US" smtClean="0"/>
              <a:t>‹#›</a:t>
            </a:fld>
            <a:endParaRPr lang="en-US"/>
          </a:p>
        </p:txBody>
      </p:sp>
    </p:spTree>
    <p:extLst>
      <p:ext uri="{BB962C8B-B14F-4D97-AF65-F5344CB8AC3E}">
        <p14:creationId xmlns:p14="http://schemas.microsoft.com/office/powerpoint/2010/main" val="11926311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DAA171-B95A-404E-A974-9CFE72BF06DD}" type="datetime1">
              <a:rPr lang="fi-FI" smtClean="0"/>
              <a:t>14.8.2025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C3923D-B7C7-8046-BA5C-51D17582FC02}" type="slidenum">
              <a:rPr lang="en-US" smtClean="0"/>
              <a:t>‹#›</a:t>
            </a:fld>
            <a:endParaRPr lang="en-US"/>
          </a:p>
        </p:txBody>
      </p:sp>
    </p:spTree>
    <p:extLst>
      <p:ext uri="{BB962C8B-B14F-4D97-AF65-F5344CB8AC3E}">
        <p14:creationId xmlns:p14="http://schemas.microsoft.com/office/powerpoint/2010/main" val="26849447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12E550-D7DC-6F40-8E76-9549675A2216}" type="datetime1">
              <a:rPr lang="fi-FI" smtClean="0"/>
              <a:t>14.8.2025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C3923D-B7C7-8046-BA5C-51D17582FC02}" type="slidenum">
              <a:rPr lang="en-US" smtClean="0"/>
              <a:t>‹#›</a:t>
            </a:fld>
            <a:endParaRPr lang="en-US"/>
          </a:p>
        </p:txBody>
      </p:sp>
    </p:spTree>
    <p:extLst>
      <p:ext uri="{BB962C8B-B14F-4D97-AF65-F5344CB8AC3E}">
        <p14:creationId xmlns:p14="http://schemas.microsoft.com/office/powerpoint/2010/main" val="29944270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t" anchorCtr="0"/>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p:spPr>
        <p:txBody>
          <a:bodyPr/>
          <a:lstStyle>
            <a:lvl1pPr>
              <a:defRPr sz="3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F82220-A0AD-AC4C-A453-E0D20379C3E1}" type="datetime1">
              <a:rPr lang="fi-FI" smtClean="0"/>
              <a:t>14.8.2025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C3923D-B7C7-8046-BA5C-51D17582FC02}" type="slidenum">
              <a:rPr lang="en-US" smtClean="0"/>
              <a:t>‹#›</a:t>
            </a:fld>
            <a:endParaRPr lang="en-US"/>
          </a:p>
        </p:txBody>
      </p:sp>
    </p:spTree>
    <p:extLst>
      <p:ext uri="{BB962C8B-B14F-4D97-AF65-F5344CB8AC3E}">
        <p14:creationId xmlns:p14="http://schemas.microsoft.com/office/powerpoint/2010/main" val="9923427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t" anchorCtr="0"/>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7" y="457201"/>
            <a:ext cx="6620885" cy="540385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D3A8E6-0DB4-2E4C-85B9-78091BFC6104}" type="datetime1">
              <a:rPr lang="fi-FI" smtClean="0"/>
              <a:t>14.8.2025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C3923D-B7C7-8046-BA5C-51D17582FC02}" type="slidenum">
              <a:rPr lang="en-US" smtClean="0"/>
              <a:t>‹#›</a:t>
            </a:fld>
            <a:endParaRPr lang="en-US"/>
          </a:p>
        </p:txBody>
      </p:sp>
    </p:spTree>
    <p:extLst>
      <p:ext uri="{BB962C8B-B14F-4D97-AF65-F5344CB8AC3E}">
        <p14:creationId xmlns:p14="http://schemas.microsoft.com/office/powerpoint/2010/main" val="31228209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1861DC-6F14-6148-B9DA-C2D3CD0870CD}" type="datetime1">
              <a:rPr lang="fi-FI" smtClean="0"/>
              <a:t>14.8.2025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3923D-B7C7-8046-BA5C-51D17582FC02}" type="slidenum">
              <a:rPr lang="en-US" smtClean="0"/>
              <a:t>‹#›</a:t>
            </a:fld>
            <a:endParaRPr lang="en-US"/>
          </a:p>
        </p:txBody>
      </p:sp>
    </p:spTree>
    <p:extLst>
      <p:ext uri="{BB962C8B-B14F-4D97-AF65-F5344CB8AC3E}">
        <p14:creationId xmlns:p14="http://schemas.microsoft.com/office/powerpoint/2010/main" val="367424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14.8.2025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3683715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EA1206-E574-CA4E-8F0D-ACD8E22F2D22}" type="datetime1">
              <a:rPr lang="fi-FI" smtClean="0"/>
              <a:t>14.8.2025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3923D-B7C7-8046-BA5C-51D17582FC02}" type="slidenum">
              <a:rPr lang="en-US" smtClean="0"/>
              <a:t>‹#›</a:t>
            </a:fld>
            <a:endParaRPr lang="en-US"/>
          </a:p>
        </p:txBody>
      </p:sp>
    </p:spTree>
    <p:extLst>
      <p:ext uri="{BB962C8B-B14F-4D97-AF65-F5344CB8AC3E}">
        <p14:creationId xmlns:p14="http://schemas.microsoft.com/office/powerpoint/2010/main" val="3838223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A02ABAE3-D89C-4001-9AEC-5083F82B749C}" type="datetimeFigureOut">
              <a:rPr lang="fi-FI" smtClean="0"/>
              <a:t>14.8.2025</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4234365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Päivämäärän paikkamerkki 2"/>
          <p:cNvSpPr>
            <a:spLocks noGrp="1"/>
          </p:cNvSpPr>
          <p:nvPr>
            <p:ph type="dt" sz="half" idx="10"/>
          </p:nvPr>
        </p:nvSpPr>
        <p:spPr/>
        <p:txBody>
          <a:bodyPr/>
          <a:lstStyle/>
          <a:p>
            <a:fld id="{A02ABAE3-D89C-4001-9AEC-5083F82B749C}" type="datetimeFigureOut">
              <a:rPr lang="fi-FI" smtClean="0"/>
              <a:t>14.8.2025</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23876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A02ABAE3-D89C-4001-9AEC-5083F82B749C}" type="datetimeFigureOut">
              <a:rPr lang="fi-FI" smtClean="0"/>
              <a:t>14.8.2025</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583615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14.8.2025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827074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14.8.2025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139981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12.png"/><Relationship Id="rId2" Type="http://schemas.openxmlformats.org/officeDocument/2006/relationships/slideLayout" Target="../slideLayouts/slideLayout27.xml"/><Relationship Id="rId16" Type="http://schemas.openxmlformats.org/officeDocument/2006/relationships/theme" Target="../theme/theme3.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2ABAE3-D89C-4001-9AEC-5083F82B749C}" type="datetimeFigureOut">
              <a:rPr lang="fi-FI" smtClean="0"/>
              <a:t>14.8.2025</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4AEF5D-7FAC-4949-84D2-DA5A9BB3D225}" type="slidenum">
              <a:rPr lang="fi-FI" smtClean="0"/>
              <a:t>‹#›</a:t>
            </a:fld>
            <a:endParaRPr lang="fi-FI"/>
          </a:p>
        </p:txBody>
      </p:sp>
    </p:spTree>
    <p:extLst>
      <p:ext uri="{BB962C8B-B14F-4D97-AF65-F5344CB8AC3E}">
        <p14:creationId xmlns:p14="http://schemas.microsoft.com/office/powerpoint/2010/main" val="1034520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6473" y="365125"/>
            <a:ext cx="11215253"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26473" y="1825625"/>
            <a:ext cx="11215253"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26473"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625455-A3DD-984B-A2B1-3B0122DC9744}" type="datetime1">
              <a:rPr lang="fi-FI" smtClean="0"/>
              <a:t>14.8.2025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166763" y="6356350"/>
            <a:ext cx="574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C3923D-B7C7-8046-BA5C-51D17582FC02}" type="slidenum">
              <a:rPr lang="en-US" smtClean="0"/>
              <a:t>‹#›</a:t>
            </a:fld>
            <a:endParaRPr lang="en-US"/>
          </a:p>
        </p:txBody>
      </p:sp>
      <p:pic>
        <p:nvPicPr>
          <p:cNvPr id="7" name="Picture 6"/>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702543" y="6455766"/>
            <a:ext cx="1335168" cy="210289"/>
          </a:xfrm>
          <a:prstGeom prst="rect">
            <a:avLst/>
          </a:prstGeom>
        </p:spPr>
      </p:pic>
    </p:spTree>
    <p:extLst>
      <p:ext uri="{BB962C8B-B14F-4D97-AF65-F5344CB8AC3E}">
        <p14:creationId xmlns:p14="http://schemas.microsoft.com/office/powerpoint/2010/main" val="2541658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6473" y="365125"/>
            <a:ext cx="11215253"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26473" y="1825625"/>
            <a:ext cx="11215253"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26473"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625455-A3DD-984B-A2B1-3B0122DC9744}" type="datetime1">
              <a:rPr lang="fi-FI" smtClean="0"/>
              <a:t>14.8.2025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166763" y="6356350"/>
            <a:ext cx="574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C3923D-B7C7-8046-BA5C-51D17582FC02}" type="slidenum">
              <a:rPr lang="en-US" smtClean="0"/>
              <a:t>‹#›</a:t>
            </a:fld>
            <a:endParaRPr lang="en-US"/>
          </a:p>
        </p:txBody>
      </p:sp>
      <p:pic>
        <p:nvPicPr>
          <p:cNvPr id="7" name="Picture 6"/>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9702543" y="6455766"/>
            <a:ext cx="1335168" cy="210289"/>
          </a:xfrm>
          <a:prstGeom prst="rect">
            <a:avLst/>
          </a:prstGeom>
        </p:spPr>
      </p:pic>
    </p:spTree>
    <p:extLst>
      <p:ext uri="{BB962C8B-B14F-4D97-AF65-F5344CB8AC3E}">
        <p14:creationId xmlns:p14="http://schemas.microsoft.com/office/powerpoint/2010/main" val="34569519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Lst>
  <p:hf hdr="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hyperlink" Target="https://nykytila.fi/sv/" TargetMode="Externa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hyperlink" Target="https://nykytila.fi/sv/" TargetMode="Externa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CF7772-95A6-444B-A214-75B906AF40B6}"/>
              </a:ext>
            </a:extLst>
          </p:cNvPr>
          <p:cNvSpPr>
            <a:spLocks noGrp="1"/>
          </p:cNvSpPr>
          <p:nvPr>
            <p:ph type="ctrTitle"/>
          </p:nvPr>
        </p:nvSpPr>
        <p:spPr/>
        <p:txBody>
          <a:bodyPr/>
          <a:lstStyle/>
          <a:p>
            <a:r>
              <a:rPr lang="fi-FI" dirty="0" err="1"/>
              <a:t>Skolans</a:t>
            </a:r>
            <a:r>
              <a:rPr lang="fi-FI" dirty="0"/>
              <a:t> </a:t>
            </a:r>
            <a:r>
              <a:rPr lang="fi-FI" dirty="0" err="1"/>
              <a:t>namn</a:t>
            </a:r>
            <a:endParaRPr lang="fi-FI" dirty="0"/>
          </a:p>
        </p:txBody>
      </p:sp>
      <p:sp>
        <p:nvSpPr>
          <p:cNvPr id="3" name="Alaotsikko 2">
            <a:extLst>
              <a:ext uri="{FF2B5EF4-FFF2-40B4-BE49-F238E27FC236}">
                <a16:creationId xmlns:a16="http://schemas.microsoft.com/office/drawing/2014/main" id="{94641F51-46F0-49E3-A54F-BD88853E3785}"/>
              </a:ext>
            </a:extLst>
          </p:cNvPr>
          <p:cNvSpPr>
            <a:spLocks noGrp="1"/>
          </p:cNvSpPr>
          <p:nvPr>
            <p:ph type="subTitle" idx="1"/>
          </p:nvPr>
        </p:nvSpPr>
        <p:spPr>
          <a:xfrm>
            <a:off x="1524000" y="5009212"/>
            <a:ext cx="9144000" cy="1188387"/>
          </a:xfrm>
        </p:spPr>
        <p:txBody>
          <a:bodyPr>
            <a:normAutofit/>
          </a:bodyPr>
          <a:lstStyle/>
          <a:p>
            <a:r>
              <a:rPr lang="fi-FI" dirty="0" err="1"/>
              <a:t>Kommun</a:t>
            </a:r>
            <a:endParaRPr lang="fi-FI" dirty="0"/>
          </a:p>
          <a:p>
            <a:r>
              <a:rPr lang="fi-FI" dirty="0" err="1"/>
              <a:t>Utvärderingen</a:t>
            </a:r>
            <a:r>
              <a:rPr lang="fi-FI" dirty="0"/>
              <a:t> </a:t>
            </a:r>
            <a:r>
              <a:rPr lang="fi-FI" dirty="0" err="1"/>
              <a:t>utförd</a:t>
            </a:r>
            <a:r>
              <a:rPr lang="fi-FI" dirty="0"/>
              <a:t> </a:t>
            </a:r>
            <a:r>
              <a:rPr lang="fi-FI" dirty="0" err="1"/>
              <a:t>dd.mm.åååå</a:t>
            </a:r>
            <a:endParaRPr lang="fi-FI" dirty="0"/>
          </a:p>
          <a:p>
            <a:endParaRPr lang="fi-FI" dirty="0"/>
          </a:p>
        </p:txBody>
      </p:sp>
      <p:sp>
        <p:nvSpPr>
          <p:cNvPr id="4" name="Päivämäärän paikkamerkki 3">
            <a:extLst>
              <a:ext uri="{FF2B5EF4-FFF2-40B4-BE49-F238E27FC236}">
                <a16:creationId xmlns:a16="http://schemas.microsoft.com/office/drawing/2014/main" id="{EB728DC8-0B1C-4EF7-A821-5DD8B210537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261AD8-73D9-CB41-ABF0-98657464D900}" type="datetime1">
              <a:rPr kumimoji="0" lang="fi-FI" sz="1200" b="0" i="0" u="none" strike="noStrike" kern="1200" cap="none" spc="0" normalizeH="0" baseline="0" noProof="0" smtClean="0">
                <a:ln>
                  <a:noFill/>
                </a:ln>
                <a:solidFill>
                  <a:srgbClr val="000000">
                    <a:tint val="75000"/>
                  </a:srgbClr>
                </a:solidFill>
                <a:effectLst/>
                <a:uLnTx/>
                <a:uFillTx/>
                <a:latin typeface="Lato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14.8.2025</a:t>
            </a:fld>
            <a:endParaRPr kumimoji="0" lang="en-US" sz="1200" b="0" i="0" u="none" strike="noStrike" kern="1200" cap="none" spc="0" normalizeH="0" baseline="0" noProof="0">
              <a:ln>
                <a:noFill/>
              </a:ln>
              <a:solidFill>
                <a:srgbClr val="000000">
                  <a:tint val="75000"/>
                </a:srgbClr>
              </a:solidFill>
              <a:effectLst/>
              <a:uLnTx/>
              <a:uFillTx/>
              <a:latin typeface="Lato Light"/>
              <a:ea typeface="+mn-ea"/>
              <a:cs typeface="+mn-cs"/>
            </a:endParaRPr>
          </a:p>
        </p:txBody>
      </p:sp>
      <p:sp>
        <p:nvSpPr>
          <p:cNvPr id="5" name="Alatunnisteen paikkamerkki 4">
            <a:extLst>
              <a:ext uri="{FF2B5EF4-FFF2-40B4-BE49-F238E27FC236}">
                <a16:creationId xmlns:a16="http://schemas.microsoft.com/office/drawing/2014/main" id="{9DDD606C-346D-467F-8BBF-506CC2A599B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Lato Light"/>
              <a:ea typeface="+mn-ea"/>
              <a:cs typeface="+mn-cs"/>
            </a:endParaRPr>
          </a:p>
        </p:txBody>
      </p:sp>
      <p:sp>
        <p:nvSpPr>
          <p:cNvPr id="6" name="Dian numeron paikkamerkki 5">
            <a:extLst>
              <a:ext uri="{FF2B5EF4-FFF2-40B4-BE49-F238E27FC236}">
                <a16:creationId xmlns:a16="http://schemas.microsoft.com/office/drawing/2014/main" id="{D4601466-796E-4CF5-9B1B-E9C24521AE1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C3923D-B7C7-8046-BA5C-51D17582FC02}" type="slidenum">
              <a:rPr kumimoji="0" lang="en-US" sz="1200" b="0" i="0" u="none" strike="noStrike" kern="1200" cap="none" spc="0" normalizeH="0" baseline="0" noProof="0" smtClean="0">
                <a:ln>
                  <a:noFill/>
                </a:ln>
                <a:solidFill>
                  <a:srgbClr val="000000">
                    <a:tint val="75000"/>
                  </a:srgb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000000">
                  <a:tint val="75000"/>
                </a:srgbClr>
              </a:solidFill>
              <a:effectLst/>
              <a:uLnTx/>
              <a:uFillTx/>
              <a:latin typeface="Lato Light"/>
              <a:ea typeface="+mn-ea"/>
              <a:cs typeface="+mn-cs"/>
            </a:endParaRPr>
          </a:p>
        </p:txBody>
      </p:sp>
      <p:sp>
        <p:nvSpPr>
          <p:cNvPr id="7" name="Tekstiruutu 6">
            <a:extLst>
              <a:ext uri="{FF2B5EF4-FFF2-40B4-BE49-F238E27FC236}">
                <a16:creationId xmlns:a16="http://schemas.microsoft.com/office/drawing/2014/main" id="{66FA9DE4-608B-4177-B601-F0AE3E69CC18}"/>
              </a:ext>
            </a:extLst>
          </p:cNvPr>
          <p:cNvSpPr txBox="1"/>
          <p:nvPr/>
        </p:nvSpPr>
        <p:spPr>
          <a:xfrm>
            <a:off x="4523983" y="470944"/>
            <a:ext cx="3144033" cy="830997"/>
          </a:xfrm>
          <a:prstGeom prst="rect">
            <a:avLst/>
          </a:prstGeom>
          <a:noFill/>
        </p:spPr>
        <p:txBody>
          <a:bodyPr wrap="square" rtlCol="0">
            <a:spAutoFit/>
          </a:bodyPr>
          <a:lstStyle/>
          <a:p>
            <a:pPr algn="ctr"/>
            <a:r>
              <a:rPr lang="fi-FI" sz="4800" dirty="0">
                <a:solidFill>
                  <a:schemeClr val="accent5"/>
                </a:solidFill>
                <a:latin typeface="Lato SemiBold" panose="020B0604020202020204" pitchFamily="34" charset="0"/>
                <a:ea typeface="Lato SemiBold" panose="020B0604020202020204" pitchFamily="34" charset="0"/>
                <a:cs typeface="Lato SemiBold" panose="020B0604020202020204" pitchFamily="34" charset="0"/>
              </a:rPr>
              <a:t>Nykytila.fi</a:t>
            </a:r>
          </a:p>
        </p:txBody>
      </p:sp>
    </p:spTree>
    <p:extLst>
      <p:ext uri="{BB962C8B-B14F-4D97-AF65-F5344CB8AC3E}">
        <p14:creationId xmlns:p14="http://schemas.microsoft.com/office/powerpoint/2010/main" val="4168838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6529"/>
        </a:solidFill>
        <a:effectLst/>
      </p:bgPr>
    </p:bg>
    <p:spTree>
      <p:nvGrpSpPr>
        <p:cNvPr id="1" name=""/>
        <p:cNvGrpSpPr/>
        <p:nvPr/>
      </p:nvGrpSpPr>
      <p:grpSpPr>
        <a:xfrm>
          <a:off x="0" y="0"/>
          <a:ext cx="0" cy="0"/>
          <a:chOff x="0" y="0"/>
          <a:chExt cx="0" cy="0"/>
        </a:xfrm>
      </p:grpSpPr>
      <p:graphicFrame>
        <p:nvGraphicFramePr>
          <p:cNvPr id="5" name="Taulukko 4">
            <a:extLst>
              <a:ext uri="{FF2B5EF4-FFF2-40B4-BE49-F238E27FC236}">
                <a16:creationId xmlns:a16="http://schemas.microsoft.com/office/drawing/2014/main" id="{6D7FAA65-4E9D-4D6B-8528-07B913195BB3}"/>
              </a:ext>
            </a:extLst>
          </p:cNvPr>
          <p:cNvGraphicFramePr>
            <a:graphicFrameLocks noGrp="1"/>
          </p:cNvGraphicFramePr>
          <p:nvPr>
            <p:extLst>
              <p:ext uri="{D42A27DB-BD31-4B8C-83A1-F6EECF244321}">
                <p14:modId xmlns:p14="http://schemas.microsoft.com/office/powerpoint/2010/main" val="1657259142"/>
              </p:ext>
            </p:extLst>
          </p:nvPr>
        </p:nvGraphicFramePr>
        <p:xfrm>
          <a:off x="410995" y="306659"/>
          <a:ext cx="11370009" cy="6244453"/>
        </p:xfrm>
        <a:graphic>
          <a:graphicData uri="http://schemas.openxmlformats.org/drawingml/2006/table">
            <a:tbl>
              <a:tblPr firstRow="1" firstCol="1" bandRow="1"/>
              <a:tblGrid>
                <a:gridCol w="5208305">
                  <a:extLst>
                    <a:ext uri="{9D8B030D-6E8A-4147-A177-3AD203B41FA5}">
                      <a16:colId xmlns:a16="http://schemas.microsoft.com/office/drawing/2014/main" val="3250449122"/>
                    </a:ext>
                  </a:extLst>
                </a:gridCol>
                <a:gridCol w="2885873">
                  <a:extLst>
                    <a:ext uri="{9D8B030D-6E8A-4147-A177-3AD203B41FA5}">
                      <a16:colId xmlns:a16="http://schemas.microsoft.com/office/drawing/2014/main" val="2884435814"/>
                    </a:ext>
                  </a:extLst>
                </a:gridCol>
                <a:gridCol w="2029216">
                  <a:extLst>
                    <a:ext uri="{9D8B030D-6E8A-4147-A177-3AD203B41FA5}">
                      <a16:colId xmlns:a16="http://schemas.microsoft.com/office/drawing/2014/main" val="2265228870"/>
                    </a:ext>
                  </a:extLst>
                </a:gridCol>
                <a:gridCol w="1246615">
                  <a:extLst>
                    <a:ext uri="{9D8B030D-6E8A-4147-A177-3AD203B41FA5}">
                      <a16:colId xmlns:a16="http://schemas.microsoft.com/office/drawing/2014/main" val="806687732"/>
                    </a:ext>
                  </a:extLst>
                </a:gridCol>
              </a:tblGrid>
              <a:tr h="314984">
                <a:tc>
                  <a:txBody>
                    <a:bodyPr/>
                    <a:lstStyle/>
                    <a:p>
                      <a:pPr>
                        <a:lnSpc>
                          <a:spcPct val="115000"/>
                        </a:lnSpc>
                        <a:spcAft>
                          <a:spcPts val="800"/>
                        </a:spcAft>
                      </a:pPr>
                      <a:r>
                        <a:rPr lang="fi-FI" sz="1600" b="1" dirty="0" err="1">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Samarbete</a:t>
                      </a:r>
                      <a:r>
                        <a:rPr lang="fi-FI" sz="1600" b="1"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 </a:t>
                      </a:r>
                      <a:r>
                        <a:rPr lang="fi-FI" sz="1600" b="1" dirty="0" err="1">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som</a:t>
                      </a:r>
                      <a:r>
                        <a:rPr lang="fi-FI" sz="1600" b="1"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 </a:t>
                      </a:r>
                      <a:r>
                        <a:rPr lang="fi-FI" sz="1600" b="1" dirty="0" err="1">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främjar</a:t>
                      </a:r>
                      <a:r>
                        <a:rPr lang="fi-FI" sz="1600" b="1"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 </a:t>
                      </a:r>
                      <a:r>
                        <a:rPr lang="fi-FI" sz="1600" b="1" dirty="0" err="1">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matpedagogiken</a:t>
                      </a:r>
                      <a:endParaRPr lang="fi-FI" sz="1600" b="1"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endParaRP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15000"/>
                        </a:lnSpc>
                        <a:spcAft>
                          <a:spcPts val="800"/>
                        </a:spcAft>
                      </a:pPr>
                      <a:r>
                        <a:rPr lang="fi-FI" sz="1200" b="1" dirty="0" err="1">
                          <a:effectLst/>
                          <a:latin typeface="Lato Light" panose="020F0502020204030203" pitchFamily="34" charset="0"/>
                          <a:ea typeface="Lato Light" panose="020F0502020204030203" pitchFamily="34" charset="0"/>
                          <a:cs typeface="Lato Light" panose="020F0502020204030203" pitchFamily="34" charset="0"/>
                        </a:rPr>
                        <a:t>poäng</a:t>
                      </a:r>
                      <a:r>
                        <a:rPr lang="fi-FI" sz="1200" b="1" dirty="0">
                          <a:effectLst/>
                          <a:latin typeface="Lato Light" panose="020F0502020204030203" pitchFamily="34" charset="0"/>
                          <a:ea typeface="Lato Light" panose="020F0502020204030203" pitchFamily="34" charset="0"/>
                          <a:cs typeface="Lato Light" panose="020F0502020204030203" pitchFamily="34" charset="0"/>
                        </a:rPr>
                        <a:t>    /100</a:t>
                      </a: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lnL w="12700" cap="flat" cmpd="sng" algn="ctr">
                      <a:solidFill>
                        <a:srgbClr val="000000"/>
                      </a:solidFill>
                      <a:prstDash val="solid"/>
                      <a:round/>
                      <a:headEnd type="none" w="med" len="med"/>
                      <a:tailEnd type="none" w="med" len="med"/>
                    </a:lnL>
                  </a:tcPr>
                </a:tc>
                <a:tc hMerge="1">
                  <a:txBody>
                    <a:bodyPr/>
                    <a:lstStyle/>
                    <a:p>
                      <a:endParaRPr lang="fi-FI"/>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299346434"/>
                  </a:ext>
                </a:extLst>
              </a:tr>
              <a:tr h="2667720">
                <a:tc gridSpan="4">
                  <a:txBody>
                    <a:bodyPr/>
                    <a:lstStyle/>
                    <a:p>
                      <a:pPr>
                        <a:lnSpc>
                          <a:spcPct val="107000"/>
                        </a:lnSpc>
                        <a:spcAft>
                          <a:spcPts val="800"/>
                        </a:spcAft>
                      </a:pPr>
                      <a:r>
                        <a:rPr lang="fi-FI" sz="1200" dirty="0" err="1">
                          <a:effectLst/>
                          <a:latin typeface="Lato Light" panose="020F0502020204030203" pitchFamily="34" charset="0"/>
                          <a:ea typeface="Lato Light" panose="020F0502020204030203" pitchFamily="34" charset="0"/>
                          <a:cs typeface="Lato Light" panose="020F0502020204030203" pitchFamily="34" charset="0"/>
                        </a:rPr>
                        <a:t>Mål</a:t>
                      </a:r>
                      <a:r>
                        <a:rPr lang="fi-FI" sz="1200" dirty="0">
                          <a:effectLst/>
                          <a:latin typeface="Lato Light" panose="020F0502020204030203" pitchFamily="34" charset="0"/>
                          <a:ea typeface="Lato Light" panose="020F0502020204030203" pitchFamily="34" charset="0"/>
                          <a:cs typeface="Lato Light" panose="020F0502020204030203" pitchFamily="34" charset="0"/>
                        </a:rPr>
                        <a:t> 1</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p>
                      <a:pPr>
                        <a:lnSpc>
                          <a:spcPct val="107000"/>
                        </a:lnSpc>
                        <a:spcAft>
                          <a:spcPts val="800"/>
                        </a:spcAft>
                      </a:pPr>
                      <a:r>
                        <a:rPr lang="fi-FI" sz="1200" dirty="0" err="1">
                          <a:effectLst/>
                          <a:latin typeface="Lato Light" panose="020F0502020204030203" pitchFamily="34" charset="0"/>
                          <a:ea typeface="Lato Light" panose="020F0502020204030203" pitchFamily="34" charset="0"/>
                          <a:cs typeface="Lato Light" panose="020F0502020204030203" pitchFamily="34" charset="0"/>
                        </a:rPr>
                        <a:t>Mål</a:t>
                      </a:r>
                      <a:r>
                        <a:rPr lang="fi-FI" sz="1200" dirty="0">
                          <a:effectLst/>
                          <a:latin typeface="Lato Light" panose="020F0502020204030203" pitchFamily="34" charset="0"/>
                          <a:ea typeface="Lato Light" panose="020F0502020204030203" pitchFamily="34" charset="0"/>
                          <a:cs typeface="Lato Light" panose="020F0502020204030203" pitchFamily="34" charset="0"/>
                        </a:rPr>
                        <a:t> 2</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fi-FI"/>
                    </a:p>
                  </a:txBody>
                  <a:tcPr>
                    <a:lnL w="12700" cap="flat" cmpd="sng" algn="ctr">
                      <a:solidFill>
                        <a:srgbClr val="000000"/>
                      </a:solidFill>
                      <a:prstDash val="solid"/>
                      <a:round/>
                      <a:headEnd type="none" w="med" len="med"/>
                      <a:tailEnd type="none" w="med" len="med"/>
                    </a:lnL>
                  </a:tcPr>
                </a:tc>
                <a:tc hMerge="1">
                  <a:txBody>
                    <a:bodyPr/>
                    <a:lstStyle/>
                    <a:p>
                      <a:endParaRPr lang="fi-FI"/>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427293174"/>
                  </a:ext>
                </a:extLst>
              </a:tr>
              <a:tr h="238221">
                <a:tc gridSpan="2">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fi-FI" sz="1200" b="1" dirty="0" err="1">
                          <a:effectLst/>
                          <a:latin typeface="Lato Light" panose="020F0502020204030203" pitchFamily="34" charset="0"/>
                          <a:ea typeface="Lato Light" panose="020F0502020204030203" pitchFamily="34" charset="0"/>
                          <a:cs typeface="Lato Light" panose="020F0502020204030203" pitchFamily="34" charset="0"/>
                        </a:rPr>
                        <a:t>Åtgärder</a:t>
                      </a:r>
                      <a:endParaRPr lang="fi-FI" sz="1200" b="1" dirty="0">
                        <a:effectLst/>
                        <a:latin typeface="Lato Light" panose="020F0502020204030203" pitchFamily="34" charset="0"/>
                        <a:ea typeface="Lato Light" panose="020F0502020204030203" pitchFamily="34" charset="0"/>
                        <a:cs typeface="Lato Light" panose="020F0502020204030203" pitchFamily="34" charset="0"/>
                      </a:endParaRPr>
                    </a:p>
                  </a:txBody>
                  <a:tcPr marL="61163" marR="61163"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fi-FI" sz="1200" b="1"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Toteuttajat</a:t>
                      </a:r>
                    </a:p>
                  </a:txBody>
                  <a:tcPr marL="61163" marR="61163" marT="0" marB="0" anchor="ctr">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fi-FI" sz="1200" b="1" dirty="0" err="1">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Tidtabell</a:t>
                      </a:r>
                      <a:endParaRPr lang="fi-FI" sz="1200" b="1"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endParaRPr>
                    </a:p>
                  </a:txBody>
                  <a:tcPr marL="61163" marR="61163" marT="0" marB="0" anchor="ctr">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04718339"/>
                  </a:ext>
                </a:extLst>
              </a:tr>
              <a:tr h="755882">
                <a:tc gridSpan="2">
                  <a:txBody>
                    <a:bodyPr/>
                    <a:lstStyle/>
                    <a:p>
                      <a:pPr>
                        <a:lnSpc>
                          <a:spcPct val="107000"/>
                        </a:lnSpc>
                        <a:spcAft>
                          <a:spcPts val="800"/>
                        </a:spcAft>
                      </a:pPr>
                      <a:endParaRPr lang="fi-FI" sz="1200" dirty="0">
                        <a:effectLst/>
                        <a:latin typeface="Lato Light" panose="020F0502020204030203" pitchFamily="34" charset="0"/>
                        <a:ea typeface="Lato Light" panose="020F0502020204030203" pitchFamily="34" charset="0"/>
                        <a:cs typeface="Lato Light" panose="020F0502020204030203" pitchFamily="34" charset="0"/>
                      </a:endParaRPr>
                    </a:p>
                  </a:txBody>
                  <a:tcPr marL="61163" marR="61163"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fi-FI" sz="12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200" dirty="0">
                        <a:effectLst/>
                        <a:latin typeface="Lato Light" panose="020F0502020204030203" pitchFamily="34" charset="0"/>
                        <a:ea typeface="Lato Light" panose="020F0502020204030203" pitchFamily="34" charset="0"/>
                        <a:cs typeface="Lato Light" panose="020F0502020204030203" pitchFamily="34" charset="0"/>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46839526"/>
                  </a:ext>
                </a:extLst>
              </a:tr>
              <a:tr h="755882">
                <a:tc gridSpan="2">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fi-FI" sz="1200" dirty="0">
                        <a:solidFill>
                          <a:schemeClr val="tx1"/>
                        </a:solidFill>
                        <a:effectLst/>
                        <a:latin typeface="+mn-lt"/>
                        <a:ea typeface="Calibri" panose="020F0502020204030204" pitchFamily="34" charset="0"/>
                        <a:cs typeface="Times New Roman"/>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48624142"/>
                  </a:ext>
                </a:extLst>
              </a:tr>
              <a:tr h="755882">
                <a:tc gridSpan="2">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fi-FI" sz="1200" dirty="0">
                        <a:solidFill>
                          <a:schemeClr val="tx1"/>
                        </a:solidFill>
                        <a:effectLst/>
                        <a:latin typeface="+mn-lt"/>
                        <a:ea typeface="Calibri" panose="020F0502020204030204" pitchFamily="34" charset="0"/>
                        <a:cs typeface="Times New Roman"/>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03118524"/>
                  </a:ext>
                </a:extLst>
              </a:tr>
              <a:tr h="755882">
                <a:tc gridSpan="2">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fi-FI" sz="1200" dirty="0">
                        <a:solidFill>
                          <a:schemeClr val="tx1"/>
                        </a:solidFill>
                        <a:effectLst/>
                        <a:latin typeface="+mn-lt"/>
                        <a:ea typeface="Calibri" panose="020F0502020204030204" pitchFamily="34" charset="0"/>
                        <a:cs typeface="Times New Roman"/>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06850141"/>
                  </a:ext>
                </a:extLst>
              </a:tr>
            </a:tbl>
          </a:graphicData>
        </a:graphic>
      </p:graphicFrame>
      <p:sp>
        <p:nvSpPr>
          <p:cNvPr id="4" name="Tekstiruutu 3">
            <a:extLst>
              <a:ext uri="{FF2B5EF4-FFF2-40B4-BE49-F238E27FC236}">
                <a16:creationId xmlns:a16="http://schemas.microsoft.com/office/drawing/2014/main" id="{B3D26665-9864-4E05-AF12-4526EBE14C20}"/>
              </a:ext>
            </a:extLst>
          </p:cNvPr>
          <p:cNvSpPr txBox="1"/>
          <p:nvPr/>
        </p:nvSpPr>
        <p:spPr>
          <a:xfrm>
            <a:off x="2565514" y="1903595"/>
            <a:ext cx="7060970" cy="3050579"/>
          </a:xfrm>
          <a:prstGeom prst="rect">
            <a:avLst/>
          </a:prstGeom>
          <a:ln>
            <a:solidFill>
              <a:srgbClr val="F26529"/>
            </a:solidFill>
          </a:ln>
          <a:effectLst>
            <a:glow rad="63500">
              <a:schemeClr val="accent3">
                <a:satMod val="175000"/>
                <a:alpha val="40000"/>
              </a:schemeClr>
            </a:glow>
          </a:effectLst>
        </p:spPr>
        <p:style>
          <a:lnRef idx="2">
            <a:schemeClr val="accent4"/>
          </a:lnRef>
          <a:fillRef idx="1">
            <a:schemeClr val="lt1"/>
          </a:fillRef>
          <a:effectRef idx="0">
            <a:schemeClr val="accent4"/>
          </a:effectRef>
          <a:fontRef idx="minor">
            <a:schemeClr val="dk1"/>
          </a:fontRef>
        </p:style>
        <p:txBody>
          <a:bodyPr wrap="square" rtlCol="0">
            <a:spAutoFit/>
          </a:bodyPr>
          <a:lstStyle/>
          <a:p>
            <a:pPr>
              <a:lnSpc>
                <a:spcPct val="150000"/>
              </a:lnSpc>
            </a:pPr>
            <a:r>
              <a:rPr lang="fi-FI" b="1" dirty="0" err="1">
                <a:latin typeface="Lato Light" panose="020F0502020204030203" pitchFamily="34" charset="0"/>
                <a:ea typeface="Lato Light" panose="020F0502020204030203" pitchFamily="34" charset="0"/>
                <a:cs typeface="Lato Light" panose="020F0502020204030203" pitchFamily="34" charset="0"/>
              </a:rPr>
              <a:t>Påståenden</a:t>
            </a:r>
            <a:endParaRPr lang="fi-FI" b="1" dirty="0">
              <a:latin typeface="Lato Light" panose="020F0502020204030203" pitchFamily="34" charset="0"/>
              <a:ea typeface="Lato Light" panose="020F0502020204030203" pitchFamily="34" charset="0"/>
              <a:cs typeface="Lato Light" panose="020F0502020204030203" pitchFamily="34" charset="0"/>
            </a:endParaRPr>
          </a:p>
          <a:p>
            <a:pPr marL="342900" indent="-342900">
              <a:lnSpc>
                <a:spcPct val="150000"/>
              </a:lnSpc>
              <a:buAutoNum type="arabicPeriod"/>
            </a:pPr>
            <a:r>
              <a:rPr lang="fi-FI" sz="1400" dirty="0" err="1">
                <a:latin typeface="Lato Light" panose="020F0502020204030203" pitchFamily="34" charset="0"/>
                <a:ea typeface="Lato Light" panose="020F0502020204030203" pitchFamily="34" charset="0"/>
                <a:cs typeface="Lato Light" panose="020F0502020204030203" pitchFamily="34" charset="0"/>
              </a:rPr>
              <a:t>Skolmåltider</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och</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matpedagogiken</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tas</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regelbundet</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upp</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på</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personalmöten</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b="1" dirty="0">
                <a:latin typeface="Lato Light" panose="020F0502020204030203" pitchFamily="34" charset="0"/>
                <a:ea typeface="Lato Light" panose="020F0502020204030203" pitchFamily="34" charset="0"/>
                <a:cs typeface="Lato Light" panose="020F0502020204030203" pitchFamily="34" charset="0"/>
              </a:rPr>
              <a:t>/100</a:t>
            </a:r>
          </a:p>
          <a:p>
            <a:pPr marL="342900" indent="-342900">
              <a:lnSpc>
                <a:spcPct val="150000"/>
              </a:lnSpc>
              <a:buAutoNum type="arabicPeriod"/>
            </a:pPr>
            <a:r>
              <a:rPr lang="fi-FI" sz="1400" dirty="0" err="1">
                <a:latin typeface="Lato Light" panose="020F0502020204030203" pitchFamily="34" charset="0"/>
                <a:ea typeface="Lato Light" panose="020F0502020204030203" pitchFamily="34" charset="0"/>
                <a:cs typeface="Lato Light" panose="020F0502020204030203" pitchFamily="34" charset="0"/>
              </a:rPr>
              <a:t>Ämnen</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som</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rör</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mat</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och</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ätande</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behandlas</a:t>
            </a:r>
            <a:r>
              <a:rPr lang="fi-FI" sz="1400" dirty="0">
                <a:latin typeface="Lato Light" panose="020F0502020204030203" pitchFamily="34" charset="0"/>
                <a:ea typeface="Lato Light" panose="020F0502020204030203" pitchFamily="34" charset="0"/>
                <a:cs typeface="Lato Light" panose="020F0502020204030203" pitchFamily="34" charset="0"/>
              </a:rPr>
              <a:t> i </a:t>
            </a:r>
            <a:r>
              <a:rPr lang="fi-FI" sz="1400" dirty="0" err="1">
                <a:latin typeface="Lato Light" panose="020F0502020204030203" pitchFamily="34" charset="0"/>
                <a:ea typeface="Lato Light" panose="020F0502020204030203" pitchFamily="34" charset="0"/>
                <a:cs typeface="Lato Light" panose="020F0502020204030203" pitchFamily="34" charset="0"/>
              </a:rPr>
              <a:t>det</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elevhälsöteamet</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b="1" dirty="0">
                <a:latin typeface="Lato Light" panose="020F0502020204030203" pitchFamily="34" charset="0"/>
                <a:ea typeface="Lato Light" panose="020F0502020204030203" pitchFamily="34" charset="0"/>
                <a:cs typeface="Lato Light" panose="020F0502020204030203" pitchFamily="34" charset="0"/>
              </a:rPr>
              <a:t>/100</a:t>
            </a:r>
          </a:p>
          <a:p>
            <a:pPr marL="342900" indent="-342900">
              <a:lnSpc>
                <a:spcPct val="150000"/>
              </a:lnSpc>
              <a:buAutoNum type="arabicPeriod"/>
            </a:pPr>
            <a:r>
              <a:rPr lang="fi-FI" sz="1400" dirty="0" err="1">
                <a:latin typeface="Lato Light" panose="020F0502020204030203" pitchFamily="34" charset="0"/>
                <a:ea typeface="Lato Light" panose="020F0502020204030203" pitchFamily="34" charset="0"/>
                <a:cs typeface="Lato Light" panose="020F0502020204030203" pitchFamily="34" charset="0"/>
              </a:rPr>
              <a:t>Köks</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eller</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måltidspersonalen</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samarbetar</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med</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undervisningspersonalen</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och</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eleverna</a:t>
            </a:r>
            <a:r>
              <a:rPr lang="fi-FI" sz="1400" dirty="0">
                <a:latin typeface="Lato Light" panose="020F0502020204030203" pitchFamily="34" charset="0"/>
                <a:ea typeface="Lato Light" panose="020F0502020204030203" pitchFamily="34" charset="0"/>
                <a:cs typeface="Lato Light" panose="020F0502020204030203" pitchFamily="34" charset="0"/>
              </a:rPr>
              <a:t> i </a:t>
            </a:r>
            <a:r>
              <a:rPr lang="fi-FI" sz="1400" dirty="0" err="1">
                <a:latin typeface="Lato Light" panose="020F0502020204030203" pitchFamily="34" charset="0"/>
                <a:ea typeface="Lato Light" panose="020F0502020204030203" pitchFamily="34" charset="0"/>
                <a:cs typeface="Lato Light" panose="020F0502020204030203" pitchFamily="34" charset="0"/>
              </a:rPr>
              <a:t>matpedagogiken</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b="1" dirty="0">
                <a:latin typeface="Lato Light" panose="020F0502020204030203" pitchFamily="34" charset="0"/>
                <a:ea typeface="Lato Light" panose="020F0502020204030203" pitchFamily="34" charset="0"/>
                <a:cs typeface="Lato Light" panose="020F0502020204030203" pitchFamily="34" charset="0"/>
              </a:rPr>
              <a:t>/100</a:t>
            </a:r>
          </a:p>
          <a:p>
            <a:pPr marL="342900" indent="-342900">
              <a:lnSpc>
                <a:spcPct val="150000"/>
              </a:lnSpc>
              <a:buAutoNum type="arabicPeriod"/>
            </a:pPr>
            <a:r>
              <a:rPr lang="fi-FI" sz="1400" dirty="0" err="1">
                <a:latin typeface="Lato Light" panose="020F0502020204030203" pitchFamily="34" charset="0"/>
                <a:ea typeface="Lato Light" panose="020F0502020204030203" pitchFamily="34" charset="0"/>
                <a:cs typeface="Lato Light" panose="020F0502020204030203" pitchFamily="34" charset="0"/>
              </a:rPr>
              <a:t>Vårdnadshavarna</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informeras</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regelbundet</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om</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skolmåltiderna</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b="1" dirty="0">
                <a:latin typeface="Lato Light" panose="020F0502020204030203" pitchFamily="34" charset="0"/>
                <a:ea typeface="Lato Light" panose="020F0502020204030203" pitchFamily="34" charset="0"/>
                <a:cs typeface="Lato Light" panose="020F0502020204030203" pitchFamily="34" charset="0"/>
              </a:rPr>
              <a:t>/100</a:t>
            </a:r>
            <a:endParaRPr lang="fi-FI" sz="1400" dirty="0">
              <a:latin typeface="Lato Light" panose="020F0502020204030203" pitchFamily="34" charset="0"/>
              <a:ea typeface="Lato Light" panose="020F0502020204030203" pitchFamily="34" charset="0"/>
              <a:cs typeface="Lato Light" panose="020F0502020204030203" pitchFamily="34" charset="0"/>
            </a:endParaRPr>
          </a:p>
          <a:p>
            <a:pPr marL="342900" indent="-342900">
              <a:lnSpc>
                <a:spcPct val="150000"/>
              </a:lnSpc>
              <a:buAutoNum type="arabicPeriod"/>
            </a:pPr>
            <a:r>
              <a:rPr lang="fi-FI" sz="1400" dirty="0" err="1">
                <a:latin typeface="Lato Light" panose="020F0502020204030203" pitchFamily="34" charset="0"/>
                <a:ea typeface="Lato Light" panose="020F0502020204030203" pitchFamily="34" charset="0"/>
                <a:cs typeface="Lato Light" panose="020F0502020204030203" pitchFamily="34" charset="0"/>
              </a:rPr>
              <a:t>Elevkåren</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eller</a:t>
            </a:r>
            <a:r>
              <a:rPr lang="fi-FI" sz="1400" dirty="0">
                <a:latin typeface="Lato Light" panose="020F0502020204030203" pitchFamily="34" charset="0"/>
                <a:ea typeface="Lato Light" panose="020F0502020204030203" pitchFamily="34" charset="0"/>
                <a:cs typeface="Lato Light" panose="020F0502020204030203" pitchFamily="34" charset="0"/>
              </a:rPr>
              <a:t> annan </a:t>
            </a:r>
            <a:r>
              <a:rPr lang="fi-FI" sz="1400" dirty="0" err="1">
                <a:latin typeface="Lato Light" panose="020F0502020204030203" pitchFamily="34" charset="0"/>
                <a:ea typeface="Lato Light" panose="020F0502020204030203" pitchFamily="34" charset="0"/>
                <a:cs typeface="Lato Light" panose="020F0502020204030203" pitchFamily="34" charset="0"/>
              </a:rPr>
              <a:t>elevgrupp</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behandlar</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skollunchen</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regelbundet</a:t>
            </a:r>
            <a:r>
              <a:rPr lang="fi-FI" sz="1400" dirty="0">
                <a:latin typeface="Lato Light" panose="020F0502020204030203" pitchFamily="34" charset="0"/>
                <a:ea typeface="Lato Light" panose="020F0502020204030203" pitchFamily="34" charset="0"/>
                <a:cs typeface="Lato Light" panose="020F0502020204030203" pitchFamily="34" charset="0"/>
              </a:rPr>
              <a:t> i </a:t>
            </a:r>
            <a:r>
              <a:rPr lang="fi-FI" sz="1400" dirty="0" err="1">
                <a:latin typeface="Lato Light" panose="020F0502020204030203" pitchFamily="34" charset="0"/>
                <a:ea typeface="Lato Light" panose="020F0502020204030203" pitchFamily="34" charset="0"/>
                <a:cs typeface="Lato Light" panose="020F0502020204030203" pitchFamily="34" charset="0"/>
              </a:rPr>
              <a:t>sina</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möten</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b="1" dirty="0">
                <a:latin typeface="Lato Light" panose="020F0502020204030203" pitchFamily="34" charset="0"/>
                <a:ea typeface="Lato Light" panose="020F0502020204030203" pitchFamily="34" charset="0"/>
                <a:cs typeface="Lato Light" panose="020F0502020204030203" pitchFamily="34" charset="0"/>
              </a:rPr>
              <a:t>/100</a:t>
            </a:r>
          </a:p>
          <a:p>
            <a:pPr marL="342900" indent="-342900">
              <a:lnSpc>
                <a:spcPct val="150000"/>
              </a:lnSpc>
              <a:buAutoNum type="arabicPeriod"/>
            </a:pPr>
            <a:r>
              <a:rPr lang="fi-FI" sz="1400" dirty="0" err="1">
                <a:latin typeface="Lato Light" panose="020F0502020204030203" pitchFamily="34" charset="0"/>
                <a:ea typeface="Lato Light" panose="020F0502020204030203" pitchFamily="34" charset="0"/>
                <a:cs typeface="Lato Light" panose="020F0502020204030203" pitchFamily="34" charset="0"/>
              </a:rPr>
              <a:t>Skolan</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samarbetar</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med</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lokala</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äktörer</a:t>
            </a:r>
            <a:r>
              <a:rPr lang="fi-FI" sz="1400" dirty="0">
                <a:latin typeface="Lato Light" panose="020F0502020204030203" pitchFamily="34" charset="0"/>
                <a:ea typeface="Lato Light" panose="020F0502020204030203" pitchFamily="34" charset="0"/>
                <a:cs typeface="Lato Light" panose="020F0502020204030203" pitchFamily="34" charset="0"/>
              </a:rPr>
              <a:t> i </a:t>
            </a:r>
            <a:r>
              <a:rPr lang="fi-FI" sz="1400" dirty="0" err="1">
                <a:latin typeface="Lato Light" panose="020F0502020204030203" pitchFamily="34" charset="0"/>
                <a:ea typeface="Lato Light" panose="020F0502020204030203" pitchFamily="34" charset="0"/>
                <a:cs typeface="Lato Light" panose="020F0502020204030203" pitchFamily="34" charset="0"/>
              </a:rPr>
              <a:t>matpedagogiken</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b="1" dirty="0">
                <a:latin typeface="Lato Light" panose="020F0502020204030203" pitchFamily="34" charset="0"/>
                <a:ea typeface="Lato Light" panose="020F0502020204030203" pitchFamily="34" charset="0"/>
                <a:cs typeface="Lato Light" panose="020F0502020204030203" pitchFamily="34" charset="0"/>
              </a:rPr>
              <a:t>/100</a:t>
            </a:r>
            <a:endParaRPr lang="fi-FI" sz="140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13850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9" presetClass="emph" presetSubtype="0" nodeType="withEffect">
                                  <p:stCondLst>
                                    <p:cond delay="0"/>
                                  </p:stCondLst>
                                  <p:endCondLst>
                                    <p:cond evt="onNext" delay="0">
                                      <p:tgtEl>
                                        <p:sldTgt/>
                                      </p:tgtEl>
                                    </p:cond>
                                  </p:end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6529"/>
        </a:solidFill>
        <a:effectLst/>
      </p:bgPr>
    </p:bg>
    <p:spTree>
      <p:nvGrpSpPr>
        <p:cNvPr id="1" name=""/>
        <p:cNvGrpSpPr/>
        <p:nvPr/>
      </p:nvGrpSpPr>
      <p:grpSpPr>
        <a:xfrm>
          <a:off x="0" y="0"/>
          <a:ext cx="0" cy="0"/>
          <a:chOff x="0" y="0"/>
          <a:chExt cx="0" cy="0"/>
        </a:xfrm>
      </p:grpSpPr>
      <p:graphicFrame>
        <p:nvGraphicFramePr>
          <p:cNvPr id="6" name="Taulukko 5">
            <a:extLst>
              <a:ext uri="{FF2B5EF4-FFF2-40B4-BE49-F238E27FC236}">
                <a16:creationId xmlns:a16="http://schemas.microsoft.com/office/drawing/2014/main" id="{DF9210CC-C319-41A2-82D9-F4F7CD704C54}"/>
              </a:ext>
            </a:extLst>
          </p:cNvPr>
          <p:cNvGraphicFramePr>
            <a:graphicFrameLocks noGrp="1"/>
          </p:cNvGraphicFramePr>
          <p:nvPr>
            <p:extLst>
              <p:ext uri="{D42A27DB-BD31-4B8C-83A1-F6EECF244321}">
                <p14:modId xmlns:p14="http://schemas.microsoft.com/office/powerpoint/2010/main" val="257132677"/>
              </p:ext>
            </p:extLst>
          </p:nvPr>
        </p:nvGraphicFramePr>
        <p:xfrm>
          <a:off x="406402" y="682171"/>
          <a:ext cx="11393712" cy="5789935"/>
        </p:xfrm>
        <a:graphic>
          <a:graphicData uri="http://schemas.openxmlformats.org/drawingml/2006/table">
            <a:tbl>
              <a:tblPr firstRow="1" firstCol="1" bandRow="1"/>
              <a:tblGrid>
                <a:gridCol w="2278742">
                  <a:extLst>
                    <a:ext uri="{9D8B030D-6E8A-4147-A177-3AD203B41FA5}">
                      <a16:colId xmlns:a16="http://schemas.microsoft.com/office/drawing/2014/main" val="1096344709"/>
                    </a:ext>
                  </a:extLst>
                </a:gridCol>
                <a:gridCol w="2278743">
                  <a:extLst>
                    <a:ext uri="{9D8B030D-6E8A-4147-A177-3AD203B41FA5}">
                      <a16:colId xmlns:a16="http://schemas.microsoft.com/office/drawing/2014/main" val="2530867390"/>
                    </a:ext>
                  </a:extLst>
                </a:gridCol>
                <a:gridCol w="2278742">
                  <a:extLst>
                    <a:ext uri="{9D8B030D-6E8A-4147-A177-3AD203B41FA5}">
                      <a16:colId xmlns:a16="http://schemas.microsoft.com/office/drawing/2014/main" val="3420230794"/>
                    </a:ext>
                  </a:extLst>
                </a:gridCol>
                <a:gridCol w="2278743">
                  <a:extLst>
                    <a:ext uri="{9D8B030D-6E8A-4147-A177-3AD203B41FA5}">
                      <a16:colId xmlns:a16="http://schemas.microsoft.com/office/drawing/2014/main" val="2986237067"/>
                    </a:ext>
                  </a:extLst>
                </a:gridCol>
                <a:gridCol w="2278742">
                  <a:extLst>
                    <a:ext uri="{9D8B030D-6E8A-4147-A177-3AD203B41FA5}">
                      <a16:colId xmlns:a16="http://schemas.microsoft.com/office/drawing/2014/main" val="764519771"/>
                    </a:ext>
                  </a:extLst>
                </a:gridCol>
              </a:tblGrid>
              <a:tr h="507459">
                <a:tc>
                  <a:txBody>
                    <a:bodyPr/>
                    <a:lstStyle/>
                    <a:p>
                      <a:pPr>
                        <a:lnSpc>
                          <a:spcPct val="107000"/>
                        </a:lnSpc>
                        <a:spcAft>
                          <a:spcPts val="800"/>
                        </a:spcAft>
                      </a:pPr>
                      <a:r>
                        <a:rPr lang="fi-FI" sz="1400" dirty="0" err="1">
                          <a:effectLst/>
                          <a:latin typeface="Calibri" panose="020F0502020204030204" pitchFamily="34" charset="0"/>
                          <a:ea typeface="Calibri" panose="020F0502020204030204" pitchFamily="34" charset="0"/>
                          <a:cs typeface="Times New Roman" panose="02020603050405020304" pitchFamily="18" charset="0"/>
                        </a:rPr>
                        <a:t>Mål</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i-FI" sz="1400" dirty="0" err="1">
                          <a:effectLst/>
                          <a:latin typeface="Calibri" panose="020F0502020204030204" pitchFamily="34" charset="0"/>
                          <a:ea typeface="Calibri" panose="020F0502020204030204" pitchFamily="34" charset="0"/>
                          <a:cs typeface="Times New Roman" panose="02020603050405020304" pitchFamily="18" charset="0"/>
                        </a:rPr>
                        <a:t>Hur</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uppnåddes</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målet</a:t>
                      </a:r>
                      <a:r>
                        <a:rPr lang="fi-FI" sz="1400" dirty="0">
                          <a:effectLst/>
                          <a:latin typeface="Calibri" panose="020F0502020204030204" pitchFamily="34" charset="0"/>
                          <a:ea typeface="Calibri" panose="020F0502020204030204" pitchFamily="34" charset="0"/>
                          <a:cs typeface="Times New Roman" panose="02020603050405020304" pitchFamily="18" charset="0"/>
                        </a:rPr>
                        <a:t>?</a:t>
                      </a: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i-FI" sz="1400" dirty="0" err="1">
                          <a:effectLst/>
                          <a:latin typeface="Calibri" panose="020F0502020204030204" pitchFamily="34" charset="0"/>
                          <a:ea typeface="Calibri" panose="020F0502020204030204" pitchFamily="34" charset="0"/>
                          <a:cs typeface="Times New Roman" panose="02020603050405020304" pitchFamily="18" charset="0"/>
                        </a:rPr>
                        <a:t>Vilka</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erfarenheter</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fick</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ni</a:t>
                      </a:r>
                      <a:r>
                        <a:rPr lang="fi-FI" sz="1400" dirty="0">
                          <a:effectLst/>
                          <a:latin typeface="Calibri" panose="020F0502020204030204" pitchFamily="34" charset="0"/>
                          <a:ea typeface="Calibri" panose="020F0502020204030204" pitchFamily="34" charset="0"/>
                          <a:cs typeface="Times New Roman" panose="02020603050405020304" pitchFamily="18" charset="0"/>
                        </a:rPr>
                        <a:t>?</a:t>
                      </a: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i-FI" sz="1400" dirty="0" err="1">
                          <a:effectLst/>
                          <a:latin typeface="Calibri" panose="020F0502020204030204" pitchFamily="34" charset="0"/>
                          <a:ea typeface="Calibri" panose="020F0502020204030204" pitchFamily="34" charset="0"/>
                          <a:cs typeface="Times New Roman" panose="02020603050405020304" pitchFamily="18" charset="0"/>
                        </a:rPr>
                        <a:t>Vilken</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verksamhet</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vill</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ni</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fortsättä</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med</a:t>
                      </a:r>
                      <a:r>
                        <a:rPr lang="fi-FI" sz="1400" dirty="0">
                          <a:effectLst/>
                          <a:latin typeface="Calibri" panose="020F0502020204030204" pitchFamily="34" charset="0"/>
                          <a:ea typeface="Calibri" panose="020F0502020204030204" pitchFamily="34" charset="0"/>
                          <a:cs typeface="Times New Roman" panose="02020603050405020304" pitchFamily="18" charset="0"/>
                        </a:rPr>
                        <a:t>?</a:t>
                      </a: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i-FI" sz="1400" dirty="0" err="1">
                          <a:effectLst/>
                          <a:latin typeface="Calibri" panose="020F0502020204030204" pitchFamily="34" charset="0"/>
                          <a:ea typeface="Calibri" panose="020F0502020204030204" pitchFamily="34" charset="0"/>
                          <a:cs typeface="Times New Roman" panose="02020603050405020304" pitchFamily="18" charset="0"/>
                        </a:rPr>
                        <a:t>Vad</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kommer</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ni</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inte</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längre</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att</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göra</a:t>
                      </a:r>
                      <a:r>
                        <a:rPr lang="fi-FI" sz="1400" dirty="0">
                          <a:effectLst/>
                          <a:latin typeface="Calibri" panose="020F0502020204030204" pitchFamily="34" charset="0"/>
                          <a:ea typeface="Calibri" panose="020F0502020204030204" pitchFamily="34" charset="0"/>
                          <a:cs typeface="Times New Roman" panose="02020603050405020304" pitchFamily="18" charset="0"/>
                        </a:rPr>
                        <a:t>?</a:t>
                      </a: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69212784"/>
                  </a:ext>
                </a:extLst>
              </a:tr>
              <a:tr h="2293192">
                <a:tc>
                  <a:txBody>
                    <a:bodyPr/>
                    <a:lstStyle/>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68812636"/>
                  </a:ext>
                </a:extLst>
              </a:tr>
              <a:tr h="2989284">
                <a:tc>
                  <a:txBody>
                    <a:bodyPr/>
                    <a:lstStyle/>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46755413"/>
                  </a:ext>
                </a:extLst>
              </a:tr>
            </a:tbl>
          </a:graphicData>
        </a:graphic>
      </p:graphicFrame>
      <p:sp>
        <p:nvSpPr>
          <p:cNvPr id="2" name="Tekstiruutu 1">
            <a:extLst>
              <a:ext uri="{FF2B5EF4-FFF2-40B4-BE49-F238E27FC236}">
                <a16:creationId xmlns:a16="http://schemas.microsoft.com/office/drawing/2014/main" id="{F0073743-CFCB-42AD-AEDD-FAEEF5B74628}"/>
              </a:ext>
            </a:extLst>
          </p:cNvPr>
          <p:cNvSpPr txBox="1"/>
          <p:nvPr/>
        </p:nvSpPr>
        <p:spPr>
          <a:xfrm>
            <a:off x="336952" y="201228"/>
            <a:ext cx="47649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Samarbete</a:t>
            </a:r>
            <a:r>
              <a:rPr kumimoji="0" lang="fi-FI" sz="1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i-FI" sz="1800" b="1"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som</a:t>
            </a:r>
            <a:r>
              <a:rPr kumimoji="0" lang="fi-FI" sz="1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i-FI" sz="1800" b="1"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främjar</a:t>
            </a:r>
            <a:r>
              <a:rPr kumimoji="0" lang="fi-FI" sz="1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i-FI" sz="1800" b="1"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matpedagogiken</a:t>
            </a:r>
            <a:endParaRPr kumimoji="0" lang="fi-FI" sz="1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0363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3CC48"/>
        </a:solidFill>
        <a:effectLst/>
      </p:bgPr>
    </p:bg>
    <p:spTree>
      <p:nvGrpSpPr>
        <p:cNvPr id="1" name=""/>
        <p:cNvGrpSpPr/>
        <p:nvPr/>
      </p:nvGrpSpPr>
      <p:grpSpPr>
        <a:xfrm>
          <a:off x="0" y="0"/>
          <a:ext cx="0" cy="0"/>
          <a:chOff x="0" y="0"/>
          <a:chExt cx="0" cy="0"/>
        </a:xfrm>
      </p:grpSpPr>
      <p:graphicFrame>
        <p:nvGraphicFramePr>
          <p:cNvPr id="2" name="Taulukko 1">
            <a:extLst>
              <a:ext uri="{FF2B5EF4-FFF2-40B4-BE49-F238E27FC236}">
                <a16:creationId xmlns:a16="http://schemas.microsoft.com/office/drawing/2014/main" id="{505B8D66-1441-414E-ADC8-8658E504D453}"/>
              </a:ext>
            </a:extLst>
          </p:cNvPr>
          <p:cNvGraphicFramePr>
            <a:graphicFrameLocks noGrp="1"/>
          </p:cNvGraphicFramePr>
          <p:nvPr>
            <p:extLst>
              <p:ext uri="{D42A27DB-BD31-4B8C-83A1-F6EECF244321}">
                <p14:modId xmlns:p14="http://schemas.microsoft.com/office/powerpoint/2010/main" val="2407791026"/>
              </p:ext>
            </p:extLst>
          </p:nvPr>
        </p:nvGraphicFramePr>
        <p:xfrm>
          <a:off x="410995" y="306659"/>
          <a:ext cx="11370009" cy="6244453"/>
        </p:xfrm>
        <a:graphic>
          <a:graphicData uri="http://schemas.openxmlformats.org/drawingml/2006/table">
            <a:tbl>
              <a:tblPr firstRow="1" firstCol="1" bandRow="1"/>
              <a:tblGrid>
                <a:gridCol w="5208305">
                  <a:extLst>
                    <a:ext uri="{9D8B030D-6E8A-4147-A177-3AD203B41FA5}">
                      <a16:colId xmlns:a16="http://schemas.microsoft.com/office/drawing/2014/main" val="3250449122"/>
                    </a:ext>
                  </a:extLst>
                </a:gridCol>
                <a:gridCol w="2885873">
                  <a:extLst>
                    <a:ext uri="{9D8B030D-6E8A-4147-A177-3AD203B41FA5}">
                      <a16:colId xmlns:a16="http://schemas.microsoft.com/office/drawing/2014/main" val="2884435814"/>
                    </a:ext>
                  </a:extLst>
                </a:gridCol>
                <a:gridCol w="2029216">
                  <a:extLst>
                    <a:ext uri="{9D8B030D-6E8A-4147-A177-3AD203B41FA5}">
                      <a16:colId xmlns:a16="http://schemas.microsoft.com/office/drawing/2014/main" val="2265228870"/>
                    </a:ext>
                  </a:extLst>
                </a:gridCol>
                <a:gridCol w="1246615">
                  <a:extLst>
                    <a:ext uri="{9D8B030D-6E8A-4147-A177-3AD203B41FA5}">
                      <a16:colId xmlns:a16="http://schemas.microsoft.com/office/drawing/2014/main" val="806687732"/>
                    </a:ext>
                  </a:extLst>
                </a:gridCol>
              </a:tblGrid>
              <a:tr h="314984">
                <a:tc>
                  <a:txBody>
                    <a:bodyPr/>
                    <a:lstStyle/>
                    <a:p>
                      <a:pPr>
                        <a:lnSpc>
                          <a:spcPct val="115000"/>
                        </a:lnSpc>
                        <a:spcAft>
                          <a:spcPts val="800"/>
                        </a:spcAft>
                      </a:pPr>
                      <a:r>
                        <a:rPr lang="fi-FI" sz="1600" b="1" dirty="0" err="1">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Stöd</a:t>
                      </a:r>
                      <a:r>
                        <a:rPr lang="fi-FI" sz="1600" b="1"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 </a:t>
                      </a:r>
                      <a:r>
                        <a:rPr lang="fi-FI" sz="1600" b="1" dirty="0" err="1">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och</a:t>
                      </a:r>
                      <a:r>
                        <a:rPr lang="fi-FI" sz="1600" b="1"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 </a:t>
                      </a:r>
                      <a:r>
                        <a:rPr lang="fi-FI" sz="1600" b="1" dirty="0" err="1">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kontinuitet</a:t>
                      </a:r>
                      <a:r>
                        <a:rPr lang="fi-FI" sz="1600" b="1"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 för </a:t>
                      </a:r>
                      <a:r>
                        <a:rPr lang="fi-FI" sz="1600" b="1" dirty="0" err="1">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matpedagogiken</a:t>
                      </a:r>
                      <a:endParaRPr lang="fi-FI" sz="1600" b="1"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endParaRP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15000"/>
                        </a:lnSpc>
                        <a:spcAft>
                          <a:spcPts val="800"/>
                        </a:spcAft>
                      </a:pPr>
                      <a:r>
                        <a:rPr lang="fi-FI" sz="1200" b="1" dirty="0" err="1">
                          <a:effectLst/>
                          <a:latin typeface="Lato Light" panose="020F0502020204030203" pitchFamily="34" charset="0"/>
                          <a:ea typeface="Lato Light" panose="020F0502020204030203" pitchFamily="34" charset="0"/>
                          <a:cs typeface="Lato Light" panose="020F0502020204030203" pitchFamily="34" charset="0"/>
                        </a:rPr>
                        <a:t>poäng</a:t>
                      </a:r>
                      <a:r>
                        <a:rPr lang="fi-FI" sz="1200" b="1" dirty="0">
                          <a:effectLst/>
                          <a:latin typeface="Lato Light" panose="020F0502020204030203" pitchFamily="34" charset="0"/>
                          <a:ea typeface="Lato Light" panose="020F0502020204030203" pitchFamily="34" charset="0"/>
                          <a:cs typeface="Lato Light" panose="020F0502020204030203" pitchFamily="34" charset="0"/>
                        </a:rPr>
                        <a:t>    /100</a:t>
                      </a: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lnL w="12700" cap="flat" cmpd="sng" algn="ctr">
                      <a:solidFill>
                        <a:srgbClr val="000000"/>
                      </a:solidFill>
                      <a:prstDash val="solid"/>
                      <a:round/>
                      <a:headEnd type="none" w="med" len="med"/>
                      <a:tailEnd type="none" w="med" len="med"/>
                    </a:lnL>
                  </a:tcPr>
                </a:tc>
                <a:tc hMerge="1">
                  <a:txBody>
                    <a:bodyPr/>
                    <a:lstStyle/>
                    <a:p>
                      <a:endParaRPr lang="fi-FI"/>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299346434"/>
                  </a:ext>
                </a:extLst>
              </a:tr>
              <a:tr h="2667720">
                <a:tc gridSpan="4">
                  <a:txBody>
                    <a:bodyPr/>
                    <a:lstStyle/>
                    <a:p>
                      <a:pPr>
                        <a:lnSpc>
                          <a:spcPct val="107000"/>
                        </a:lnSpc>
                        <a:spcAft>
                          <a:spcPts val="800"/>
                        </a:spcAft>
                      </a:pPr>
                      <a:r>
                        <a:rPr lang="fi-FI" sz="1200" dirty="0" err="1">
                          <a:effectLst/>
                          <a:latin typeface="Lato Light" panose="020F0502020204030203" pitchFamily="34" charset="0"/>
                          <a:ea typeface="Lato Light" panose="020F0502020204030203" pitchFamily="34" charset="0"/>
                          <a:cs typeface="Lato Light" panose="020F0502020204030203" pitchFamily="34" charset="0"/>
                        </a:rPr>
                        <a:t>Mål</a:t>
                      </a:r>
                      <a:r>
                        <a:rPr lang="fi-FI" sz="1200" dirty="0">
                          <a:effectLst/>
                          <a:latin typeface="Lato Light" panose="020F0502020204030203" pitchFamily="34" charset="0"/>
                          <a:ea typeface="Lato Light" panose="020F0502020204030203" pitchFamily="34" charset="0"/>
                          <a:cs typeface="Lato Light" panose="020F0502020204030203" pitchFamily="34" charset="0"/>
                        </a:rPr>
                        <a:t> 1</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p>
                      <a:pPr>
                        <a:lnSpc>
                          <a:spcPct val="107000"/>
                        </a:lnSpc>
                        <a:spcAft>
                          <a:spcPts val="800"/>
                        </a:spcAft>
                      </a:pPr>
                      <a:r>
                        <a:rPr lang="fi-FI" sz="1200" dirty="0" err="1">
                          <a:effectLst/>
                          <a:latin typeface="Lato Light" panose="020F0502020204030203" pitchFamily="34" charset="0"/>
                          <a:ea typeface="Lato Light" panose="020F0502020204030203" pitchFamily="34" charset="0"/>
                          <a:cs typeface="Lato Light" panose="020F0502020204030203" pitchFamily="34" charset="0"/>
                        </a:rPr>
                        <a:t>Mål</a:t>
                      </a:r>
                      <a:r>
                        <a:rPr lang="fi-FI" sz="1200" dirty="0">
                          <a:effectLst/>
                          <a:latin typeface="Lato Light" panose="020F0502020204030203" pitchFamily="34" charset="0"/>
                          <a:ea typeface="Lato Light" panose="020F0502020204030203" pitchFamily="34" charset="0"/>
                          <a:cs typeface="Lato Light" panose="020F0502020204030203" pitchFamily="34" charset="0"/>
                        </a:rPr>
                        <a:t> 2</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fi-FI"/>
                    </a:p>
                  </a:txBody>
                  <a:tcPr>
                    <a:lnL w="12700" cap="flat" cmpd="sng" algn="ctr">
                      <a:solidFill>
                        <a:srgbClr val="000000"/>
                      </a:solidFill>
                      <a:prstDash val="solid"/>
                      <a:round/>
                      <a:headEnd type="none" w="med" len="med"/>
                      <a:tailEnd type="none" w="med" len="med"/>
                    </a:lnL>
                  </a:tcPr>
                </a:tc>
                <a:tc hMerge="1">
                  <a:txBody>
                    <a:bodyPr/>
                    <a:lstStyle/>
                    <a:p>
                      <a:endParaRPr lang="fi-FI"/>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427293174"/>
                  </a:ext>
                </a:extLst>
              </a:tr>
              <a:tr h="238221">
                <a:tc gridSpan="2">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fi-FI" sz="1200" b="1" dirty="0" err="1">
                          <a:effectLst/>
                          <a:latin typeface="Lato Light" panose="020F0502020204030203" pitchFamily="34" charset="0"/>
                          <a:ea typeface="Lato Light" panose="020F0502020204030203" pitchFamily="34" charset="0"/>
                          <a:cs typeface="Lato Light" panose="020F0502020204030203" pitchFamily="34" charset="0"/>
                        </a:rPr>
                        <a:t>Åtgärder</a:t>
                      </a:r>
                      <a:endParaRPr lang="fi-FI" sz="1200" b="1" dirty="0">
                        <a:effectLst/>
                        <a:latin typeface="Lato Light" panose="020F0502020204030203" pitchFamily="34" charset="0"/>
                        <a:ea typeface="Lato Light" panose="020F0502020204030203" pitchFamily="34" charset="0"/>
                        <a:cs typeface="Lato Light" panose="020F0502020204030203" pitchFamily="34" charset="0"/>
                      </a:endParaRPr>
                    </a:p>
                  </a:txBody>
                  <a:tcPr marL="61163" marR="61163"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fi-FI" sz="1200" b="1"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Toteuttajat</a:t>
                      </a:r>
                    </a:p>
                  </a:txBody>
                  <a:tcPr marL="61163" marR="61163" marT="0" marB="0" anchor="ctr">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fi-FI" sz="1200" b="1" dirty="0" err="1">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Tidtabell</a:t>
                      </a:r>
                      <a:endParaRPr lang="fi-FI" sz="1200" b="1"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endParaRPr>
                    </a:p>
                  </a:txBody>
                  <a:tcPr marL="61163" marR="61163" marT="0" marB="0" anchor="ctr">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04718339"/>
                  </a:ext>
                </a:extLst>
              </a:tr>
              <a:tr h="755882">
                <a:tc gridSpan="2">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fi-FI" sz="1200" dirty="0">
                        <a:solidFill>
                          <a:schemeClr val="tx1"/>
                        </a:solidFill>
                        <a:effectLst/>
                        <a:latin typeface="+mn-lt"/>
                        <a:ea typeface="Calibri" panose="020F0502020204030204" pitchFamily="34" charset="0"/>
                        <a:cs typeface="Times New Roman"/>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46839526"/>
                  </a:ext>
                </a:extLst>
              </a:tr>
              <a:tr h="755882">
                <a:tc gridSpan="2">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fi-FI" sz="1200" dirty="0">
                        <a:solidFill>
                          <a:schemeClr val="tx1"/>
                        </a:solidFill>
                        <a:effectLst/>
                        <a:latin typeface="+mn-lt"/>
                        <a:ea typeface="Calibri" panose="020F0502020204030204" pitchFamily="34" charset="0"/>
                        <a:cs typeface="Times New Roman"/>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48624142"/>
                  </a:ext>
                </a:extLst>
              </a:tr>
              <a:tr h="755882">
                <a:tc gridSpan="2">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fi-FI" sz="1200" dirty="0">
                        <a:solidFill>
                          <a:schemeClr val="tx1"/>
                        </a:solidFill>
                        <a:effectLst/>
                        <a:latin typeface="+mn-lt"/>
                        <a:ea typeface="Calibri" panose="020F0502020204030204" pitchFamily="34" charset="0"/>
                        <a:cs typeface="Times New Roman"/>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03118524"/>
                  </a:ext>
                </a:extLst>
              </a:tr>
              <a:tr h="755882">
                <a:tc gridSpan="2">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fi-FI" sz="1200" dirty="0">
                        <a:solidFill>
                          <a:schemeClr val="tx1"/>
                        </a:solidFill>
                        <a:effectLst/>
                        <a:latin typeface="+mn-lt"/>
                        <a:ea typeface="Calibri" panose="020F0502020204030204" pitchFamily="34" charset="0"/>
                        <a:cs typeface="Times New Roman"/>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06850141"/>
                  </a:ext>
                </a:extLst>
              </a:tr>
            </a:tbl>
          </a:graphicData>
        </a:graphic>
      </p:graphicFrame>
      <p:sp>
        <p:nvSpPr>
          <p:cNvPr id="5" name="Tekstiruutu 4">
            <a:extLst>
              <a:ext uri="{FF2B5EF4-FFF2-40B4-BE49-F238E27FC236}">
                <a16:creationId xmlns:a16="http://schemas.microsoft.com/office/drawing/2014/main" id="{F3713719-65DF-4314-9F54-2374B14C832B}"/>
              </a:ext>
            </a:extLst>
          </p:cNvPr>
          <p:cNvSpPr txBox="1"/>
          <p:nvPr/>
        </p:nvSpPr>
        <p:spPr>
          <a:xfrm>
            <a:off x="2565514" y="1657432"/>
            <a:ext cx="7060970" cy="3696909"/>
          </a:xfrm>
          <a:prstGeom prst="rect">
            <a:avLst/>
          </a:prstGeom>
          <a:ln>
            <a:solidFill>
              <a:srgbClr val="F3CC48"/>
            </a:solidFill>
          </a:ln>
          <a:effectLst>
            <a:glow rad="63500">
              <a:schemeClr val="accent3">
                <a:satMod val="175000"/>
                <a:alpha val="40000"/>
              </a:schemeClr>
            </a:glow>
          </a:effectLst>
        </p:spPr>
        <p:style>
          <a:lnRef idx="2">
            <a:schemeClr val="accent4"/>
          </a:lnRef>
          <a:fillRef idx="1">
            <a:schemeClr val="lt1"/>
          </a:fillRef>
          <a:effectRef idx="0">
            <a:schemeClr val="accent4"/>
          </a:effectRef>
          <a:fontRef idx="minor">
            <a:schemeClr val="dk1"/>
          </a:fontRef>
        </p:style>
        <p:txBody>
          <a:bodyPr wrap="square" lIns="91440" tIns="45720" rIns="91440" bIns="45720" rtlCol="0" anchor="t">
            <a:spAutoFit/>
          </a:bodyPr>
          <a:lstStyle/>
          <a:p>
            <a:pPr>
              <a:lnSpc>
                <a:spcPct val="150000"/>
              </a:lnSpc>
            </a:pPr>
            <a:r>
              <a:rPr lang="fi-FI" b="1" dirty="0" err="1">
                <a:latin typeface="Lato Light" panose="020F0502020204030203" pitchFamily="34" charset="0"/>
                <a:ea typeface="Lato Light" panose="020F0502020204030203" pitchFamily="34" charset="0"/>
                <a:cs typeface="Lato Light" panose="020F0502020204030203" pitchFamily="34" charset="0"/>
              </a:rPr>
              <a:t>Påståenden</a:t>
            </a:r>
            <a:endParaRPr lang="fi-FI" b="1" dirty="0">
              <a:latin typeface="Lato Light" panose="020F0502020204030203" pitchFamily="34" charset="0"/>
              <a:ea typeface="Lato Light" panose="020F0502020204030203" pitchFamily="34" charset="0"/>
              <a:cs typeface="Lato Light" panose="020F0502020204030203" pitchFamily="34" charset="0"/>
            </a:endParaRPr>
          </a:p>
          <a:p>
            <a:pPr marL="342900" indent="-342900">
              <a:lnSpc>
                <a:spcPct val="150000"/>
              </a:lnSpc>
              <a:buAutoNum type="arabicPeriod"/>
            </a:pPr>
            <a:r>
              <a:rPr lang="fi-FI" sz="1400" dirty="0" err="1">
                <a:latin typeface="Lato Light" panose="020F0502020204030203" pitchFamily="34" charset="0"/>
                <a:ea typeface="Lato Light" panose="020F0502020204030203" pitchFamily="34" charset="0"/>
                <a:cs typeface="Lato Light" panose="020F0502020204030203" pitchFamily="34" charset="0"/>
              </a:rPr>
              <a:t>Rektorn</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säkerställer</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att</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det</a:t>
            </a:r>
            <a:r>
              <a:rPr lang="fi-FI" sz="1400" dirty="0">
                <a:latin typeface="Lato Light" panose="020F0502020204030203" pitchFamily="34" charset="0"/>
                <a:ea typeface="Lato Light" panose="020F0502020204030203" pitchFamily="34" charset="0"/>
                <a:cs typeface="Lato Light" panose="020F0502020204030203" pitchFamily="34" charset="0"/>
              </a:rPr>
              <a:t> i </a:t>
            </a:r>
            <a:r>
              <a:rPr lang="fi-FI" sz="1400" dirty="0" err="1">
                <a:latin typeface="Lato Light" panose="020F0502020204030203" pitchFamily="34" charset="0"/>
                <a:ea typeface="Lato Light" panose="020F0502020204030203" pitchFamily="34" charset="0"/>
                <a:cs typeface="Lato Light" panose="020F0502020204030203" pitchFamily="34" charset="0"/>
              </a:rPr>
              <a:t>budgeten</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finns</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resurser</a:t>
            </a:r>
            <a:r>
              <a:rPr lang="fi-FI" sz="1400" dirty="0">
                <a:latin typeface="Lato Light" panose="020F0502020204030203" pitchFamily="34" charset="0"/>
                <a:ea typeface="Lato Light" panose="020F0502020204030203" pitchFamily="34" charset="0"/>
                <a:cs typeface="Lato Light" panose="020F0502020204030203" pitchFamily="34" charset="0"/>
              </a:rPr>
              <a:t> för </a:t>
            </a:r>
            <a:r>
              <a:rPr lang="fi-FI" sz="1400" dirty="0" err="1">
                <a:latin typeface="Lato Light" panose="020F0502020204030203" pitchFamily="34" charset="0"/>
                <a:ea typeface="Lato Light" panose="020F0502020204030203" pitchFamily="34" charset="0"/>
                <a:cs typeface="Lato Light" panose="020F0502020204030203" pitchFamily="34" charset="0"/>
              </a:rPr>
              <a:t>förmån</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eller</a:t>
            </a:r>
            <a:r>
              <a:rPr lang="fi-FI" sz="1400" dirty="0">
                <a:latin typeface="Lato Light" panose="020F0502020204030203" pitchFamily="34" charset="0"/>
                <a:ea typeface="Lato Light" panose="020F0502020204030203" pitchFamily="34" charset="0"/>
                <a:cs typeface="Lato Light" panose="020F0502020204030203" pitchFamily="34" charset="0"/>
              </a:rPr>
              <a:t> subvention för hela </a:t>
            </a:r>
            <a:r>
              <a:rPr lang="fi-FI" sz="1400" dirty="0" err="1">
                <a:latin typeface="Lato Light" panose="020F0502020204030203" pitchFamily="34" charset="0"/>
                <a:ea typeface="Lato Light" panose="020F0502020204030203" pitchFamily="34" charset="0"/>
                <a:cs typeface="Lato Light" panose="020F0502020204030203" pitchFamily="34" charset="0"/>
              </a:rPr>
              <a:t>skolpersonalen</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som</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övervakar</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vid</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skollunchen</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b="1" dirty="0">
                <a:latin typeface="Lato Light" panose="020F0502020204030203" pitchFamily="34" charset="0"/>
                <a:ea typeface="Lato Light" panose="020F0502020204030203" pitchFamily="34" charset="0"/>
                <a:cs typeface="Lato Light" panose="020F0502020204030203" pitchFamily="34" charset="0"/>
              </a:rPr>
              <a:t>/100</a:t>
            </a:r>
            <a:endParaRPr lang="fi-FI" sz="1400" dirty="0">
              <a:latin typeface="Lato Light" panose="020F0502020204030203" pitchFamily="34" charset="0"/>
              <a:ea typeface="Lato Light" panose="020F0502020204030203" pitchFamily="34" charset="0"/>
              <a:cs typeface="Lato Light" panose="020F0502020204030203" pitchFamily="34" charset="0"/>
            </a:endParaRPr>
          </a:p>
          <a:p>
            <a:pPr marL="342900" indent="-342900">
              <a:lnSpc>
                <a:spcPct val="150000"/>
              </a:lnSpc>
              <a:buAutoNum type="arabicPeriod"/>
            </a:pPr>
            <a:r>
              <a:rPr lang="fi-FI" sz="1400" dirty="0">
                <a:latin typeface="Lato Light" panose="020F0502020204030203" pitchFamily="34" charset="0"/>
                <a:ea typeface="Lato Light" panose="020F0502020204030203" pitchFamily="34" charset="0"/>
                <a:cs typeface="Lato Light" panose="020F0502020204030203" pitchFamily="34" charset="0"/>
              </a:rPr>
              <a:t>Personalen </a:t>
            </a:r>
            <a:r>
              <a:rPr lang="fi-FI" sz="1400" dirty="0" err="1">
                <a:latin typeface="Lato Light" panose="020F0502020204030203" pitchFamily="34" charset="0"/>
                <a:ea typeface="Lato Light" panose="020F0502020204030203" pitchFamily="34" charset="0"/>
                <a:cs typeface="Lato Light" panose="020F0502020204030203" pitchFamily="34" charset="0"/>
              </a:rPr>
              <a:t>har</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fått</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utbildning</a:t>
            </a:r>
            <a:r>
              <a:rPr lang="fi-FI" sz="1400" dirty="0">
                <a:latin typeface="Lato Light" panose="020F0502020204030203" pitchFamily="34" charset="0"/>
                <a:ea typeface="Lato Light" panose="020F0502020204030203" pitchFamily="34" charset="0"/>
                <a:cs typeface="Lato Light" panose="020F0502020204030203" pitchFamily="34" charset="0"/>
              </a:rPr>
              <a:t> i </a:t>
            </a:r>
            <a:r>
              <a:rPr lang="fi-FI" sz="1400" dirty="0" err="1">
                <a:latin typeface="Lato Light" panose="020F0502020204030203" pitchFamily="34" charset="0"/>
                <a:ea typeface="Lato Light" panose="020F0502020204030203" pitchFamily="34" charset="0"/>
                <a:cs typeface="Lato Light" panose="020F0502020204030203" pitchFamily="34" charset="0"/>
              </a:rPr>
              <a:t>matpedagogik</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under</a:t>
            </a:r>
            <a:r>
              <a:rPr lang="fi-FI" sz="1400" dirty="0">
                <a:latin typeface="Lato Light" panose="020F0502020204030203" pitchFamily="34" charset="0"/>
                <a:ea typeface="Lato Light" panose="020F0502020204030203" pitchFamily="34" charset="0"/>
                <a:cs typeface="Lato Light" panose="020F0502020204030203" pitchFamily="34" charset="0"/>
              </a:rPr>
              <a:t> de </a:t>
            </a:r>
            <a:r>
              <a:rPr lang="fi-FI" sz="1400" dirty="0" err="1">
                <a:latin typeface="Lato Light" panose="020F0502020204030203" pitchFamily="34" charset="0"/>
                <a:ea typeface="Lato Light" panose="020F0502020204030203" pitchFamily="34" charset="0"/>
                <a:cs typeface="Lato Light" panose="020F0502020204030203" pitchFamily="34" charset="0"/>
              </a:rPr>
              <a:t>senaste</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fem</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åren</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b="1" dirty="0">
                <a:latin typeface="Lato Light" panose="020F0502020204030203" pitchFamily="34" charset="0"/>
                <a:ea typeface="Lato Light" panose="020F0502020204030203" pitchFamily="34" charset="0"/>
                <a:cs typeface="Lato Light" panose="020F0502020204030203" pitchFamily="34" charset="0"/>
              </a:rPr>
              <a:t>/100</a:t>
            </a:r>
            <a:endParaRPr lang="fi-FI" sz="1400" dirty="0">
              <a:latin typeface="Lato Light" panose="020F0502020204030203" pitchFamily="34" charset="0"/>
              <a:ea typeface="Lato Light" panose="020F0502020204030203" pitchFamily="34" charset="0"/>
              <a:cs typeface="Lato Light" panose="020F0502020204030203" pitchFamily="34" charset="0"/>
            </a:endParaRPr>
          </a:p>
          <a:p>
            <a:pPr marL="342900" indent="-342900">
              <a:lnSpc>
                <a:spcPct val="150000"/>
              </a:lnSpc>
              <a:buAutoNum type="arabicPeriod"/>
            </a:pPr>
            <a:r>
              <a:rPr lang="fi-FI" sz="1400" dirty="0" err="1">
                <a:latin typeface="Lato Light" panose="020F0502020204030203" pitchFamily="34" charset="0"/>
                <a:ea typeface="Lato Light" panose="020F0502020204030203" pitchFamily="34" charset="0"/>
                <a:cs typeface="Lato Light" panose="020F0502020204030203" pitchFamily="34" charset="0"/>
              </a:rPr>
              <a:t>Rektorn</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känner</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till</a:t>
            </a:r>
            <a:r>
              <a:rPr lang="fi-FI" sz="1400" dirty="0">
                <a:latin typeface="Lato Light" panose="020F0502020204030203" pitchFamily="34" charset="0"/>
                <a:ea typeface="Lato Light" panose="020F0502020204030203" pitchFamily="34" charset="0"/>
                <a:cs typeface="Lato Light" panose="020F0502020204030203" pitchFamily="34" charset="0"/>
              </a:rPr>
              <a:t> de </a:t>
            </a:r>
            <a:r>
              <a:rPr lang="fi-FI" sz="1400" dirty="0" err="1">
                <a:latin typeface="Lato Light" panose="020F0502020204030203" pitchFamily="34" charset="0"/>
                <a:ea typeface="Lato Light" panose="020F0502020204030203" pitchFamily="34" charset="0"/>
                <a:cs typeface="Lato Light" panose="020F0502020204030203" pitchFamily="34" charset="0"/>
              </a:rPr>
              <a:t>skrivningar</a:t>
            </a:r>
            <a:r>
              <a:rPr lang="fi-FI" sz="1400" dirty="0">
                <a:latin typeface="Lato Light" panose="020F0502020204030203" pitchFamily="34" charset="0"/>
                <a:ea typeface="Lato Light" panose="020F0502020204030203" pitchFamily="34" charset="0"/>
                <a:cs typeface="Lato Light" panose="020F0502020204030203" pitchFamily="34" charset="0"/>
              </a:rPr>
              <a:t> i </a:t>
            </a:r>
            <a:r>
              <a:rPr lang="fi-FI" sz="1400" dirty="0" err="1">
                <a:latin typeface="Lato Light" panose="020F0502020204030203" pitchFamily="34" charset="0"/>
                <a:ea typeface="Lato Light" panose="020F0502020204030203" pitchFamily="34" charset="0"/>
                <a:cs typeface="Lato Light" panose="020F0502020204030203" pitchFamily="34" charset="0"/>
              </a:rPr>
              <a:t>kommunens</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välfärdsplan</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som</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rör</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barns</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och</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ungas</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näring</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och</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matpedagogik</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b="1" dirty="0">
                <a:latin typeface="Lato Light" panose="020F0502020204030203" pitchFamily="34" charset="0"/>
                <a:ea typeface="Lato Light" panose="020F0502020204030203" pitchFamily="34" charset="0"/>
                <a:cs typeface="Lato Light" panose="020F0502020204030203" pitchFamily="34" charset="0"/>
              </a:rPr>
              <a:t>/100</a:t>
            </a:r>
            <a:endParaRPr lang="fi-FI" sz="1400" dirty="0">
              <a:latin typeface="Lato Light" panose="020F0502020204030203" pitchFamily="34" charset="0"/>
              <a:ea typeface="Lato Light" panose="020F0502020204030203" pitchFamily="34" charset="0"/>
              <a:cs typeface="Lato Light" panose="020F0502020204030203" pitchFamily="34" charset="0"/>
            </a:endParaRPr>
          </a:p>
          <a:p>
            <a:pPr marL="342900" indent="-342900">
              <a:lnSpc>
                <a:spcPct val="150000"/>
              </a:lnSpc>
              <a:buAutoNum type="arabicPeriod"/>
            </a:pPr>
            <a:r>
              <a:rPr lang="fi-FI" sz="1400" dirty="0" err="1">
                <a:latin typeface="Lato Light" panose="020F0502020204030203" pitchFamily="34" charset="0"/>
                <a:ea typeface="Lato Light" panose="020F0502020204030203" pitchFamily="34" charset="0"/>
                <a:cs typeface="Lato Light" panose="020F0502020204030203" pitchFamily="34" charset="0"/>
              </a:rPr>
              <a:t>Det</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finns</a:t>
            </a:r>
            <a:r>
              <a:rPr lang="fi-FI" sz="1400" dirty="0">
                <a:latin typeface="Lato Light" panose="020F0502020204030203" pitchFamily="34" charset="0"/>
                <a:ea typeface="Lato Light" panose="020F0502020204030203" pitchFamily="34" charset="0"/>
                <a:cs typeface="Lato Light" panose="020F0502020204030203" pitchFamily="34" charset="0"/>
              </a:rPr>
              <a:t> en </a:t>
            </a:r>
            <a:r>
              <a:rPr lang="fi-FI" sz="1400" dirty="0" err="1">
                <a:latin typeface="Lato Light" panose="020F0502020204030203" pitchFamily="34" charset="0"/>
                <a:ea typeface="Lato Light" panose="020F0502020204030203" pitchFamily="34" charset="0"/>
                <a:cs typeface="Lato Light" panose="020F0502020204030203" pitchFamily="34" charset="0"/>
              </a:rPr>
              <a:t>ansvarsperson</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eller</a:t>
            </a:r>
            <a:r>
              <a:rPr lang="fi-FI" sz="1400" dirty="0">
                <a:latin typeface="Lato Light" panose="020F0502020204030203" pitchFamily="34" charset="0"/>
                <a:ea typeface="Lato Light" panose="020F0502020204030203" pitchFamily="34" charset="0"/>
                <a:cs typeface="Lato Light" panose="020F0502020204030203" pitchFamily="34" charset="0"/>
              </a:rPr>
              <a:t> ett team för </a:t>
            </a:r>
            <a:r>
              <a:rPr lang="fi-FI" sz="1400" dirty="0" err="1">
                <a:latin typeface="Lato Light" panose="020F0502020204030203" pitchFamily="34" charset="0"/>
                <a:ea typeface="Lato Light" panose="020F0502020204030203" pitchFamily="34" charset="0"/>
                <a:cs typeface="Lato Light" panose="020F0502020204030203" pitchFamily="34" charset="0"/>
              </a:rPr>
              <a:t>matpedagogik</a:t>
            </a:r>
            <a:r>
              <a:rPr lang="fi-FI" sz="1400" dirty="0">
                <a:latin typeface="Lato Light" panose="020F0502020204030203" pitchFamily="34" charset="0"/>
                <a:ea typeface="Lato Light" panose="020F0502020204030203" pitchFamily="34" charset="0"/>
                <a:cs typeface="Lato Light" panose="020F0502020204030203" pitchFamily="34" charset="0"/>
              </a:rPr>
              <a:t> i </a:t>
            </a:r>
            <a:r>
              <a:rPr lang="fi-FI" sz="1400" dirty="0" err="1">
                <a:latin typeface="Lato Light" panose="020F0502020204030203" pitchFamily="34" charset="0"/>
                <a:ea typeface="Lato Light" panose="020F0502020204030203" pitchFamily="34" charset="0"/>
                <a:cs typeface="Lato Light" panose="020F0502020204030203" pitchFamily="34" charset="0"/>
              </a:rPr>
              <a:t>skolan</a:t>
            </a:r>
            <a:r>
              <a:rPr lang="fi-FI" sz="1400" dirty="0">
                <a:latin typeface="Lato Light" panose="020F0502020204030203" pitchFamily="34" charset="0"/>
                <a:ea typeface="Lato Light" panose="020F0502020204030203" pitchFamily="34" charset="0"/>
                <a:cs typeface="Lato Light" panose="020F0502020204030203" pitchFamily="34" charset="0"/>
              </a:rPr>
              <a:t>.</a:t>
            </a:r>
            <a:r>
              <a:rPr lang="fi-FI" sz="1400" b="1" dirty="0">
                <a:latin typeface="Lato Light" panose="020F0502020204030203" pitchFamily="34" charset="0"/>
                <a:ea typeface="Lato Light" panose="020F0502020204030203" pitchFamily="34" charset="0"/>
                <a:cs typeface="Lato Light" panose="020F0502020204030203" pitchFamily="34" charset="0"/>
              </a:rPr>
              <a:t> /100</a:t>
            </a:r>
            <a:endParaRPr lang="fi-FI" sz="1400" dirty="0">
              <a:latin typeface="Lato Light" panose="020F0502020204030203" pitchFamily="34" charset="0"/>
              <a:ea typeface="Lato Light" panose="020F0502020204030203" pitchFamily="34" charset="0"/>
              <a:cs typeface="Lato Light" panose="020F0502020204030203" pitchFamily="34" charset="0"/>
            </a:endParaRPr>
          </a:p>
          <a:p>
            <a:pPr marL="342900" indent="-342900">
              <a:lnSpc>
                <a:spcPct val="150000"/>
              </a:lnSpc>
              <a:buAutoNum type="arabicPeriod"/>
            </a:pPr>
            <a:r>
              <a:rPr lang="fi-FI" sz="1400" dirty="0" err="1">
                <a:latin typeface="Lato Light" panose="020F0502020204030203" pitchFamily="34" charset="0"/>
                <a:ea typeface="Lato Light" panose="020F0502020204030203" pitchFamily="34" charset="0"/>
                <a:cs typeface="Lato Light" panose="020F0502020204030203" pitchFamily="34" charset="0"/>
              </a:rPr>
              <a:t>Skolledningen</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stödjer</a:t>
            </a:r>
            <a:r>
              <a:rPr lang="fi-FI" sz="1400" dirty="0">
                <a:latin typeface="Lato Light" panose="020F0502020204030203" pitchFamily="34" charset="0"/>
                <a:ea typeface="Lato Light" panose="020F0502020204030203" pitchFamily="34" charset="0"/>
                <a:cs typeface="Lato Light" panose="020F0502020204030203" pitchFamily="34" charset="0"/>
              </a:rPr>
              <a:t> personalen i </a:t>
            </a:r>
            <a:r>
              <a:rPr lang="fi-FI" sz="1400" dirty="0" err="1">
                <a:latin typeface="Lato Light" panose="020F0502020204030203" pitchFamily="34" charset="0"/>
                <a:ea typeface="Lato Light" panose="020F0502020204030203" pitchFamily="34" charset="0"/>
                <a:cs typeface="Lato Light" panose="020F0502020204030203" pitchFamily="34" charset="0"/>
              </a:rPr>
              <a:t>utvecklingen</a:t>
            </a:r>
            <a:r>
              <a:rPr lang="fi-FI" sz="1400" dirty="0">
                <a:latin typeface="Lato Light" panose="020F0502020204030203" pitchFamily="34" charset="0"/>
                <a:ea typeface="Lato Light" panose="020F0502020204030203" pitchFamily="34" charset="0"/>
                <a:cs typeface="Lato Light" panose="020F0502020204030203" pitchFamily="34" charset="0"/>
              </a:rPr>
              <a:t> av </a:t>
            </a:r>
            <a:r>
              <a:rPr lang="fi-FI" sz="1400" dirty="0" err="1">
                <a:latin typeface="Lato Light" panose="020F0502020204030203" pitchFamily="34" charset="0"/>
                <a:ea typeface="Lato Light" panose="020F0502020204030203" pitchFamily="34" charset="0"/>
                <a:cs typeface="Lato Light" panose="020F0502020204030203" pitchFamily="34" charset="0"/>
              </a:rPr>
              <a:t>skollunchen</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och</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matpedagogik</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b="1" dirty="0">
                <a:latin typeface="Lato Light" panose="020F0502020204030203" pitchFamily="34" charset="0"/>
                <a:ea typeface="Lato Light" panose="020F0502020204030203" pitchFamily="34" charset="0"/>
                <a:cs typeface="Lato Light" panose="020F0502020204030203" pitchFamily="34" charset="0"/>
              </a:rPr>
              <a:t>/100</a:t>
            </a:r>
            <a:endParaRPr lang="fi-FI" sz="1400" dirty="0">
              <a:latin typeface="Lato Light" panose="020F0502020204030203" pitchFamily="34" charset="0"/>
              <a:ea typeface="Lato Light" panose="020F0502020204030203" pitchFamily="34" charset="0"/>
              <a:cs typeface="Lato Light" panose="020F0502020204030203" pitchFamily="34" charset="0"/>
            </a:endParaRPr>
          </a:p>
          <a:p>
            <a:pPr marL="342900" indent="-342900">
              <a:lnSpc>
                <a:spcPct val="150000"/>
              </a:lnSpc>
              <a:buAutoNum type="arabicPeriod"/>
            </a:pPr>
            <a:r>
              <a:rPr lang="fi-FI" sz="1400" dirty="0" err="1">
                <a:latin typeface="Lato Light" panose="020F0502020204030203" pitchFamily="34" charset="0"/>
                <a:ea typeface="Lato Light" panose="020F0502020204030203" pitchFamily="34" charset="0"/>
                <a:cs typeface="Lato Light" panose="020F0502020204030203" pitchFamily="34" charset="0"/>
              </a:rPr>
              <a:t>Skolpersonalen</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är</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involverad</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och</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engagerad</a:t>
            </a:r>
            <a:r>
              <a:rPr lang="fi-FI" sz="1400" dirty="0">
                <a:latin typeface="Lato Light" panose="020F0502020204030203" pitchFamily="34" charset="0"/>
                <a:ea typeface="Lato Light" panose="020F0502020204030203" pitchFamily="34" charset="0"/>
                <a:cs typeface="Lato Light" panose="020F0502020204030203" pitchFamily="34" charset="0"/>
              </a:rPr>
              <a:t> i </a:t>
            </a:r>
            <a:r>
              <a:rPr lang="fi-FI" sz="1400" dirty="0" err="1">
                <a:latin typeface="Lato Light" panose="020F0502020204030203" pitchFamily="34" charset="0"/>
                <a:ea typeface="Lato Light" panose="020F0502020204030203" pitchFamily="34" charset="0"/>
                <a:cs typeface="Lato Light" panose="020F0502020204030203" pitchFamily="34" charset="0"/>
              </a:rPr>
              <a:t>utvecklingen</a:t>
            </a:r>
            <a:r>
              <a:rPr lang="fi-FI" sz="1400" dirty="0">
                <a:latin typeface="Lato Light" panose="020F0502020204030203" pitchFamily="34" charset="0"/>
                <a:ea typeface="Lato Light" panose="020F0502020204030203" pitchFamily="34" charset="0"/>
                <a:cs typeface="Lato Light" panose="020F0502020204030203" pitchFamily="34" charset="0"/>
              </a:rPr>
              <a:t> av </a:t>
            </a:r>
            <a:r>
              <a:rPr lang="fi-FI" sz="1400" dirty="0" err="1">
                <a:latin typeface="Lato Light" panose="020F0502020204030203" pitchFamily="34" charset="0"/>
                <a:ea typeface="Lato Light" panose="020F0502020204030203" pitchFamily="34" charset="0"/>
                <a:cs typeface="Lato Light" panose="020F0502020204030203" pitchFamily="34" charset="0"/>
              </a:rPr>
              <a:t>skollunchen</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och</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matpedagogiken</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b="1" dirty="0">
                <a:latin typeface="Lato Light" panose="020F0502020204030203" pitchFamily="34" charset="0"/>
                <a:ea typeface="Lato Light" panose="020F0502020204030203" pitchFamily="34" charset="0"/>
                <a:cs typeface="Lato Light" panose="020F0502020204030203" pitchFamily="34" charset="0"/>
              </a:rPr>
              <a:t>/100</a:t>
            </a:r>
            <a:endParaRPr lang="fi-FI" sz="140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49787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endCondLst>
                                    <p:cond evt="onNext" delay="0">
                                      <p:tgtEl>
                                        <p:sldTgt/>
                                      </p:tgtEl>
                                    </p:cond>
                                  </p:endCondLst>
                                  <p:childTnLst>
                                    <p:set>
                                      <p:cBhvr>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2C629"/>
        </a:solidFill>
        <a:effectLst/>
      </p:bgPr>
    </p:bg>
    <p:spTree>
      <p:nvGrpSpPr>
        <p:cNvPr id="1" name=""/>
        <p:cNvGrpSpPr/>
        <p:nvPr/>
      </p:nvGrpSpPr>
      <p:grpSpPr>
        <a:xfrm>
          <a:off x="0" y="0"/>
          <a:ext cx="0" cy="0"/>
          <a:chOff x="0" y="0"/>
          <a:chExt cx="0" cy="0"/>
        </a:xfrm>
      </p:grpSpPr>
      <p:graphicFrame>
        <p:nvGraphicFramePr>
          <p:cNvPr id="6" name="Taulukko 5">
            <a:extLst>
              <a:ext uri="{FF2B5EF4-FFF2-40B4-BE49-F238E27FC236}">
                <a16:creationId xmlns:a16="http://schemas.microsoft.com/office/drawing/2014/main" id="{DF9210CC-C319-41A2-82D9-F4F7CD704C54}"/>
              </a:ext>
            </a:extLst>
          </p:cNvPr>
          <p:cNvGraphicFramePr>
            <a:graphicFrameLocks noGrp="1"/>
          </p:cNvGraphicFramePr>
          <p:nvPr>
            <p:extLst>
              <p:ext uri="{D42A27DB-BD31-4B8C-83A1-F6EECF244321}">
                <p14:modId xmlns:p14="http://schemas.microsoft.com/office/powerpoint/2010/main" val="900049813"/>
              </p:ext>
            </p:extLst>
          </p:nvPr>
        </p:nvGraphicFramePr>
        <p:xfrm>
          <a:off x="406402" y="682171"/>
          <a:ext cx="11393712" cy="5789935"/>
        </p:xfrm>
        <a:graphic>
          <a:graphicData uri="http://schemas.openxmlformats.org/drawingml/2006/table">
            <a:tbl>
              <a:tblPr firstRow="1" firstCol="1" bandRow="1"/>
              <a:tblGrid>
                <a:gridCol w="2278742">
                  <a:extLst>
                    <a:ext uri="{9D8B030D-6E8A-4147-A177-3AD203B41FA5}">
                      <a16:colId xmlns:a16="http://schemas.microsoft.com/office/drawing/2014/main" val="1096344709"/>
                    </a:ext>
                  </a:extLst>
                </a:gridCol>
                <a:gridCol w="2278743">
                  <a:extLst>
                    <a:ext uri="{9D8B030D-6E8A-4147-A177-3AD203B41FA5}">
                      <a16:colId xmlns:a16="http://schemas.microsoft.com/office/drawing/2014/main" val="2530867390"/>
                    </a:ext>
                  </a:extLst>
                </a:gridCol>
                <a:gridCol w="2278742">
                  <a:extLst>
                    <a:ext uri="{9D8B030D-6E8A-4147-A177-3AD203B41FA5}">
                      <a16:colId xmlns:a16="http://schemas.microsoft.com/office/drawing/2014/main" val="3420230794"/>
                    </a:ext>
                  </a:extLst>
                </a:gridCol>
                <a:gridCol w="2278743">
                  <a:extLst>
                    <a:ext uri="{9D8B030D-6E8A-4147-A177-3AD203B41FA5}">
                      <a16:colId xmlns:a16="http://schemas.microsoft.com/office/drawing/2014/main" val="2986237067"/>
                    </a:ext>
                  </a:extLst>
                </a:gridCol>
                <a:gridCol w="2278742">
                  <a:extLst>
                    <a:ext uri="{9D8B030D-6E8A-4147-A177-3AD203B41FA5}">
                      <a16:colId xmlns:a16="http://schemas.microsoft.com/office/drawing/2014/main" val="764519771"/>
                    </a:ext>
                  </a:extLst>
                </a:gridCol>
              </a:tblGrid>
              <a:tr h="507459">
                <a:tc>
                  <a:txBody>
                    <a:bodyPr/>
                    <a:lstStyle/>
                    <a:p>
                      <a:pPr>
                        <a:lnSpc>
                          <a:spcPct val="107000"/>
                        </a:lnSpc>
                        <a:spcAft>
                          <a:spcPts val="800"/>
                        </a:spcAft>
                      </a:pPr>
                      <a:r>
                        <a:rPr lang="fi-FI" sz="1400" dirty="0" err="1">
                          <a:effectLst/>
                          <a:latin typeface="Calibri" panose="020F0502020204030204" pitchFamily="34" charset="0"/>
                          <a:ea typeface="Calibri" panose="020F0502020204030204" pitchFamily="34" charset="0"/>
                          <a:cs typeface="Times New Roman" panose="02020603050405020304" pitchFamily="18" charset="0"/>
                        </a:rPr>
                        <a:t>Mål</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i-FI" sz="1400" dirty="0" err="1">
                          <a:effectLst/>
                          <a:latin typeface="Calibri" panose="020F0502020204030204" pitchFamily="34" charset="0"/>
                          <a:ea typeface="Calibri" panose="020F0502020204030204" pitchFamily="34" charset="0"/>
                          <a:cs typeface="Times New Roman" panose="02020603050405020304" pitchFamily="18" charset="0"/>
                        </a:rPr>
                        <a:t>Hur</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uppnåddes</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målet</a:t>
                      </a:r>
                      <a:r>
                        <a:rPr lang="fi-FI" sz="1400" dirty="0">
                          <a:effectLst/>
                          <a:latin typeface="Calibri" panose="020F0502020204030204" pitchFamily="34" charset="0"/>
                          <a:ea typeface="Calibri" panose="020F0502020204030204" pitchFamily="34" charset="0"/>
                          <a:cs typeface="Times New Roman" panose="02020603050405020304" pitchFamily="18" charset="0"/>
                        </a:rPr>
                        <a:t>?</a:t>
                      </a: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i-FI" sz="1400" dirty="0" err="1">
                          <a:effectLst/>
                          <a:latin typeface="Calibri" panose="020F0502020204030204" pitchFamily="34" charset="0"/>
                          <a:ea typeface="Calibri" panose="020F0502020204030204" pitchFamily="34" charset="0"/>
                          <a:cs typeface="Times New Roman" panose="02020603050405020304" pitchFamily="18" charset="0"/>
                        </a:rPr>
                        <a:t>Vilka</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erfarenheter</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fick</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ni</a:t>
                      </a:r>
                      <a:r>
                        <a:rPr lang="fi-FI" sz="1400" dirty="0">
                          <a:effectLst/>
                          <a:latin typeface="Calibri" panose="020F0502020204030204" pitchFamily="34" charset="0"/>
                          <a:ea typeface="Calibri" panose="020F0502020204030204" pitchFamily="34" charset="0"/>
                          <a:cs typeface="Times New Roman" panose="02020603050405020304" pitchFamily="18" charset="0"/>
                        </a:rPr>
                        <a:t>?</a:t>
                      </a: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i-FI" sz="1400" dirty="0" err="1">
                          <a:effectLst/>
                          <a:latin typeface="Calibri" panose="020F0502020204030204" pitchFamily="34" charset="0"/>
                          <a:ea typeface="Calibri" panose="020F0502020204030204" pitchFamily="34" charset="0"/>
                          <a:cs typeface="Times New Roman" panose="02020603050405020304" pitchFamily="18" charset="0"/>
                        </a:rPr>
                        <a:t>Vilken</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verksamhet</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vill</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ni</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fortsättä</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med</a:t>
                      </a:r>
                      <a:r>
                        <a:rPr lang="fi-FI" sz="1400" dirty="0">
                          <a:effectLst/>
                          <a:latin typeface="Calibri" panose="020F0502020204030204" pitchFamily="34" charset="0"/>
                          <a:ea typeface="Calibri" panose="020F0502020204030204" pitchFamily="34" charset="0"/>
                          <a:cs typeface="Times New Roman" panose="02020603050405020304" pitchFamily="18" charset="0"/>
                        </a:rPr>
                        <a:t>?</a:t>
                      </a: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i-FI" sz="1400" dirty="0" err="1">
                          <a:effectLst/>
                          <a:latin typeface="Calibri" panose="020F0502020204030204" pitchFamily="34" charset="0"/>
                          <a:ea typeface="Calibri" panose="020F0502020204030204" pitchFamily="34" charset="0"/>
                          <a:cs typeface="Times New Roman" panose="02020603050405020304" pitchFamily="18" charset="0"/>
                        </a:rPr>
                        <a:t>Vad</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kommer</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ni</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inte</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längre</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att</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göra</a:t>
                      </a:r>
                      <a:r>
                        <a:rPr lang="fi-FI" sz="1400" dirty="0">
                          <a:effectLst/>
                          <a:latin typeface="Calibri" panose="020F0502020204030204" pitchFamily="34" charset="0"/>
                          <a:ea typeface="Calibri" panose="020F0502020204030204" pitchFamily="34" charset="0"/>
                          <a:cs typeface="Times New Roman" panose="02020603050405020304" pitchFamily="18" charset="0"/>
                        </a:rPr>
                        <a:t>?</a:t>
                      </a: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69212784"/>
                  </a:ext>
                </a:extLst>
              </a:tr>
              <a:tr h="2293192">
                <a:tc>
                  <a:txBody>
                    <a:bodyPr/>
                    <a:lstStyle/>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68812636"/>
                  </a:ext>
                </a:extLst>
              </a:tr>
              <a:tr h="2989284">
                <a:tc>
                  <a:txBody>
                    <a:bodyPr/>
                    <a:lstStyle/>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46755413"/>
                  </a:ext>
                </a:extLst>
              </a:tr>
            </a:tbl>
          </a:graphicData>
        </a:graphic>
      </p:graphicFrame>
      <p:sp>
        <p:nvSpPr>
          <p:cNvPr id="2" name="Tekstiruutu 1">
            <a:extLst>
              <a:ext uri="{FF2B5EF4-FFF2-40B4-BE49-F238E27FC236}">
                <a16:creationId xmlns:a16="http://schemas.microsoft.com/office/drawing/2014/main" id="{F0073743-CFCB-42AD-AEDD-FAEEF5B74628}"/>
              </a:ext>
            </a:extLst>
          </p:cNvPr>
          <p:cNvSpPr txBox="1"/>
          <p:nvPr/>
        </p:nvSpPr>
        <p:spPr>
          <a:xfrm>
            <a:off x="336952" y="201228"/>
            <a:ext cx="47649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Stöd</a:t>
            </a:r>
            <a:r>
              <a:rPr kumimoji="0" lang="fi-FI" sz="1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i-FI" sz="1800" b="1"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och</a:t>
            </a:r>
            <a:r>
              <a:rPr kumimoji="0" lang="fi-FI" sz="1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i-FI" sz="1800" b="1"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kontinuitet</a:t>
            </a:r>
            <a:r>
              <a:rPr kumimoji="0" lang="fi-FI" sz="1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för </a:t>
            </a:r>
            <a:r>
              <a:rPr kumimoji="0" lang="fi-FI" sz="1800" b="1"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matpedagogiken</a:t>
            </a: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9391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tsikko 9">
            <a:extLst>
              <a:ext uri="{FF2B5EF4-FFF2-40B4-BE49-F238E27FC236}">
                <a16:creationId xmlns:a16="http://schemas.microsoft.com/office/drawing/2014/main" id="{14922226-7B78-4A86-A998-2EB5CB893094}"/>
              </a:ext>
            </a:extLst>
          </p:cNvPr>
          <p:cNvSpPr>
            <a:spLocks noGrp="1"/>
          </p:cNvSpPr>
          <p:nvPr>
            <p:ph type="ctrTitle"/>
          </p:nvPr>
        </p:nvSpPr>
        <p:spPr>
          <a:xfrm>
            <a:off x="1163782" y="3636905"/>
            <a:ext cx="9864436" cy="1006475"/>
          </a:xfrm>
        </p:spPr>
        <p:txBody>
          <a:bodyPr/>
          <a:lstStyle/>
          <a:p>
            <a:r>
              <a:rPr lang="fi-FI" dirty="0"/>
              <a:t>www.nykytila.fi </a:t>
            </a:r>
            <a:br>
              <a:rPr lang="fi-FI" dirty="0"/>
            </a:br>
            <a:r>
              <a:rPr lang="fi-FI" dirty="0"/>
              <a:t>www.maistuvakoulu.fi</a:t>
            </a:r>
          </a:p>
        </p:txBody>
      </p:sp>
      <p:sp>
        <p:nvSpPr>
          <p:cNvPr id="11" name="Alaotsikko 10">
            <a:extLst>
              <a:ext uri="{FF2B5EF4-FFF2-40B4-BE49-F238E27FC236}">
                <a16:creationId xmlns:a16="http://schemas.microsoft.com/office/drawing/2014/main" id="{43CFEE95-E0A3-44B5-9F9A-CEA4F0CAEDD5}"/>
              </a:ext>
            </a:extLst>
          </p:cNvPr>
          <p:cNvSpPr>
            <a:spLocks noGrp="1"/>
          </p:cNvSpPr>
          <p:nvPr>
            <p:ph type="subTitle" idx="1"/>
          </p:nvPr>
        </p:nvSpPr>
        <p:spPr>
          <a:xfrm>
            <a:off x="1524000" y="4894479"/>
            <a:ext cx="9144000" cy="707535"/>
          </a:xfrm>
        </p:spPr>
        <p:txBody>
          <a:bodyPr>
            <a:noAutofit/>
          </a:bodyPr>
          <a:lstStyle/>
          <a:p>
            <a:r>
              <a:rPr lang="fi-FI" sz="2800" dirty="0"/>
              <a:t>Facebook: Maistuva koulu</a:t>
            </a:r>
            <a:br>
              <a:rPr lang="fi-FI" sz="2800" dirty="0"/>
            </a:br>
            <a:r>
              <a:rPr lang="fi-FI" sz="2800" dirty="0"/>
              <a:t>Instagram: @maistuvakoulu</a:t>
            </a:r>
            <a:br>
              <a:rPr lang="fi-FI" sz="2800" dirty="0"/>
            </a:br>
            <a:r>
              <a:rPr lang="fi-FI" sz="2800" dirty="0"/>
              <a:t>#maistuvakoulu </a:t>
            </a:r>
          </a:p>
        </p:txBody>
      </p:sp>
      <p:sp>
        <p:nvSpPr>
          <p:cNvPr id="3" name="Päivämäärän paikkamerkki 2">
            <a:extLst>
              <a:ext uri="{FF2B5EF4-FFF2-40B4-BE49-F238E27FC236}">
                <a16:creationId xmlns:a16="http://schemas.microsoft.com/office/drawing/2014/main" id="{6E13901C-C75D-4150-AED6-7F0B3D43B69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499556-34C2-A94A-9D1E-3B75F0005581}" type="datetime1">
              <a:rPr kumimoji="0" lang="fi-FI" sz="1200" b="0" i="0" u="none" strike="noStrike" kern="1200" cap="none" spc="0" normalizeH="0" baseline="0" noProof="0" smtClean="0">
                <a:ln>
                  <a:noFill/>
                </a:ln>
                <a:solidFill>
                  <a:srgbClr val="000000">
                    <a:tint val="75000"/>
                  </a:srgbClr>
                </a:solidFill>
                <a:effectLst/>
                <a:uLnTx/>
                <a:uFillTx/>
                <a:latin typeface="Lato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14.8.2025</a:t>
            </a:fld>
            <a:endParaRPr kumimoji="0" lang="en-US" sz="1200" b="0" i="0" u="none" strike="noStrike" kern="1200" cap="none" spc="0" normalizeH="0" baseline="0" noProof="0">
              <a:ln>
                <a:noFill/>
              </a:ln>
              <a:solidFill>
                <a:srgbClr val="000000">
                  <a:tint val="75000"/>
                </a:srgbClr>
              </a:solidFill>
              <a:effectLst/>
              <a:uLnTx/>
              <a:uFillTx/>
              <a:latin typeface="Lato Light"/>
              <a:ea typeface="+mn-ea"/>
              <a:cs typeface="+mn-cs"/>
            </a:endParaRPr>
          </a:p>
        </p:txBody>
      </p:sp>
      <p:sp>
        <p:nvSpPr>
          <p:cNvPr id="4" name="Alatunnisteen paikkamerkki 3">
            <a:extLst>
              <a:ext uri="{FF2B5EF4-FFF2-40B4-BE49-F238E27FC236}">
                <a16:creationId xmlns:a16="http://schemas.microsoft.com/office/drawing/2014/main" id="{AB18241C-39C8-4DDC-8956-6DF920CEFC6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Lato Light"/>
              <a:ea typeface="+mn-ea"/>
              <a:cs typeface="+mn-cs"/>
            </a:endParaRPr>
          </a:p>
        </p:txBody>
      </p:sp>
      <p:sp>
        <p:nvSpPr>
          <p:cNvPr id="5" name="Dian numeron paikkamerkki 4">
            <a:extLst>
              <a:ext uri="{FF2B5EF4-FFF2-40B4-BE49-F238E27FC236}">
                <a16:creationId xmlns:a16="http://schemas.microsoft.com/office/drawing/2014/main" id="{D1E079BB-F2E7-4C13-A9DA-E29CC2D4817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C3923D-B7C7-8046-BA5C-51D17582FC02}" type="slidenum">
              <a:rPr kumimoji="0" lang="en-US" sz="1200" b="0" i="0" u="none" strike="noStrike" kern="1200" cap="none" spc="0" normalizeH="0" baseline="0" noProof="0" smtClean="0">
                <a:ln>
                  <a:noFill/>
                </a:ln>
                <a:solidFill>
                  <a:srgbClr val="000000">
                    <a:tint val="75000"/>
                  </a:srgb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000000">
                  <a:tint val="75000"/>
                </a:srgbClr>
              </a:solidFill>
              <a:effectLst/>
              <a:uLnTx/>
              <a:uFillTx/>
              <a:latin typeface="Lato Light"/>
              <a:ea typeface="+mn-ea"/>
              <a:cs typeface="+mn-cs"/>
            </a:endParaRPr>
          </a:p>
        </p:txBody>
      </p:sp>
    </p:spTree>
    <p:extLst>
      <p:ext uri="{BB962C8B-B14F-4D97-AF65-F5344CB8AC3E}">
        <p14:creationId xmlns:p14="http://schemas.microsoft.com/office/powerpoint/2010/main" val="501655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FBBE72-2712-46D0-BD1C-F26F93809A2E}"/>
              </a:ext>
            </a:extLst>
          </p:cNvPr>
          <p:cNvSpPr>
            <a:spLocks noGrp="1"/>
          </p:cNvSpPr>
          <p:nvPr>
            <p:ph type="title"/>
          </p:nvPr>
        </p:nvSpPr>
        <p:spPr/>
        <p:txBody>
          <a:bodyPr>
            <a:normAutofit/>
          </a:bodyPr>
          <a:lstStyle/>
          <a:p>
            <a:r>
              <a:rPr lang="fi-FI" dirty="0" err="1">
                <a:latin typeface="+mn-lt"/>
              </a:rPr>
              <a:t>Utveckling</a:t>
            </a:r>
            <a:r>
              <a:rPr lang="fi-FI" dirty="0">
                <a:latin typeface="+mn-lt"/>
              </a:rPr>
              <a:t> av </a:t>
            </a:r>
            <a:r>
              <a:rPr lang="fi-FI" dirty="0" err="1">
                <a:latin typeface="+mn-lt"/>
              </a:rPr>
              <a:t>måltider</a:t>
            </a:r>
            <a:r>
              <a:rPr lang="fi-FI" dirty="0">
                <a:latin typeface="+mn-lt"/>
              </a:rPr>
              <a:t> </a:t>
            </a:r>
            <a:r>
              <a:rPr lang="fi-FI" dirty="0" err="1">
                <a:latin typeface="+mn-lt"/>
              </a:rPr>
              <a:t>och</a:t>
            </a:r>
            <a:r>
              <a:rPr lang="fi-FI" dirty="0">
                <a:latin typeface="+mn-lt"/>
              </a:rPr>
              <a:t> </a:t>
            </a:r>
            <a:r>
              <a:rPr lang="fi-FI" dirty="0" err="1">
                <a:latin typeface="+mn-lt"/>
              </a:rPr>
              <a:t>matpedagogik</a:t>
            </a:r>
            <a:br>
              <a:rPr lang="fi-FI" dirty="0"/>
            </a:br>
            <a:r>
              <a:rPr lang="fi-FI" dirty="0" err="1"/>
              <a:t>Modell</a:t>
            </a:r>
            <a:r>
              <a:rPr lang="fi-FI" dirty="0"/>
              <a:t> för </a:t>
            </a:r>
            <a:r>
              <a:rPr lang="fi-FI" dirty="0" err="1"/>
              <a:t>verksamhetsplan</a:t>
            </a:r>
            <a:r>
              <a:rPr lang="fi-FI" dirty="0"/>
              <a:t> för </a:t>
            </a:r>
            <a:r>
              <a:rPr lang="fi-FI" dirty="0" err="1"/>
              <a:t>skolor</a:t>
            </a:r>
            <a:endParaRPr lang="fi-FI" dirty="0"/>
          </a:p>
        </p:txBody>
      </p:sp>
      <p:sp>
        <p:nvSpPr>
          <p:cNvPr id="4" name="Sisällön paikkamerkki 3">
            <a:extLst>
              <a:ext uri="{FF2B5EF4-FFF2-40B4-BE49-F238E27FC236}">
                <a16:creationId xmlns:a16="http://schemas.microsoft.com/office/drawing/2014/main" id="{0FA88FEA-5853-43FE-A4BE-32B6A9D40C38}"/>
              </a:ext>
            </a:extLst>
          </p:cNvPr>
          <p:cNvSpPr>
            <a:spLocks noGrp="1"/>
          </p:cNvSpPr>
          <p:nvPr>
            <p:ph sz="half" idx="2"/>
          </p:nvPr>
        </p:nvSpPr>
        <p:spPr>
          <a:xfrm>
            <a:off x="839787" y="2141951"/>
            <a:ext cx="6156631" cy="4047712"/>
          </a:xfrm>
        </p:spPr>
        <p:txBody>
          <a:bodyPr>
            <a:noAutofit/>
          </a:bodyPr>
          <a:lstStyle/>
          <a:p>
            <a:pPr marL="0" indent="0">
              <a:buNone/>
            </a:pPr>
            <a:r>
              <a:rPr lang="sv-SE" sz="2400" dirty="0"/>
              <a:t>Före ni utarbetar verksamhetsplanen, genomför en utvärdering av måltiderna och matpedagogiken i er skola via sidan </a:t>
            </a:r>
            <a:r>
              <a:rPr lang="sv-SE" sz="2400" dirty="0">
                <a:hlinkClick r:id="rId2"/>
              </a:rPr>
              <a:t>nykytila.fi</a:t>
            </a:r>
            <a:r>
              <a:rPr lang="sv-SE" sz="2400" dirty="0"/>
              <a:t>. Utvärderingen fungerar som grund för att fastställa de centrala målen. </a:t>
            </a:r>
            <a:endParaRPr lang="fi-FI" sz="2400" dirty="0"/>
          </a:p>
          <a:p>
            <a:pPr marL="0" indent="0">
              <a:buNone/>
            </a:pPr>
            <a:r>
              <a:rPr lang="sv-SE" sz="2400" dirty="0"/>
              <a:t>Kom tillsammans överens om de mål som ska genomföras under läsåret, antingen för ett eller flera teman. Tydliga och konkreta mål, där färre är bättre, skapar goda förutsättningar för framgång. </a:t>
            </a:r>
          </a:p>
        </p:txBody>
      </p:sp>
      <p:sp>
        <p:nvSpPr>
          <p:cNvPr id="5" name="Tekstin paikkamerkki 4">
            <a:extLst>
              <a:ext uri="{FF2B5EF4-FFF2-40B4-BE49-F238E27FC236}">
                <a16:creationId xmlns:a16="http://schemas.microsoft.com/office/drawing/2014/main" id="{F41D0249-8721-4C26-9235-EBD7E58E0D95}"/>
              </a:ext>
            </a:extLst>
          </p:cNvPr>
          <p:cNvSpPr>
            <a:spLocks noGrp="1"/>
          </p:cNvSpPr>
          <p:nvPr>
            <p:ph type="body" sz="quarter" idx="3"/>
          </p:nvPr>
        </p:nvSpPr>
        <p:spPr>
          <a:xfrm>
            <a:off x="7075238" y="1681163"/>
            <a:ext cx="4666489" cy="823912"/>
          </a:xfrm>
        </p:spPr>
        <p:txBody>
          <a:bodyPr/>
          <a:lstStyle/>
          <a:p>
            <a:r>
              <a:rPr lang="fi-FI" dirty="0" err="1"/>
              <a:t>Teman</a:t>
            </a:r>
            <a:r>
              <a:rPr lang="fi-FI" dirty="0"/>
              <a:t>:</a:t>
            </a:r>
          </a:p>
        </p:txBody>
      </p:sp>
      <p:sp>
        <p:nvSpPr>
          <p:cNvPr id="6" name="Sisällön paikkamerkki 5">
            <a:extLst>
              <a:ext uri="{FF2B5EF4-FFF2-40B4-BE49-F238E27FC236}">
                <a16:creationId xmlns:a16="http://schemas.microsoft.com/office/drawing/2014/main" id="{E6F4D36C-51C7-4FE6-8264-FB35AF1C868B}"/>
              </a:ext>
            </a:extLst>
          </p:cNvPr>
          <p:cNvSpPr>
            <a:spLocks noGrp="1"/>
          </p:cNvSpPr>
          <p:nvPr>
            <p:ph sz="quarter" idx="4"/>
          </p:nvPr>
        </p:nvSpPr>
        <p:spPr>
          <a:xfrm>
            <a:off x="7075238" y="2505075"/>
            <a:ext cx="4666489" cy="3684588"/>
          </a:xfrm>
        </p:spPr>
        <p:txBody>
          <a:bodyPr>
            <a:normAutofit fontScale="92500" lnSpcReduction="20000"/>
          </a:bodyPr>
          <a:lstStyle/>
          <a:p>
            <a:r>
              <a:rPr lang="fi-FI" dirty="0" err="1"/>
              <a:t>Matpedagogiken</a:t>
            </a:r>
            <a:r>
              <a:rPr lang="fi-FI" dirty="0"/>
              <a:t> </a:t>
            </a:r>
            <a:r>
              <a:rPr lang="fi-FI" dirty="0" err="1"/>
              <a:t>som</a:t>
            </a:r>
            <a:r>
              <a:rPr lang="fi-FI" dirty="0"/>
              <a:t> en del av </a:t>
            </a:r>
            <a:r>
              <a:rPr lang="fi-FI" dirty="0" err="1"/>
              <a:t>undervisningen</a:t>
            </a:r>
            <a:endParaRPr lang="fi-FI" dirty="0"/>
          </a:p>
          <a:p>
            <a:r>
              <a:rPr lang="fi-FI" dirty="0" err="1"/>
              <a:t>Organisering</a:t>
            </a:r>
            <a:r>
              <a:rPr lang="fi-FI" dirty="0"/>
              <a:t> </a:t>
            </a:r>
            <a:r>
              <a:rPr lang="fi-FI" dirty="0" err="1"/>
              <a:t>och</a:t>
            </a:r>
            <a:r>
              <a:rPr lang="fi-FI" dirty="0"/>
              <a:t> </a:t>
            </a:r>
            <a:r>
              <a:rPr lang="fi-FI" dirty="0" err="1"/>
              <a:t>utveckling</a:t>
            </a:r>
            <a:r>
              <a:rPr lang="fi-FI" dirty="0"/>
              <a:t> av </a:t>
            </a:r>
            <a:r>
              <a:rPr lang="fi-FI" dirty="0" err="1"/>
              <a:t>måltidssituationer</a:t>
            </a:r>
            <a:endParaRPr lang="fi-FI" dirty="0"/>
          </a:p>
          <a:p>
            <a:r>
              <a:rPr lang="fi-FI" dirty="0" err="1"/>
              <a:t>Mångsidig</a:t>
            </a:r>
            <a:r>
              <a:rPr lang="fi-FI" dirty="0"/>
              <a:t> </a:t>
            </a:r>
            <a:r>
              <a:rPr lang="fi-FI" dirty="0" err="1"/>
              <a:t>och</a:t>
            </a:r>
            <a:r>
              <a:rPr lang="fi-FI" dirty="0"/>
              <a:t> </a:t>
            </a:r>
            <a:r>
              <a:rPr lang="fi-FI" dirty="0" err="1"/>
              <a:t>tillräcklig</a:t>
            </a:r>
            <a:r>
              <a:rPr lang="fi-FI" dirty="0"/>
              <a:t> </a:t>
            </a:r>
            <a:r>
              <a:rPr lang="fi-FI" dirty="0" err="1"/>
              <a:t>måltid</a:t>
            </a:r>
            <a:endParaRPr lang="fi-FI" dirty="0"/>
          </a:p>
          <a:p>
            <a:r>
              <a:rPr lang="fi-FI" dirty="0" err="1"/>
              <a:t>Samarbete</a:t>
            </a:r>
            <a:r>
              <a:rPr lang="fi-FI" dirty="0"/>
              <a:t> </a:t>
            </a:r>
            <a:r>
              <a:rPr lang="fi-FI" dirty="0" err="1"/>
              <a:t>som</a:t>
            </a:r>
            <a:r>
              <a:rPr lang="fi-FI" dirty="0"/>
              <a:t> </a:t>
            </a:r>
            <a:r>
              <a:rPr lang="fi-FI" dirty="0" err="1"/>
              <a:t>främjar</a:t>
            </a:r>
            <a:r>
              <a:rPr lang="fi-FI" dirty="0"/>
              <a:t> </a:t>
            </a:r>
            <a:r>
              <a:rPr lang="fi-FI" dirty="0" err="1"/>
              <a:t>matpedagogik</a:t>
            </a:r>
            <a:endParaRPr lang="fi-FI" dirty="0"/>
          </a:p>
          <a:p>
            <a:r>
              <a:rPr lang="fi-FI" dirty="0" err="1"/>
              <a:t>Stöd</a:t>
            </a:r>
            <a:r>
              <a:rPr lang="fi-FI" dirty="0"/>
              <a:t> </a:t>
            </a:r>
            <a:r>
              <a:rPr lang="fi-FI" dirty="0" err="1"/>
              <a:t>och</a:t>
            </a:r>
            <a:r>
              <a:rPr lang="fi-FI" dirty="0"/>
              <a:t> </a:t>
            </a:r>
            <a:r>
              <a:rPr lang="fi-FI" dirty="0" err="1"/>
              <a:t>kontinuitet</a:t>
            </a:r>
            <a:r>
              <a:rPr lang="fi-FI" dirty="0"/>
              <a:t> för </a:t>
            </a:r>
            <a:r>
              <a:rPr lang="fi-FI" dirty="0" err="1"/>
              <a:t>matpedagogik</a:t>
            </a:r>
            <a:endParaRPr lang="fi-FI" dirty="0"/>
          </a:p>
          <a:p>
            <a:endParaRPr lang="fi-FI" dirty="0"/>
          </a:p>
        </p:txBody>
      </p:sp>
      <p:sp>
        <p:nvSpPr>
          <p:cNvPr id="7" name="Päivämäärän paikkamerkki 6">
            <a:extLst>
              <a:ext uri="{FF2B5EF4-FFF2-40B4-BE49-F238E27FC236}">
                <a16:creationId xmlns:a16="http://schemas.microsoft.com/office/drawing/2014/main" id="{1F0AE4A4-DE3A-42B7-B087-80260AC7A3AD}"/>
              </a:ext>
            </a:extLst>
          </p:cNvPr>
          <p:cNvSpPr>
            <a:spLocks noGrp="1"/>
          </p:cNvSpPr>
          <p:nvPr>
            <p:ph type="dt" sz="half" idx="10"/>
          </p:nvPr>
        </p:nvSpPr>
        <p:spPr/>
        <p:txBody>
          <a:bodyPr/>
          <a:lstStyle/>
          <a:p>
            <a:fld id="{81B70207-E0B8-7A4B-9F49-E91E1B224E0D}" type="datetime1">
              <a:rPr lang="fi-FI" smtClean="0"/>
              <a:t>14.8.2025</a:t>
            </a:fld>
            <a:endParaRPr lang="en-US" dirty="0"/>
          </a:p>
        </p:txBody>
      </p:sp>
      <p:sp>
        <p:nvSpPr>
          <p:cNvPr id="8" name="Alatunnisteen paikkamerkki 7">
            <a:extLst>
              <a:ext uri="{FF2B5EF4-FFF2-40B4-BE49-F238E27FC236}">
                <a16:creationId xmlns:a16="http://schemas.microsoft.com/office/drawing/2014/main" id="{140AFAF5-40CA-4539-87F0-0B3139E24C78}"/>
              </a:ext>
            </a:extLst>
          </p:cNvPr>
          <p:cNvSpPr>
            <a:spLocks noGrp="1"/>
          </p:cNvSpPr>
          <p:nvPr>
            <p:ph type="ftr" sz="quarter" idx="11"/>
          </p:nvPr>
        </p:nvSpPr>
        <p:spPr/>
        <p:txBody>
          <a:bodyPr/>
          <a:lstStyle/>
          <a:p>
            <a:endParaRPr lang="en-US"/>
          </a:p>
        </p:txBody>
      </p:sp>
      <p:sp>
        <p:nvSpPr>
          <p:cNvPr id="9" name="Dian numeron paikkamerkki 8">
            <a:extLst>
              <a:ext uri="{FF2B5EF4-FFF2-40B4-BE49-F238E27FC236}">
                <a16:creationId xmlns:a16="http://schemas.microsoft.com/office/drawing/2014/main" id="{9C1346C8-779E-42DC-9AA4-3CC95F1B86E9}"/>
              </a:ext>
            </a:extLst>
          </p:cNvPr>
          <p:cNvSpPr>
            <a:spLocks noGrp="1"/>
          </p:cNvSpPr>
          <p:nvPr>
            <p:ph type="sldNum" sz="quarter" idx="12"/>
          </p:nvPr>
        </p:nvSpPr>
        <p:spPr/>
        <p:txBody>
          <a:bodyPr/>
          <a:lstStyle/>
          <a:p>
            <a:fld id="{00C3923D-B7C7-8046-BA5C-51D17582FC02}" type="slidenum">
              <a:rPr lang="en-US" smtClean="0"/>
              <a:t>2</a:t>
            </a:fld>
            <a:endParaRPr lang="en-US"/>
          </a:p>
        </p:txBody>
      </p:sp>
    </p:spTree>
    <p:extLst>
      <p:ext uri="{BB962C8B-B14F-4D97-AF65-F5344CB8AC3E}">
        <p14:creationId xmlns:p14="http://schemas.microsoft.com/office/powerpoint/2010/main" val="3300706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CCC35A-7579-3AB9-452A-81B373A5DB63}"/>
              </a:ext>
            </a:extLst>
          </p:cNvPr>
          <p:cNvSpPr>
            <a:spLocks noGrp="1"/>
          </p:cNvSpPr>
          <p:nvPr>
            <p:ph type="title"/>
          </p:nvPr>
        </p:nvSpPr>
        <p:spPr/>
        <p:txBody>
          <a:bodyPr/>
          <a:lstStyle/>
          <a:p>
            <a:r>
              <a:rPr lang="sv-SE" dirty="0"/>
              <a:t>Utvärdering av läsåret och fortsatta planer </a:t>
            </a:r>
            <a:endParaRPr lang="fi-FI" b="1" dirty="0">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3" name="Sisällön paikkamerkki 2">
            <a:extLst>
              <a:ext uri="{FF2B5EF4-FFF2-40B4-BE49-F238E27FC236}">
                <a16:creationId xmlns:a16="http://schemas.microsoft.com/office/drawing/2014/main" id="{BF853C25-4F33-D787-7408-440BFFA16B76}"/>
              </a:ext>
            </a:extLst>
          </p:cNvPr>
          <p:cNvSpPr>
            <a:spLocks noGrp="1"/>
          </p:cNvSpPr>
          <p:nvPr>
            <p:ph idx="1"/>
          </p:nvPr>
        </p:nvSpPr>
        <p:spPr>
          <a:xfrm>
            <a:off x="526473" y="1825624"/>
            <a:ext cx="11215253" cy="4415785"/>
          </a:xfrm>
        </p:spPr>
        <p:txBody>
          <a:bodyPr>
            <a:normAutofit/>
          </a:bodyPr>
          <a:lstStyle/>
          <a:p>
            <a:pPr marL="0" indent="0">
              <a:buNone/>
            </a:pPr>
            <a:r>
              <a:rPr lang="sv-SE" sz="2300" dirty="0"/>
              <a:t>När läsåret närmar sig sitt slut kan ni utvärdera er utveckling. Har arbetet med att förbättra måltidssituationerna och matpedagogiken varit till nytta? Vad lyckades ni med och vad gick mindre bra? Var det något som saknades? Skedde det andra positiva förändringar i skolans vardag tack vare utvecklingsarbetet? Skriv ner huvudpunkterna från diskussionen. </a:t>
            </a:r>
          </a:p>
          <a:p>
            <a:pPr marL="0" indent="0">
              <a:buNone/>
            </a:pPr>
            <a:r>
              <a:rPr lang="sv-SE" sz="2300" dirty="0"/>
              <a:t>Slututvärderingen kan göras genom att ni tillsammans besvarar bedömningen av nuläget för måltider och matpedagogik på sidan </a:t>
            </a:r>
            <a:r>
              <a:rPr lang="sv-SE" sz="2300" dirty="0">
                <a:hlinkClick r:id="rId2"/>
              </a:rPr>
              <a:t>nykytila.fi</a:t>
            </a:r>
            <a:r>
              <a:rPr lang="sv-SE" sz="2300" dirty="0"/>
              <a:t>. På så sätt kan ni följa förändringarna med hjälp av verktyget på sidan. </a:t>
            </a:r>
          </a:p>
          <a:p>
            <a:pPr marL="0" indent="0">
              <a:buNone/>
            </a:pPr>
            <a:r>
              <a:rPr lang="sv-SE" sz="2300" dirty="0"/>
              <a:t>Att ta fram en fortsättningsplan är viktigt för att de goda arbetssätt ni har utvecklat ska få leva vidare och bli en naturlig del av vardagen. För det gångna läsåret satte ni upp mål inom ett eller flera teman. Skriv in målen i tabellerna nedan (överflödiga tabeller kan tas bort från planen). Diskutera och anteckna reflektioner utifrån hjälpfrågorna. </a:t>
            </a:r>
          </a:p>
        </p:txBody>
      </p:sp>
      <p:sp>
        <p:nvSpPr>
          <p:cNvPr id="4" name="Päivämäärän paikkamerkki 3">
            <a:extLst>
              <a:ext uri="{FF2B5EF4-FFF2-40B4-BE49-F238E27FC236}">
                <a16:creationId xmlns:a16="http://schemas.microsoft.com/office/drawing/2014/main" id="{9EBBDB49-E19C-AC5E-E116-CAE8BB7870B8}"/>
              </a:ext>
            </a:extLst>
          </p:cNvPr>
          <p:cNvSpPr>
            <a:spLocks noGrp="1"/>
          </p:cNvSpPr>
          <p:nvPr>
            <p:ph type="dt" sz="half" idx="10"/>
          </p:nvPr>
        </p:nvSpPr>
        <p:spPr/>
        <p:txBody>
          <a:bodyPr/>
          <a:lstStyle/>
          <a:p>
            <a:fld id="{25CBDDAA-75B6-954E-926D-3ACBD48D83D7}" type="datetime1">
              <a:rPr lang="fi-FI" smtClean="0"/>
              <a:t>14.8.2025</a:t>
            </a:fld>
            <a:endParaRPr lang="en-US" dirty="0"/>
          </a:p>
        </p:txBody>
      </p:sp>
      <p:sp>
        <p:nvSpPr>
          <p:cNvPr id="5" name="Alatunnisteen paikkamerkki 4">
            <a:extLst>
              <a:ext uri="{FF2B5EF4-FFF2-40B4-BE49-F238E27FC236}">
                <a16:creationId xmlns:a16="http://schemas.microsoft.com/office/drawing/2014/main" id="{3E4267AA-B7A8-DDBF-E22A-E6A4045ECD3F}"/>
              </a:ext>
            </a:extLst>
          </p:cNvPr>
          <p:cNvSpPr>
            <a:spLocks noGrp="1"/>
          </p:cNvSpPr>
          <p:nvPr>
            <p:ph type="ftr" sz="quarter" idx="11"/>
          </p:nvPr>
        </p:nvSpPr>
        <p:spPr/>
        <p:txBody>
          <a:bodyPr/>
          <a:lstStyle/>
          <a:p>
            <a:endParaRPr lang="en-US" dirty="0"/>
          </a:p>
        </p:txBody>
      </p:sp>
      <p:sp>
        <p:nvSpPr>
          <p:cNvPr id="6" name="Dian numeron paikkamerkki 5">
            <a:extLst>
              <a:ext uri="{FF2B5EF4-FFF2-40B4-BE49-F238E27FC236}">
                <a16:creationId xmlns:a16="http://schemas.microsoft.com/office/drawing/2014/main" id="{40FAF398-DCA5-36E9-661F-26418035049F}"/>
              </a:ext>
            </a:extLst>
          </p:cNvPr>
          <p:cNvSpPr>
            <a:spLocks noGrp="1"/>
          </p:cNvSpPr>
          <p:nvPr>
            <p:ph type="sldNum" sz="quarter" idx="12"/>
          </p:nvPr>
        </p:nvSpPr>
        <p:spPr/>
        <p:txBody>
          <a:bodyPr/>
          <a:lstStyle/>
          <a:p>
            <a:fld id="{00C3923D-B7C7-8046-BA5C-51D17582FC02}" type="slidenum">
              <a:rPr lang="en-US" smtClean="0"/>
              <a:t>3</a:t>
            </a:fld>
            <a:endParaRPr lang="en-US"/>
          </a:p>
        </p:txBody>
      </p:sp>
    </p:spTree>
    <p:extLst>
      <p:ext uri="{BB962C8B-B14F-4D97-AF65-F5344CB8AC3E}">
        <p14:creationId xmlns:p14="http://schemas.microsoft.com/office/powerpoint/2010/main" val="3910966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13A77"/>
        </a:solidFill>
        <a:effectLst/>
      </p:bgPr>
    </p:bg>
    <p:spTree>
      <p:nvGrpSpPr>
        <p:cNvPr id="1" name=""/>
        <p:cNvGrpSpPr/>
        <p:nvPr/>
      </p:nvGrpSpPr>
      <p:grpSpPr>
        <a:xfrm>
          <a:off x="0" y="0"/>
          <a:ext cx="0" cy="0"/>
          <a:chOff x="0" y="0"/>
          <a:chExt cx="0" cy="0"/>
        </a:xfrm>
      </p:grpSpPr>
      <p:graphicFrame>
        <p:nvGraphicFramePr>
          <p:cNvPr id="5" name="Taulukko 4">
            <a:extLst>
              <a:ext uri="{FF2B5EF4-FFF2-40B4-BE49-F238E27FC236}">
                <a16:creationId xmlns:a16="http://schemas.microsoft.com/office/drawing/2014/main" id="{3ED10BFF-9AE7-46DA-BA57-B6A99DBA657C}"/>
              </a:ext>
            </a:extLst>
          </p:cNvPr>
          <p:cNvGraphicFramePr>
            <a:graphicFrameLocks noGrp="1"/>
          </p:cNvGraphicFramePr>
          <p:nvPr>
            <p:extLst>
              <p:ext uri="{D42A27DB-BD31-4B8C-83A1-F6EECF244321}">
                <p14:modId xmlns:p14="http://schemas.microsoft.com/office/powerpoint/2010/main" val="526362575"/>
              </p:ext>
            </p:extLst>
          </p:nvPr>
        </p:nvGraphicFramePr>
        <p:xfrm>
          <a:off x="410995" y="306659"/>
          <a:ext cx="11370009" cy="6244453"/>
        </p:xfrm>
        <a:graphic>
          <a:graphicData uri="http://schemas.openxmlformats.org/drawingml/2006/table">
            <a:tbl>
              <a:tblPr firstRow="1" firstCol="1" bandRow="1"/>
              <a:tblGrid>
                <a:gridCol w="5208305">
                  <a:extLst>
                    <a:ext uri="{9D8B030D-6E8A-4147-A177-3AD203B41FA5}">
                      <a16:colId xmlns:a16="http://schemas.microsoft.com/office/drawing/2014/main" val="3250449122"/>
                    </a:ext>
                  </a:extLst>
                </a:gridCol>
                <a:gridCol w="2885873">
                  <a:extLst>
                    <a:ext uri="{9D8B030D-6E8A-4147-A177-3AD203B41FA5}">
                      <a16:colId xmlns:a16="http://schemas.microsoft.com/office/drawing/2014/main" val="2884435814"/>
                    </a:ext>
                  </a:extLst>
                </a:gridCol>
                <a:gridCol w="2029216">
                  <a:extLst>
                    <a:ext uri="{9D8B030D-6E8A-4147-A177-3AD203B41FA5}">
                      <a16:colId xmlns:a16="http://schemas.microsoft.com/office/drawing/2014/main" val="2265228870"/>
                    </a:ext>
                  </a:extLst>
                </a:gridCol>
                <a:gridCol w="1246615">
                  <a:extLst>
                    <a:ext uri="{9D8B030D-6E8A-4147-A177-3AD203B41FA5}">
                      <a16:colId xmlns:a16="http://schemas.microsoft.com/office/drawing/2014/main" val="806687732"/>
                    </a:ext>
                  </a:extLst>
                </a:gridCol>
              </a:tblGrid>
              <a:tr h="314984">
                <a:tc>
                  <a:txBody>
                    <a:bodyPr/>
                    <a:lstStyle/>
                    <a:p>
                      <a:pPr>
                        <a:lnSpc>
                          <a:spcPct val="115000"/>
                        </a:lnSpc>
                        <a:spcAft>
                          <a:spcPts val="800"/>
                        </a:spcAft>
                      </a:pPr>
                      <a:r>
                        <a:rPr lang="fi-FI" sz="1600" b="1" dirty="0" err="1">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Matpedagogik</a:t>
                      </a:r>
                      <a:r>
                        <a:rPr lang="fi-FI" sz="1600" b="1"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 </a:t>
                      </a:r>
                      <a:r>
                        <a:rPr lang="fi-FI" sz="1600" b="1" dirty="0" err="1">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som</a:t>
                      </a:r>
                      <a:r>
                        <a:rPr lang="fi-FI" sz="1600" b="1"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 en del av </a:t>
                      </a:r>
                      <a:r>
                        <a:rPr lang="fi-FI" sz="1600" b="1" dirty="0" err="1">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undervisningen</a:t>
                      </a:r>
                      <a:endParaRPr lang="fi-FI" sz="16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endParaRP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15000"/>
                        </a:lnSpc>
                        <a:spcAft>
                          <a:spcPts val="800"/>
                        </a:spcAft>
                      </a:pPr>
                      <a:r>
                        <a:rPr lang="fi-FI" sz="1200" b="1" dirty="0" err="1">
                          <a:effectLst/>
                          <a:latin typeface="Lato Light" panose="020F0502020204030203" pitchFamily="34" charset="0"/>
                          <a:ea typeface="Lato Light" panose="020F0502020204030203" pitchFamily="34" charset="0"/>
                          <a:cs typeface="Lato Light" panose="020F0502020204030203" pitchFamily="34" charset="0"/>
                        </a:rPr>
                        <a:t>poäng</a:t>
                      </a:r>
                      <a:r>
                        <a:rPr lang="fi-FI" sz="1200" b="1" dirty="0">
                          <a:effectLst/>
                          <a:latin typeface="Lato Light" panose="020F0502020204030203" pitchFamily="34" charset="0"/>
                          <a:ea typeface="Lato Light" panose="020F0502020204030203" pitchFamily="34" charset="0"/>
                          <a:cs typeface="Lato Light" panose="020F0502020204030203" pitchFamily="34" charset="0"/>
                        </a:rPr>
                        <a:t>    /100</a:t>
                      </a: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lnL w="12700" cap="flat" cmpd="sng" algn="ctr">
                      <a:solidFill>
                        <a:srgbClr val="000000"/>
                      </a:solidFill>
                      <a:prstDash val="solid"/>
                      <a:round/>
                      <a:headEnd type="none" w="med" len="med"/>
                      <a:tailEnd type="none" w="med" len="med"/>
                    </a:lnL>
                  </a:tcPr>
                </a:tc>
                <a:tc hMerge="1">
                  <a:txBody>
                    <a:bodyPr/>
                    <a:lstStyle/>
                    <a:p>
                      <a:endParaRPr lang="fi-FI"/>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299346434"/>
                  </a:ext>
                </a:extLst>
              </a:tr>
              <a:tr h="2667720">
                <a:tc gridSpan="4">
                  <a:txBody>
                    <a:bodyPr/>
                    <a:lstStyle/>
                    <a:p>
                      <a:pPr>
                        <a:lnSpc>
                          <a:spcPct val="107000"/>
                        </a:lnSpc>
                        <a:spcAft>
                          <a:spcPts val="800"/>
                        </a:spcAft>
                      </a:pPr>
                      <a:r>
                        <a:rPr lang="fi-FI" sz="1200" dirty="0" err="1">
                          <a:effectLst/>
                          <a:latin typeface="Lato Light" panose="020F0502020204030203" pitchFamily="34" charset="0"/>
                          <a:ea typeface="Lato Light" panose="020F0502020204030203" pitchFamily="34" charset="0"/>
                          <a:cs typeface="Lato Light" panose="020F0502020204030203" pitchFamily="34" charset="0"/>
                        </a:rPr>
                        <a:t>Mål</a:t>
                      </a:r>
                      <a:r>
                        <a:rPr lang="fi-FI" sz="1200" dirty="0">
                          <a:effectLst/>
                          <a:latin typeface="Lato Light" panose="020F0502020204030203" pitchFamily="34" charset="0"/>
                          <a:ea typeface="Lato Light" panose="020F0502020204030203" pitchFamily="34" charset="0"/>
                          <a:cs typeface="Lato Light" panose="020F0502020204030203" pitchFamily="34" charset="0"/>
                        </a:rPr>
                        <a:t> 1</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p>
                      <a:pPr>
                        <a:lnSpc>
                          <a:spcPct val="107000"/>
                        </a:lnSpc>
                        <a:spcAft>
                          <a:spcPts val="800"/>
                        </a:spcAft>
                      </a:pPr>
                      <a:r>
                        <a:rPr lang="fi-FI" sz="1200" dirty="0" err="1">
                          <a:effectLst/>
                          <a:latin typeface="Lato Light" panose="020F0502020204030203" pitchFamily="34" charset="0"/>
                          <a:ea typeface="Lato Light" panose="020F0502020204030203" pitchFamily="34" charset="0"/>
                          <a:cs typeface="Lato Light" panose="020F0502020204030203" pitchFamily="34" charset="0"/>
                        </a:rPr>
                        <a:t>Mål</a:t>
                      </a:r>
                      <a:r>
                        <a:rPr lang="fi-FI" sz="1200" dirty="0">
                          <a:effectLst/>
                          <a:latin typeface="Lato Light" panose="020F0502020204030203" pitchFamily="34" charset="0"/>
                          <a:ea typeface="Lato Light" panose="020F0502020204030203" pitchFamily="34" charset="0"/>
                          <a:cs typeface="Lato Light" panose="020F0502020204030203" pitchFamily="34" charset="0"/>
                        </a:rPr>
                        <a:t> 2</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fi-FI"/>
                    </a:p>
                  </a:txBody>
                  <a:tcPr>
                    <a:lnL w="12700" cap="flat" cmpd="sng" algn="ctr">
                      <a:solidFill>
                        <a:srgbClr val="000000"/>
                      </a:solidFill>
                      <a:prstDash val="solid"/>
                      <a:round/>
                      <a:headEnd type="none" w="med" len="med"/>
                      <a:tailEnd type="none" w="med" len="med"/>
                    </a:lnL>
                  </a:tcPr>
                </a:tc>
                <a:tc hMerge="1">
                  <a:txBody>
                    <a:bodyPr/>
                    <a:lstStyle/>
                    <a:p>
                      <a:endParaRPr lang="fi-FI"/>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427293174"/>
                  </a:ext>
                </a:extLst>
              </a:tr>
              <a:tr h="238221">
                <a:tc gridSpan="2">
                  <a:txBody>
                    <a:bodyPr/>
                    <a:lstStyle/>
                    <a:p>
                      <a:pPr>
                        <a:lnSpc>
                          <a:spcPct val="100000"/>
                        </a:lnSpc>
                        <a:spcAft>
                          <a:spcPts val="800"/>
                        </a:spcAft>
                      </a:pPr>
                      <a:r>
                        <a:rPr lang="fi-FI" sz="1200" b="1" dirty="0" err="1">
                          <a:effectLst/>
                          <a:latin typeface="Lato Light" panose="020F0502020204030203" pitchFamily="34" charset="0"/>
                          <a:ea typeface="Lato Light" panose="020F0502020204030203" pitchFamily="34" charset="0"/>
                          <a:cs typeface="Lato Light" panose="020F0502020204030203" pitchFamily="34" charset="0"/>
                        </a:rPr>
                        <a:t>Åtgärder</a:t>
                      </a:r>
                      <a:endParaRPr lang="fi-FI" sz="1200" b="1" dirty="0">
                        <a:effectLst/>
                        <a:latin typeface="Lato Light" panose="020F0502020204030203" pitchFamily="34" charset="0"/>
                        <a:ea typeface="Lato Light" panose="020F0502020204030203" pitchFamily="34" charset="0"/>
                        <a:cs typeface="Lato Light" panose="020F0502020204030203" pitchFamily="34" charset="0"/>
                      </a:endParaRPr>
                    </a:p>
                  </a:txBody>
                  <a:tcPr marL="61163" marR="61163"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fi-FI" sz="1200" b="1"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Toteuttajat</a:t>
                      </a:r>
                    </a:p>
                  </a:txBody>
                  <a:tcPr marL="61163" marR="61163" marT="0" marB="0" anchor="ctr">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fi-FI" sz="1200" b="1" dirty="0" err="1">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Tidtabell</a:t>
                      </a:r>
                      <a:endParaRPr lang="fi-FI" sz="1200" b="1"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endParaRPr>
                    </a:p>
                  </a:txBody>
                  <a:tcPr marL="61163" marR="61163" marT="0" marB="0" anchor="ctr">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04718339"/>
                  </a:ext>
                </a:extLst>
              </a:tr>
              <a:tr h="755882">
                <a:tc gridSpan="2">
                  <a:txBody>
                    <a:bodyPr/>
                    <a:lstStyle/>
                    <a:p>
                      <a:pPr>
                        <a:lnSpc>
                          <a:spcPct val="107000"/>
                        </a:lnSpc>
                        <a:spcAft>
                          <a:spcPts val="800"/>
                        </a:spcAft>
                      </a:pPr>
                      <a:endParaRPr lang="fi-FI" sz="1200" dirty="0">
                        <a:effectLst/>
                        <a:latin typeface="Lato Light" panose="020F0502020204030203" pitchFamily="34" charset="0"/>
                        <a:ea typeface="Lato Light" panose="020F0502020204030203" pitchFamily="34" charset="0"/>
                        <a:cs typeface="Lato Light" panose="020F0502020204030203" pitchFamily="34" charset="0"/>
                      </a:endParaRPr>
                    </a:p>
                  </a:txBody>
                  <a:tcPr marL="61163" marR="61163"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fi-FI" sz="12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200" dirty="0">
                        <a:effectLst/>
                        <a:latin typeface="Lato Light" panose="020F0502020204030203" pitchFamily="34" charset="0"/>
                        <a:ea typeface="Lato Light" panose="020F0502020204030203" pitchFamily="34" charset="0"/>
                        <a:cs typeface="Lato Light" panose="020F0502020204030203" pitchFamily="34" charset="0"/>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46839526"/>
                  </a:ext>
                </a:extLst>
              </a:tr>
              <a:tr h="755882">
                <a:tc gridSpan="2">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fi-FI" sz="1200" dirty="0">
                        <a:solidFill>
                          <a:schemeClr val="tx1"/>
                        </a:solidFill>
                        <a:effectLst/>
                        <a:latin typeface="+mn-lt"/>
                        <a:ea typeface="Calibri" panose="020F0502020204030204" pitchFamily="34" charset="0"/>
                        <a:cs typeface="Times New Roman"/>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48624142"/>
                  </a:ext>
                </a:extLst>
              </a:tr>
              <a:tr h="755882">
                <a:tc gridSpan="2">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fi-FI" sz="1200" dirty="0">
                        <a:solidFill>
                          <a:schemeClr val="tx1"/>
                        </a:solidFill>
                        <a:effectLst/>
                        <a:latin typeface="+mn-lt"/>
                        <a:ea typeface="Calibri" panose="020F0502020204030204" pitchFamily="34" charset="0"/>
                        <a:cs typeface="Times New Roman"/>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03118524"/>
                  </a:ext>
                </a:extLst>
              </a:tr>
              <a:tr h="755882">
                <a:tc gridSpan="2">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fi-FI" sz="1200" dirty="0">
                        <a:solidFill>
                          <a:schemeClr val="tx1"/>
                        </a:solidFill>
                        <a:effectLst/>
                        <a:latin typeface="+mn-lt"/>
                        <a:ea typeface="Calibri" panose="020F0502020204030204" pitchFamily="34" charset="0"/>
                        <a:cs typeface="Times New Roman"/>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06850141"/>
                  </a:ext>
                </a:extLst>
              </a:tr>
            </a:tbl>
          </a:graphicData>
        </a:graphic>
      </p:graphicFrame>
      <p:sp>
        <p:nvSpPr>
          <p:cNvPr id="4" name="Tekstiruutu 3">
            <a:extLst>
              <a:ext uri="{FF2B5EF4-FFF2-40B4-BE49-F238E27FC236}">
                <a16:creationId xmlns:a16="http://schemas.microsoft.com/office/drawing/2014/main" id="{B4ADF013-ED90-479B-A34C-8317C7BCD015}"/>
              </a:ext>
            </a:extLst>
          </p:cNvPr>
          <p:cNvSpPr txBox="1"/>
          <p:nvPr/>
        </p:nvSpPr>
        <p:spPr>
          <a:xfrm>
            <a:off x="2465415" y="1580430"/>
            <a:ext cx="7261168" cy="3696909"/>
          </a:xfrm>
          <a:prstGeom prst="rect">
            <a:avLst/>
          </a:prstGeom>
          <a:ln>
            <a:solidFill>
              <a:srgbClr val="B13A77"/>
            </a:solidFill>
          </a:ln>
          <a:effectLst>
            <a:glow rad="63500">
              <a:schemeClr val="accent3">
                <a:satMod val="175000"/>
                <a:alpha val="40000"/>
              </a:schemeClr>
            </a:glow>
          </a:effectLst>
        </p:spPr>
        <p:style>
          <a:lnRef idx="2">
            <a:schemeClr val="accent4"/>
          </a:lnRef>
          <a:fillRef idx="1">
            <a:schemeClr val="lt1"/>
          </a:fillRef>
          <a:effectRef idx="0">
            <a:schemeClr val="accent4"/>
          </a:effectRef>
          <a:fontRef idx="minor">
            <a:schemeClr val="dk1"/>
          </a:fontRef>
        </p:style>
        <p:txBody>
          <a:bodyPr wrap="square" lIns="91440" tIns="45720" rIns="91440" bIns="45720" rtlCol="0" anchor="t">
            <a:spAutoFit/>
          </a:bodyPr>
          <a:lstStyle/>
          <a:p>
            <a:pPr>
              <a:lnSpc>
                <a:spcPct val="150000"/>
              </a:lnSpc>
            </a:pPr>
            <a:r>
              <a:rPr lang="fi-FI" b="1" dirty="0" err="1">
                <a:latin typeface="Lato Light" panose="020F0502020204030203" pitchFamily="34" charset="0"/>
                <a:ea typeface="Lato Light" panose="020F0502020204030203" pitchFamily="34" charset="0"/>
                <a:cs typeface="Lato Light" panose="020F0502020204030203" pitchFamily="34" charset="0"/>
              </a:rPr>
              <a:t>Påståenden</a:t>
            </a:r>
            <a:endParaRPr lang="fi-FI" b="1" dirty="0">
              <a:latin typeface="Lato Light" panose="020F0502020204030203" pitchFamily="34" charset="0"/>
              <a:ea typeface="Lato Light" panose="020F0502020204030203" pitchFamily="34" charset="0"/>
              <a:cs typeface="Lato Light" panose="020F0502020204030203" pitchFamily="34" charset="0"/>
            </a:endParaRPr>
          </a:p>
          <a:p>
            <a:pPr marL="342900" indent="-342900">
              <a:lnSpc>
                <a:spcPct val="150000"/>
              </a:lnSpc>
              <a:buAutoNum type="arabicPeriod"/>
            </a:pPr>
            <a:r>
              <a:rPr lang="fi-FI" sz="1400" dirty="0" err="1">
                <a:latin typeface="Lato Light" panose="020F0502020204030203" pitchFamily="34" charset="0"/>
                <a:ea typeface="Lato Light" panose="020F0502020204030203" pitchFamily="34" charset="0"/>
                <a:cs typeface="Lato Light" panose="020F0502020204030203" pitchFamily="34" charset="0"/>
              </a:rPr>
              <a:t>Målen</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och</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åtgärderna</a:t>
            </a:r>
            <a:r>
              <a:rPr lang="fi-FI" sz="1400" dirty="0">
                <a:latin typeface="Lato Light" panose="020F0502020204030203" pitchFamily="34" charset="0"/>
                <a:ea typeface="Lato Light" panose="020F0502020204030203" pitchFamily="34" charset="0"/>
                <a:cs typeface="Lato Light" panose="020F0502020204030203" pitchFamily="34" charset="0"/>
              </a:rPr>
              <a:t> för </a:t>
            </a:r>
            <a:r>
              <a:rPr lang="fi-FI" sz="1400" dirty="0" err="1">
                <a:latin typeface="Lato Light" panose="020F0502020204030203" pitchFamily="34" charset="0"/>
                <a:ea typeface="Lato Light" panose="020F0502020204030203" pitchFamily="34" charset="0"/>
                <a:cs typeface="Lato Light" panose="020F0502020204030203" pitchFamily="34" charset="0"/>
              </a:rPr>
              <a:t>matpedagogiken</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har</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skrivits</a:t>
            </a:r>
            <a:r>
              <a:rPr lang="fi-FI" sz="1400" dirty="0">
                <a:latin typeface="Lato Light" panose="020F0502020204030203" pitchFamily="34" charset="0"/>
                <a:ea typeface="Lato Light" panose="020F0502020204030203" pitchFamily="34" charset="0"/>
                <a:cs typeface="Lato Light" panose="020F0502020204030203" pitchFamily="34" charset="0"/>
              </a:rPr>
              <a:t> in i </a:t>
            </a:r>
            <a:r>
              <a:rPr lang="fi-FI" sz="1400" dirty="0" err="1">
                <a:latin typeface="Lato Light" panose="020F0502020204030203" pitchFamily="34" charset="0"/>
                <a:ea typeface="Lato Light" panose="020F0502020204030203" pitchFamily="34" charset="0"/>
                <a:cs typeface="Lato Light" panose="020F0502020204030203" pitchFamily="34" charset="0"/>
              </a:rPr>
              <a:t>den</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lokala</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läroplanen</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och</a:t>
            </a:r>
            <a:r>
              <a:rPr lang="fi-FI" sz="1400" dirty="0">
                <a:latin typeface="Lato Light" panose="020F0502020204030203" pitchFamily="34" charset="0"/>
                <a:ea typeface="Lato Light" panose="020F0502020204030203" pitchFamily="34" charset="0"/>
                <a:cs typeface="Lato Light" panose="020F0502020204030203" pitchFamily="34" charset="0"/>
              </a:rPr>
              <a:t>/</a:t>
            </a:r>
            <a:r>
              <a:rPr lang="fi-FI" sz="1400" dirty="0" err="1">
                <a:latin typeface="Lato Light" panose="020F0502020204030203" pitchFamily="34" charset="0"/>
                <a:ea typeface="Lato Light" panose="020F0502020204030203" pitchFamily="34" charset="0"/>
                <a:cs typeface="Lato Light" panose="020F0502020204030203" pitchFamily="34" charset="0"/>
              </a:rPr>
              <a:t>eller</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skolans</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läsårplan</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b="1" dirty="0">
                <a:latin typeface="Lato Light" panose="020F0502020204030203" pitchFamily="34" charset="0"/>
                <a:ea typeface="Lato Light" panose="020F0502020204030203" pitchFamily="34" charset="0"/>
                <a:cs typeface="Lato Light" panose="020F0502020204030203" pitchFamily="34" charset="0"/>
              </a:rPr>
              <a:t>/100</a:t>
            </a:r>
            <a:endParaRPr lang="fi-FI" sz="1400" dirty="0">
              <a:latin typeface="Lato Light" panose="020F0502020204030203" pitchFamily="34" charset="0"/>
              <a:ea typeface="Lato Light" panose="020F0502020204030203" pitchFamily="34" charset="0"/>
              <a:cs typeface="Lato Light" panose="020F0502020204030203" pitchFamily="34" charset="0"/>
            </a:endParaRPr>
          </a:p>
          <a:p>
            <a:pPr marL="342900" indent="-342900">
              <a:lnSpc>
                <a:spcPct val="150000"/>
              </a:lnSpc>
              <a:buAutoNum type="arabicPeriod"/>
            </a:pPr>
            <a:r>
              <a:rPr lang="fi-FI" sz="1400" dirty="0" err="1">
                <a:latin typeface="Lato Light" panose="020F0502020204030203" pitchFamily="34" charset="0"/>
                <a:ea typeface="Lato Light" panose="020F0502020204030203" pitchFamily="34" charset="0"/>
                <a:cs typeface="Lato Light" panose="020F0502020204030203" pitchFamily="34" charset="0"/>
              </a:rPr>
              <a:t>Eleverna</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deltar</a:t>
            </a:r>
            <a:r>
              <a:rPr lang="fi-FI" sz="1400" dirty="0">
                <a:latin typeface="Lato Light" panose="020F0502020204030203" pitchFamily="34" charset="0"/>
                <a:ea typeface="Lato Light" panose="020F0502020204030203" pitchFamily="34" charset="0"/>
                <a:cs typeface="Lato Light" panose="020F0502020204030203" pitchFamily="34" charset="0"/>
              </a:rPr>
              <a:t> i </a:t>
            </a:r>
            <a:r>
              <a:rPr lang="fi-FI" sz="1400" dirty="0" err="1">
                <a:latin typeface="Lato Light" panose="020F0502020204030203" pitchFamily="34" charset="0"/>
                <a:ea typeface="Lato Light" panose="020F0502020204030203" pitchFamily="34" charset="0"/>
                <a:cs typeface="Lato Light" panose="020F0502020204030203" pitchFamily="34" charset="0"/>
              </a:rPr>
              <a:t>planering</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och</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genomförande</a:t>
            </a:r>
            <a:r>
              <a:rPr lang="fi-FI" sz="1400" dirty="0">
                <a:latin typeface="Lato Light" panose="020F0502020204030203" pitchFamily="34" charset="0"/>
                <a:ea typeface="Lato Light" panose="020F0502020204030203" pitchFamily="34" charset="0"/>
                <a:cs typeface="Lato Light" panose="020F0502020204030203" pitchFamily="34" charset="0"/>
              </a:rPr>
              <a:t> av </a:t>
            </a:r>
            <a:r>
              <a:rPr lang="fi-FI" sz="1400" dirty="0" err="1">
                <a:latin typeface="Lato Light" panose="020F0502020204030203" pitchFamily="34" charset="0"/>
                <a:ea typeface="Lato Light" panose="020F0502020204030203" pitchFamily="34" charset="0"/>
                <a:cs typeface="Lato Light" panose="020F0502020204030203" pitchFamily="34" charset="0"/>
              </a:rPr>
              <a:t>aktiviteter</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relaterade</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till</a:t>
            </a:r>
            <a:r>
              <a:rPr lang="fi-FI" sz="1400" dirty="0">
                <a:latin typeface="Lato Light" panose="020F0502020204030203" pitchFamily="34" charset="0"/>
                <a:ea typeface="Lato Light" panose="020F0502020204030203" pitchFamily="34" charset="0"/>
                <a:cs typeface="Lato Light" panose="020F0502020204030203" pitchFamily="34" charset="0"/>
              </a:rPr>
              <a:t> mat. </a:t>
            </a:r>
            <a:r>
              <a:rPr lang="fi-FI" sz="1400" b="1" dirty="0">
                <a:latin typeface="Lato Light" panose="020F0502020204030203" pitchFamily="34" charset="0"/>
                <a:ea typeface="Lato Light" panose="020F0502020204030203" pitchFamily="34" charset="0"/>
                <a:cs typeface="Lato Light" panose="020F0502020204030203" pitchFamily="34" charset="0"/>
              </a:rPr>
              <a:t>/100</a:t>
            </a:r>
            <a:endParaRPr lang="fi-FI" sz="1400" dirty="0">
              <a:latin typeface="Lato Light" panose="020F0502020204030203" pitchFamily="34" charset="0"/>
              <a:ea typeface="Lato Light" panose="020F0502020204030203" pitchFamily="34" charset="0"/>
              <a:cs typeface="Lato Light" panose="020F0502020204030203" pitchFamily="34" charset="0"/>
            </a:endParaRPr>
          </a:p>
          <a:p>
            <a:pPr marL="342900" indent="-342900">
              <a:lnSpc>
                <a:spcPct val="150000"/>
              </a:lnSpc>
              <a:buAutoNum type="arabicPeriod"/>
            </a:pPr>
            <a:r>
              <a:rPr lang="fi-FI" sz="1400" dirty="0" err="1">
                <a:latin typeface="Lato Light" panose="020F0502020204030203" pitchFamily="34" charset="0"/>
                <a:ea typeface="Lato Light" panose="020F0502020204030203" pitchFamily="34" charset="0"/>
                <a:cs typeface="Lato Light" panose="020F0502020204030203" pitchFamily="34" charset="0"/>
              </a:rPr>
              <a:t>Skolmåltider</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och</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näring</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som</a:t>
            </a:r>
            <a:r>
              <a:rPr lang="fi-FI" sz="1400" dirty="0">
                <a:latin typeface="Lato Light" panose="020F0502020204030203" pitchFamily="34" charset="0"/>
                <a:ea typeface="Lato Light" panose="020F0502020204030203" pitchFamily="34" charset="0"/>
                <a:cs typeface="Lato Light" panose="020F0502020204030203" pitchFamily="34" charset="0"/>
              </a:rPr>
              <a:t> en del av </a:t>
            </a:r>
            <a:r>
              <a:rPr lang="fi-FI" sz="1400" dirty="0" err="1">
                <a:latin typeface="Lato Light" panose="020F0502020204030203" pitchFamily="34" charset="0"/>
                <a:ea typeface="Lato Light" panose="020F0502020204030203" pitchFamily="34" charset="0"/>
                <a:cs typeface="Lato Light" panose="020F0502020204030203" pitchFamily="34" charset="0"/>
              </a:rPr>
              <a:t>välbefinnandet</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diskuteras</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regelbundet</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b="1" dirty="0">
                <a:latin typeface="Lato Light" panose="020F0502020204030203" pitchFamily="34" charset="0"/>
                <a:ea typeface="Lato Light" panose="020F0502020204030203" pitchFamily="34" charset="0"/>
                <a:cs typeface="Lato Light" panose="020F0502020204030203" pitchFamily="34" charset="0"/>
              </a:rPr>
              <a:t>/100</a:t>
            </a:r>
            <a:endParaRPr lang="fi-FI" sz="1400" dirty="0">
              <a:latin typeface="Lato Light" panose="020F0502020204030203" pitchFamily="34" charset="0"/>
              <a:ea typeface="Lato Light" panose="020F0502020204030203" pitchFamily="34" charset="0"/>
              <a:cs typeface="Lato Light" panose="020F0502020204030203" pitchFamily="34" charset="0"/>
            </a:endParaRPr>
          </a:p>
          <a:p>
            <a:pPr marL="342900" indent="-342900">
              <a:lnSpc>
                <a:spcPct val="150000"/>
              </a:lnSpc>
              <a:buAutoNum type="arabicPeriod"/>
            </a:pPr>
            <a:r>
              <a:rPr lang="fi-FI" sz="1400" dirty="0" err="1">
                <a:latin typeface="Lato Light" panose="020F0502020204030203" pitchFamily="34" charset="0"/>
                <a:ea typeface="Lato Light" panose="020F0502020204030203" pitchFamily="34" charset="0"/>
                <a:cs typeface="Lato Light" panose="020F0502020204030203" pitchFamily="34" charset="0"/>
              </a:rPr>
              <a:t>Läraren</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och</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eleverna</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går</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dagligen</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tillsammans</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igenom</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skolans</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matsedel</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före</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skollunchen</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b="1" dirty="0">
                <a:latin typeface="Lato Light" panose="020F0502020204030203" pitchFamily="34" charset="0"/>
                <a:ea typeface="Lato Light" panose="020F0502020204030203" pitchFamily="34" charset="0"/>
                <a:cs typeface="Lato Light" panose="020F0502020204030203" pitchFamily="34" charset="0"/>
              </a:rPr>
              <a:t>/100</a:t>
            </a:r>
            <a:endParaRPr lang="fi-FI" sz="1400" dirty="0">
              <a:latin typeface="Lato Light" panose="020F0502020204030203" pitchFamily="34" charset="0"/>
              <a:ea typeface="Lato Light" panose="020F0502020204030203" pitchFamily="34" charset="0"/>
              <a:cs typeface="Lato Light" panose="020F0502020204030203" pitchFamily="34" charset="0"/>
            </a:endParaRPr>
          </a:p>
          <a:p>
            <a:pPr marL="342900" indent="-342900">
              <a:lnSpc>
                <a:spcPct val="150000"/>
              </a:lnSpc>
              <a:buAutoNum type="arabicPeriod"/>
            </a:pPr>
            <a:r>
              <a:rPr lang="fi-FI" sz="1400" dirty="0" err="1">
                <a:latin typeface="Lato Light" panose="020F0502020204030203" pitchFamily="34" charset="0"/>
                <a:ea typeface="Lato Light" panose="020F0502020204030203" pitchFamily="34" charset="0"/>
                <a:cs typeface="Lato Light" panose="020F0502020204030203" pitchFamily="34" charset="0"/>
              </a:rPr>
              <a:t>Skolan</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erbjuder</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valbara</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ämnen</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där</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eleverna</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får</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fördjupa</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sina</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kunskaper</a:t>
            </a:r>
            <a:r>
              <a:rPr lang="fi-FI" sz="1400" dirty="0">
                <a:latin typeface="Lato Light" panose="020F0502020204030203" pitchFamily="34" charset="0"/>
                <a:ea typeface="Lato Light" panose="020F0502020204030203" pitchFamily="34" charset="0"/>
                <a:cs typeface="Lato Light" panose="020F0502020204030203" pitchFamily="34" charset="0"/>
              </a:rPr>
              <a:t> i </a:t>
            </a:r>
            <a:r>
              <a:rPr lang="fi-FI" sz="1400" dirty="0" err="1">
                <a:latin typeface="Lato Light" panose="020F0502020204030203" pitchFamily="34" charset="0"/>
                <a:ea typeface="Lato Light" panose="020F0502020204030203" pitchFamily="34" charset="0"/>
                <a:cs typeface="Lato Light" panose="020F0502020204030203" pitchFamily="34" charset="0"/>
              </a:rPr>
              <a:t>mat</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och</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näring</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b="1" dirty="0">
                <a:latin typeface="Lato Light" panose="020F0502020204030203" pitchFamily="34" charset="0"/>
                <a:ea typeface="Lato Light" panose="020F0502020204030203" pitchFamily="34" charset="0"/>
                <a:cs typeface="Lato Light" panose="020F0502020204030203" pitchFamily="34" charset="0"/>
              </a:rPr>
              <a:t>/100</a:t>
            </a:r>
            <a:endParaRPr lang="fi-FI" sz="1400" dirty="0">
              <a:latin typeface="Lato Light" panose="020F0502020204030203" pitchFamily="34" charset="0"/>
              <a:ea typeface="Lato Light" panose="020F0502020204030203" pitchFamily="34" charset="0"/>
              <a:cs typeface="Lato Light" panose="020F0502020204030203" pitchFamily="34" charset="0"/>
            </a:endParaRPr>
          </a:p>
          <a:p>
            <a:pPr marL="342900" indent="-342900">
              <a:lnSpc>
                <a:spcPct val="150000"/>
              </a:lnSpc>
              <a:buAutoNum type="arabicPeriod"/>
            </a:pPr>
            <a:r>
              <a:rPr lang="fi-FI" sz="1400" dirty="0" err="1">
                <a:latin typeface="Lato Light" panose="020F0502020204030203" pitchFamily="34" charset="0"/>
                <a:ea typeface="Lato Light" panose="020F0502020204030203" pitchFamily="34" charset="0"/>
                <a:cs typeface="Lato Light" panose="020F0502020204030203" pitchFamily="34" charset="0"/>
              </a:rPr>
              <a:t>Mat</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behandlas</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mångsidigt</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och</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regelbunder</a:t>
            </a:r>
            <a:r>
              <a:rPr lang="fi-FI" sz="1400" dirty="0">
                <a:latin typeface="Lato Light" panose="020F0502020204030203" pitchFamily="34" charset="0"/>
                <a:ea typeface="Lato Light" panose="020F0502020204030203" pitchFamily="34" charset="0"/>
                <a:cs typeface="Lato Light" panose="020F0502020204030203" pitchFamily="34" charset="0"/>
              </a:rPr>
              <a:t> i </a:t>
            </a:r>
            <a:r>
              <a:rPr lang="fi-FI" sz="1400" dirty="0" err="1">
                <a:latin typeface="Lato Light" panose="020F0502020204030203" pitchFamily="34" charset="0"/>
                <a:ea typeface="Lato Light" panose="020F0502020204030203" pitchFamily="34" charset="0"/>
                <a:cs typeface="Lato Light" panose="020F0502020204030203" pitchFamily="34" charset="0"/>
              </a:rPr>
              <a:t>olika</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ämnen</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och</a:t>
            </a:r>
            <a:r>
              <a:rPr lang="fi-FI" sz="1400" dirty="0">
                <a:latin typeface="Lato Light" panose="020F0502020204030203" pitchFamily="34" charset="0"/>
                <a:ea typeface="Lato Light" panose="020F0502020204030203" pitchFamily="34" charset="0"/>
                <a:cs typeface="Lato Light" panose="020F0502020204030203" pitchFamily="34" charset="0"/>
              </a:rPr>
              <a:t> i </a:t>
            </a:r>
            <a:r>
              <a:rPr lang="fi-FI" sz="1400" dirty="0" err="1">
                <a:latin typeface="Lato Light" panose="020F0502020204030203" pitchFamily="34" charset="0"/>
                <a:ea typeface="Lato Light" panose="020F0502020204030203" pitchFamily="34" charset="0"/>
                <a:cs typeface="Lato Light" panose="020F0502020204030203" pitchFamily="34" charset="0"/>
              </a:rPr>
              <a:t>ämnesövergripande</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teman</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t.ex</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mångvetenskapliga</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lärområden</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b="1" dirty="0">
                <a:latin typeface="Lato Light" panose="020F0502020204030203" pitchFamily="34" charset="0"/>
                <a:ea typeface="Lato Light" panose="020F0502020204030203" pitchFamily="34" charset="0"/>
                <a:cs typeface="Lato Light" panose="020F0502020204030203" pitchFamily="34" charset="0"/>
              </a:rPr>
              <a:t>/100</a:t>
            </a:r>
            <a:endParaRPr lang="fi-FI" sz="140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65437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9" presetClass="emph" presetSubtype="0" nodeType="withEffect">
                                  <p:stCondLst>
                                    <p:cond delay="0"/>
                                  </p:stCondLst>
                                  <p:endCondLst>
                                    <p:cond evt="onNext" delay="0">
                                      <p:tgtEl>
                                        <p:sldTgt/>
                                      </p:tgtEl>
                                    </p:cond>
                                  </p:end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13A77"/>
        </a:solidFill>
        <a:effectLst/>
      </p:bgPr>
    </p:bg>
    <p:spTree>
      <p:nvGrpSpPr>
        <p:cNvPr id="1" name=""/>
        <p:cNvGrpSpPr/>
        <p:nvPr/>
      </p:nvGrpSpPr>
      <p:grpSpPr>
        <a:xfrm>
          <a:off x="0" y="0"/>
          <a:ext cx="0" cy="0"/>
          <a:chOff x="0" y="0"/>
          <a:chExt cx="0" cy="0"/>
        </a:xfrm>
      </p:grpSpPr>
      <p:graphicFrame>
        <p:nvGraphicFramePr>
          <p:cNvPr id="6" name="Taulukko 5">
            <a:extLst>
              <a:ext uri="{FF2B5EF4-FFF2-40B4-BE49-F238E27FC236}">
                <a16:creationId xmlns:a16="http://schemas.microsoft.com/office/drawing/2014/main" id="{DF9210CC-C319-41A2-82D9-F4F7CD704C54}"/>
              </a:ext>
            </a:extLst>
          </p:cNvPr>
          <p:cNvGraphicFramePr>
            <a:graphicFrameLocks noGrp="1"/>
          </p:cNvGraphicFramePr>
          <p:nvPr>
            <p:extLst>
              <p:ext uri="{D42A27DB-BD31-4B8C-83A1-F6EECF244321}">
                <p14:modId xmlns:p14="http://schemas.microsoft.com/office/powerpoint/2010/main" val="207083692"/>
              </p:ext>
            </p:extLst>
          </p:nvPr>
        </p:nvGraphicFramePr>
        <p:xfrm>
          <a:off x="406402" y="682171"/>
          <a:ext cx="11393712" cy="5789935"/>
        </p:xfrm>
        <a:graphic>
          <a:graphicData uri="http://schemas.openxmlformats.org/drawingml/2006/table">
            <a:tbl>
              <a:tblPr firstRow="1" firstCol="1" bandRow="1"/>
              <a:tblGrid>
                <a:gridCol w="2278742">
                  <a:extLst>
                    <a:ext uri="{9D8B030D-6E8A-4147-A177-3AD203B41FA5}">
                      <a16:colId xmlns:a16="http://schemas.microsoft.com/office/drawing/2014/main" val="1096344709"/>
                    </a:ext>
                  </a:extLst>
                </a:gridCol>
                <a:gridCol w="2278743">
                  <a:extLst>
                    <a:ext uri="{9D8B030D-6E8A-4147-A177-3AD203B41FA5}">
                      <a16:colId xmlns:a16="http://schemas.microsoft.com/office/drawing/2014/main" val="2530867390"/>
                    </a:ext>
                  </a:extLst>
                </a:gridCol>
                <a:gridCol w="2278742">
                  <a:extLst>
                    <a:ext uri="{9D8B030D-6E8A-4147-A177-3AD203B41FA5}">
                      <a16:colId xmlns:a16="http://schemas.microsoft.com/office/drawing/2014/main" val="3420230794"/>
                    </a:ext>
                  </a:extLst>
                </a:gridCol>
                <a:gridCol w="2278743">
                  <a:extLst>
                    <a:ext uri="{9D8B030D-6E8A-4147-A177-3AD203B41FA5}">
                      <a16:colId xmlns:a16="http://schemas.microsoft.com/office/drawing/2014/main" val="2986237067"/>
                    </a:ext>
                  </a:extLst>
                </a:gridCol>
                <a:gridCol w="2278742">
                  <a:extLst>
                    <a:ext uri="{9D8B030D-6E8A-4147-A177-3AD203B41FA5}">
                      <a16:colId xmlns:a16="http://schemas.microsoft.com/office/drawing/2014/main" val="764519771"/>
                    </a:ext>
                  </a:extLst>
                </a:gridCol>
              </a:tblGrid>
              <a:tr h="507459">
                <a:tc>
                  <a:txBody>
                    <a:bodyPr/>
                    <a:lstStyle/>
                    <a:p>
                      <a:pPr>
                        <a:lnSpc>
                          <a:spcPct val="107000"/>
                        </a:lnSpc>
                        <a:spcAft>
                          <a:spcPts val="800"/>
                        </a:spcAft>
                      </a:pPr>
                      <a:r>
                        <a:rPr lang="fi-FI" sz="1400" dirty="0" err="1">
                          <a:effectLst/>
                          <a:latin typeface="Calibri" panose="020F0502020204030204" pitchFamily="34" charset="0"/>
                          <a:ea typeface="Calibri" panose="020F0502020204030204" pitchFamily="34" charset="0"/>
                          <a:cs typeface="Times New Roman" panose="02020603050405020304" pitchFamily="18" charset="0"/>
                        </a:rPr>
                        <a:t>Mål</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i-FI" sz="1400" dirty="0" err="1">
                          <a:effectLst/>
                          <a:latin typeface="Calibri" panose="020F0502020204030204" pitchFamily="34" charset="0"/>
                          <a:ea typeface="Calibri" panose="020F0502020204030204" pitchFamily="34" charset="0"/>
                          <a:cs typeface="Times New Roman" panose="02020603050405020304" pitchFamily="18" charset="0"/>
                        </a:rPr>
                        <a:t>Hur</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uppnåddes</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målet</a:t>
                      </a:r>
                      <a:r>
                        <a:rPr lang="fi-FI" sz="1400" dirty="0">
                          <a:effectLst/>
                          <a:latin typeface="Calibri" panose="020F0502020204030204" pitchFamily="34" charset="0"/>
                          <a:ea typeface="Calibri" panose="020F0502020204030204" pitchFamily="34" charset="0"/>
                          <a:cs typeface="Times New Roman" panose="02020603050405020304" pitchFamily="18" charset="0"/>
                        </a:rPr>
                        <a:t>?</a:t>
                      </a: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i-FI" sz="1400" dirty="0" err="1">
                          <a:effectLst/>
                          <a:latin typeface="Calibri" panose="020F0502020204030204" pitchFamily="34" charset="0"/>
                          <a:ea typeface="Calibri" panose="020F0502020204030204" pitchFamily="34" charset="0"/>
                          <a:cs typeface="Times New Roman" panose="02020603050405020304" pitchFamily="18" charset="0"/>
                        </a:rPr>
                        <a:t>Vilka</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erfarenheter</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fick</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ni</a:t>
                      </a:r>
                      <a:r>
                        <a:rPr lang="fi-FI" sz="1400" dirty="0">
                          <a:effectLst/>
                          <a:latin typeface="Calibri" panose="020F0502020204030204" pitchFamily="34" charset="0"/>
                          <a:ea typeface="Calibri" panose="020F0502020204030204" pitchFamily="34" charset="0"/>
                          <a:cs typeface="Times New Roman" panose="02020603050405020304" pitchFamily="18" charset="0"/>
                        </a:rPr>
                        <a:t>?</a:t>
                      </a: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i-FI" sz="1400" dirty="0" err="1">
                          <a:effectLst/>
                          <a:latin typeface="Calibri" panose="020F0502020204030204" pitchFamily="34" charset="0"/>
                          <a:ea typeface="Calibri" panose="020F0502020204030204" pitchFamily="34" charset="0"/>
                          <a:cs typeface="Times New Roman" panose="02020603050405020304" pitchFamily="18" charset="0"/>
                        </a:rPr>
                        <a:t>Vilken</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verksamhet</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vill</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ni</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fortsättä</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med</a:t>
                      </a:r>
                      <a:r>
                        <a:rPr lang="fi-FI" sz="1400" dirty="0">
                          <a:effectLst/>
                          <a:latin typeface="Calibri" panose="020F0502020204030204" pitchFamily="34" charset="0"/>
                          <a:ea typeface="Calibri" panose="020F0502020204030204" pitchFamily="34" charset="0"/>
                          <a:cs typeface="Times New Roman" panose="02020603050405020304" pitchFamily="18" charset="0"/>
                        </a:rPr>
                        <a:t>?</a:t>
                      </a: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i-FI" sz="1400" dirty="0" err="1">
                          <a:effectLst/>
                          <a:latin typeface="Calibri" panose="020F0502020204030204" pitchFamily="34" charset="0"/>
                          <a:ea typeface="Calibri" panose="020F0502020204030204" pitchFamily="34" charset="0"/>
                          <a:cs typeface="Times New Roman" panose="02020603050405020304" pitchFamily="18" charset="0"/>
                        </a:rPr>
                        <a:t>Vad</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kommer</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ni</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inte</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längre</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att</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göra</a:t>
                      </a:r>
                      <a:r>
                        <a:rPr lang="fi-FI" sz="1400" dirty="0">
                          <a:effectLst/>
                          <a:latin typeface="Calibri" panose="020F0502020204030204" pitchFamily="34" charset="0"/>
                          <a:ea typeface="Calibri" panose="020F0502020204030204" pitchFamily="34" charset="0"/>
                          <a:cs typeface="Times New Roman" panose="02020603050405020304" pitchFamily="18" charset="0"/>
                        </a:rPr>
                        <a:t>?</a:t>
                      </a: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69212784"/>
                  </a:ext>
                </a:extLst>
              </a:tr>
              <a:tr h="2293192">
                <a:tc>
                  <a:txBody>
                    <a:bodyPr/>
                    <a:lstStyle/>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68812636"/>
                  </a:ext>
                </a:extLst>
              </a:tr>
              <a:tr h="2989284">
                <a:tc>
                  <a:txBody>
                    <a:bodyPr/>
                    <a:lstStyle/>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46755413"/>
                  </a:ext>
                </a:extLst>
              </a:tr>
            </a:tbl>
          </a:graphicData>
        </a:graphic>
      </p:graphicFrame>
      <p:sp>
        <p:nvSpPr>
          <p:cNvPr id="2" name="Tekstiruutu 1">
            <a:extLst>
              <a:ext uri="{FF2B5EF4-FFF2-40B4-BE49-F238E27FC236}">
                <a16:creationId xmlns:a16="http://schemas.microsoft.com/office/drawing/2014/main" id="{F0073743-CFCB-42AD-AEDD-FAEEF5B74628}"/>
              </a:ext>
            </a:extLst>
          </p:cNvPr>
          <p:cNvSpPr txBox="1"/>
          <p:nvPr/>
        </p:nvSpPr>
        <p:spPr>
          <a:xfrm>
            <a:off x="336952" y="201228"/>
            <a:ext cx="47649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Matpedagogik</a:t>
            </a:r>
            <a:r>
              <a:rPr kumimoji="0" lang="fi-FI" sz="1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i-FI" sz="1800" b="1"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som</a:t>
            </a:r>
            <a:r>
              <a:rPr kumimoji="0" lang="fi-FI" sz="1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del av </a:t>
            </a:r>
            <a:r>
              <a:rPr kumimoji="0" lang="fi-FI" sz="1800" b="1"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undervisningen</a:t>
            </a:r>
            <a:endParaRPr kumimoji="0" lang="fi-FI" sz="1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4604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A651"/>
        </a:solidFill>
        <a:effectLst/>
      </p:bgPr>
    </p:bg>
    <p:spTree>
      <p:nvGrpSpPr>
        <p:cNvPr id="1" name=""/>
        <p:cNvGrpSpPr/>
        <p:nvPr/>
      </p:nvGrpSpPr>
      <p:grpSpPr>
        <a:xfrm>
          <a:off x="0" y="0"/>
          <a:ext cx="0" cy="0"/>
          <a:chOff x="0" y="0"/>
          <a:chExt cx="0" cy="0"/>
        </a:xfrm>
      </p:grpSpPr>
      <p:graphicFrame>
        <p:nvGraphicFramePr>
          <p:cNvPr id="5" name="Taulukko 4">
            <a:extLst>
              <a:ext uri="{FF2B5EF4-FFF2-40B4-BE49-F238E27FC236}">
                <a16:creationId xmlns:a16="http://schemas.microsoft.com/office/drawing/2014/main" id="{733429C1-2A4D-400D-BF7A-5DCD2A5E46C6}"/>
              </a:ext>
            </a:extLst>
          </p:cNvPr>
          <p:cNvGraphicFramePr>
            <a:graphicFrameLocks noGrp="1"/>
          </p:cNvGraphicFramePr>
          <p:nvPr>
            <p:extLst>
              <p:ext uri="{D42A27DB-BD31-4B8C-83A1-F6EECF244321}">
                <p14:modId xmlns:p14="http://schemas.microsoft.com/office/powerpoint/2010/main" val="2471222616"/>
              </p:ext>
            </p:extLst>
          </p:nvPr>
        </p:nvGraphicFramePr>
        <p:xfrm>
          <a:off x="410995" y="306659"/>
          <a:ext cx="11370009" cy="6244453"/>
        </p:xfrm>
        <a:graphic>
          <a:graphicData uri="http://schemas.openxmlformats.org/drawingml/2006/table">
            <a:tbl>
              <a:tblPr firstRow="1" firstCol="1" bandRow="1"/>
              <a:tblGrid>
                <a:gridCol w="5208305">
                  <a:extLst>
                    <a:ext uri="{9D8B030D-6E8A-4147-A177-3AD203B41FA5}">
                      <a16:colId xmlns:a16="http://schemas.microsoft.com/office/drawing/2014/main" val="3250449122"/>
                    </a:ext>
                  </a:extLst>
                </a:gridCol>
                <a:gridCol w="2885873">
                  <a:extLst>
                    <a:ext uri="{9D8B030D-6E8A-4147-A177-3AD203B41FA5}">
                      <a16:colId xmlns:a16="http://schemas.microsoft.com/office/drawing/2014/main" val="2884435814"/>
                    </a:ext>
                  </a:extLst>
                </a:gridCol>
                <a:gridCol w="2029216">
                  <a:extLst>
                    <a:ext uri="{9D8B030D-6E8A-4147-A177-3AD203B41FA5}">
                      <a16:colId xmlns:a16="http://schemas.microsoft.com/office/drawing/2014/main" val="2265228870"/>
                    </a:ext>
                  </a:extLst>
                </a:gridCol>
                <a:gridCol w="1246615">
                  <a:extLst>
                    <a:ext uri="{9D8B030D-6E8A-4147-A177-3AD203B41FA5}">
                      <a16:colId xmlns:a16="http://schemas.microsoft.com/office/drawing/2014/main" val="806687732"/>
                    </a:ext>
                  </a:extLst>
                </a:gridCol>
              </a:tblGrid>
              <a:tr h="314984">
                <a:tc>
                  <a:txBody>
                    <a:bodyPr/>
                    <a:lstStyle/>
                    <a:p>
                      <a:pPr>
                        <a:lnSpc>
                          <a:spcPct val="115000"/>
                        </a:lnSpc>
                        <a:spcAft>
                          <a:spcPts val="800"/>
                        </a:spcAft>
                      </a:pPr>
                      <a:r>
                        <a:rPr lang="fi-FI" sz="1600" b="1" dirty="0" err="1">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Organisering</a:t>
                      </a:r>
                      <a:r>
                        <a:rPr lang="fi-FI" sz="1600" b="1"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 </a:t>
                      </a:r>
                      <a:r>
                        <a:rPr lang="fi-FI" sz="1600" b="1" dirty="0" err="1">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och</a:t>
                      </a:r>
                      <a:r>
                        <a:rPr lang="fi-FI" sz="1600" b="1"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 </a:t>
                      </a:r>
                      <a:r>
                        <a:rPr lang="fi-FI" sz="1600" b="1" dirty="0" err="1">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utveckling</a:t>
                      </a:r>
                      <a:r>
                        <a:rPr lang="fi-FI" sz="1600" b="1"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 av </a:t>
                      </a:r>
                      <a:r>
                        <a:rPr lang="fi-FI" sz="1600" b="1" dirty="0" err="1">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skollunchen</a:t>
                      </a:r>
                      <a:endParaRPr lang="fi-FI" sz="1600" b="1"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endParaRP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15000"/>
                        </a:lnSpc>
                        <a:spcAft>
                          <a:spcPts val="800"/>
                        </a:spcAft>
                      </a:pPr>
                      <a:r>
                        <a:rPr lang="fi-FI" sz="1200" b="1" dirty="0" err="1">
                          <a:effectLst/>
                          <a:latin typeface="Lato Light" panose="020F0502020204030203" pitchFamily="34" charset="0"/>
                          <a:ea typeface="Lato Light" panose="020F0502020204030203" pitchFamily="34" charset="0"/>
                          <a:cs typeface="Lato Light" panose="020F0502020204030203" pitchFamily="34" charset="0"/>
                        </a:rPr>
                        <a:t>poäng</a:t>
                      </a:r>
                      <a:r>
                        <a:rPr lang="fi-FI" sz="1200" b="1" dirty="0">
                          <a:effectLst/>
                          <a:latin typeface="Lato Light" panose="020F0502020204030203" pitchFamily="34" charset="0"/>
                          <a:ea typeface="Lato Light" panose="020F0502020204030203" pitchFamily="34" charset="0"/>
                          <a:cs typeface="Lato Light" panose="020F0502020204030203" pitchFamily="34" charset="0"/>
                        </a:rPr>
                        <a:t>    /100</a:t>
                      </a: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lnL w="12700" cap="flat" cmpd="sng" algn="ctr">
                      <a:solidFill>
                        <a:srgbClr val="000000"/>
                      </a:solidFill>
                      <a:prstDash val="solid"/>
                      <a:round/>
                      <a:headEnd type="none" w="med" len="med"/>
                      <a:tailEnd type="none" w="med" len="med"/>
                    </a:lnL>
                  </a:tcPr>
                </a:tc>
                <a:tc hMerge="1">
                  <a:txBody>
                    <a:bodyPr/>
                    <a:lstStyle/>
                    <a:p>
                      <a:endParaRPr lang="fi-FI"/>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299346434"/>
                  </a:ext>
                </a:extLst>
              </a:tr>
              <a:tr h="2667720">
                <a:tc gridSpan="4">
                  <a:txBody>
                    <a:bodyPr/>
                    <a:lstStyle/>
                    <a:p>
                      <a:pPr>
                        <a:lnSpc>
                          <a:spcPct val="107000"/>
                        </a:lnSpc>
                        <a:spcAft>
                          <a:spcPts val="800"/>
                        </a:spcAft>
                      </a:pPr>
                      <a:r>
                        <a:rPr lang="fi-FI" sz="1200" dirty="0" err="1">
                          <a:effectLst/>
                          <a:latin typeface="Lato Light" panose="020F0502020204030203" pitchFamily="34" charset="0"/>
                          <a:ea typeface="Lato Light" panose="020F0502020204030203" pitchFamily="34" charset="0"/>
                          <a:cs typeface="Lato Light" panose="020F0502020204030203" pitchFamily="34" charset="0"/>
                        </a:rPr>
                        <a:t>Mål</a:t>
                      </a:r>
                      <a:r>
                        <a:rPr lang="fi-FI" sz="1200" dirty="0">
                          <a:effectLst/>
                          <a:latin typeface="Lato Light" panose="020F0502020204030203" pitchFamily="34" charset="0"/>
                          <a:ea typeface="Lato Light" panose="020F0502020204030203" pitchFamily="34" charset="0"/>
                          <a:cs typeface="Lato Light" panose="020F0502020204030203" pitchFamily="34" charset="0"/>
                        </a:rPr>
                        <a:t> 1</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p>
                      <a:pPr>
                        <a:lnSpc>
                          <a:spcPct val="107000"/>
                        </a:lnSpc>
                        <a:spcAft>
                          <a:spcPts val="800"/>
                        </a:spcAft>
                      </a:pPr>
                      <a:r>
                        <a:rPr lang="fi-FI" sz="1200" dirty="0" err="1">
                          <a:effectLst/>
                          <a:latin typeface="Lato Light" panose="020F0502020204030203" pitchFamily="34" charset="0"/>
                          <a:ea typeface="Lato Light" panose="020F0502020204030203" pitchFamily="34" charset="0"/>
                          <a:cs typeface="Lato Light" panose="020F0502020204030203" pitchFamily="34" charset="0"/>
                        </a:rPr>
                        <a:t>Mål</a:t>
                      </a:r>
                      <a:r>
                        <a:rPr lang="fi-FI" sz="1200" dirty="0">
                          <a:effectLst/>
                          <a:latin typeface="Lato Light" panose="020F0502020204030203" pitchFamily="34" charset="0"/>
                          <a:ea typeface="Lato Light" panose="020F0502020204030203" pitchFamily="34" charset="0"/>
                          <a:cs typeface="Lato Light" panose="020F0502020204030203" pitchFamily="34" charset="0"/>
                        </a:rPr>
                        <a:t> 2</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fi-FI"/>
                    </a:p>
                  </a:txBody>
                  <a:tcPr>
                    <a:lnL w="12700" cap="flat" cmpd="sng" algn="ctr">
                      <a:solidFill>
                        <a:srgbClr val="000000"/>
                      </a:solidFill>
                      <a:prstDash val="solid"/>
                      <a:round/>
                      <a:headEnd type="none" w="med" len="med"/>
                      <a:tailEnd type="none" w="med" len="med"/>
                    </a:lnL>
                  </a:tcPr>
                </a:tc>
                <a:tc hMerge="1">
                  <a:txBody>
                    <a:bodyPr/>
                    <a:lstStyle/>
                    <a:p>
                      <a:endParaRPr lang="fi-FI"/>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427293174"/>
                  </a:ext>
                </a:extLst>
              </a:tr>
              <a:tr h="238221">
                <a:tc gridSpan="2">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fi-FI" sz="1200" b="1" dirty="0" err="1">
                          <a:effectLst/>
                          <a:latin typeface="Lato Light" panose="020F0502020204030203" pitchFamily="34" charset="0"/>
                          <a:ea typeface="Lato Light" panose="020F0502020204030203" pitchFamily="34" charset="0"/>
                          <a:cs typeface="Lato Light" panose="020F0502020204030203" pitchFamily="34" charset="0"/>
                        </a:rPr>
                        <a:t>Åtgärder</a:t>
                      </a:r>
                      <a:endParaRPr lang="fi-FI" sz="1200" b="1" dirty="0">
                        <a:effectLst/>
                        <a:latin typeface="Lato Light" panose="020F0502020204030203" pitchFamily="34" charset="0"/>
                        <a:ea typeface="Lato Light" panose="020F0502020204030203" pitchFamily="34" charset="0"/>
                        <a:cs typeface="Lato Light" panose="020F0502020204030203" pitchFamily="34" charset="0"/>
                      </a:endParaRPr>
                    </a:p>
                  </a:txBody>
                  <a:tcPr marL="61163" marR="61163"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fi-FI" sz="1200" b="1"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Toteuttajat</a:t>
                      </a:r>
                    </a:p>
                  </a:txBody>
                  <a:tcPr marL="61163" marR="61163" marT="0" marB="0" anchor="ctr">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fi-FI" sz="1200" b="1" dirty="0" err="1">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Tidtabell</a:t>
                      </a:r>
                      <a:endParaRPr lang="fi-FI" sz="1200" b="1"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endParaRPr>
                    </a:p>
                  </a:txBody>
                  <a:tcPr marL="61163" marR="61163" marT="0" marB="0" anchor="ctr">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04718339"/>
                  </a:ext>
                </a:extLst>
              </a:tr>
              <a:tr h="755882">
                <a:tc gridSpan="2">
                  <a:txBody>
                    <a:bodyPr/>
                    <a:lstStyle/>
                    <a:p>
                      <a:pPr>
                        <a:lnSpc>
                          <a:spcPct val="107000"/>
                        </a:lnSpc>
                        <a:spcAft>
                          <a:spcPts val="800"/>
                        </a:spcAft>
                      </a:pPr>
                      <a:endParaRPr lang="fi-FI" sz="1200" dirty="0">
                        <a:effectLst/>
                        <a:latin typeface="Lato Light" panose="020F0502020204030203" pitchFamily="34" charset="0"/>
                        <a:ea typeface="Lato Light" panose="020F0502020204030203" pitchFamily="34" charset="0"/>
                        <a:cs typeface="Lato Light" panose="020F0502020204030203" pitchFamily="34" charset="0"/>
                      </a:endParaRPr>
                    </a:p>
                  </a:txBody>
                  <a:tcPr marL="61163" marR="61163"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fi-FI" sz="12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200" dirty="0">
                        <a:effectLst/>
                        <a:latin typeface="Lato Light" panose="020F0502020204030203" pitchFamily="34" charset="0"/>
                        <a:ea typeface="Lato Light" panose="020F0502020204030203" pitchFamily="34" charset="0"/>
                        <a:cs typeface="Lato Light" panose="020F0502020204030203" pitchFamily="34" charset="0"/>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46839526"/>
                  </a:ext>
                </a:extLst>
              </a:tr>
              <a:tr h="755882">
                <a:tc gridSpan="2">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fi-FI" sz="1200" dirty="0">
                        <a:solidFill>
                          <a:schemeClr val="tx1"/>
                        </a:solidFill>
                        <a:effectLst/>
                        <a:latin typeface="+mn-lt"/>
                        <a:ea typeface="Calibri" panose="020F0502020204030204" pitchFamily="34" charset="0"/>
                        <a:cs typeface="Times New Roman"/>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48624142"/>
                  </a:ext>
                </a:extLst>
              </a:tr>
              <a:tr h="755882">
                <a:tc gridSpan="2">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fi-FI" sz="1200" dirty="0">
                        <a:solidFill>
                          <a:schemeClr val="tx1"/>
                        </a:solidFill>
                        <a:effectLst/>
                        <a:latin typeface="+mn-lt"/>
                        <a:ea typeface="Calibri" panose="020F0502020204030204" pitchFamily="34" charset="0"/>
                        <a:cs typeface="Times New Roman"/>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03118524"/>
                  </a:ext>
                </a:extLst>
              </a:tr>
              <a:tr h="755882">
                <a:tc gridSpan="2">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fi-FI" sz="1200" dirty="0">
                        <a:solidFill>
                          <a:schemeClr val="tx1"/>
                        </a:solidFill>
                        <a:effectLst/>
                        <a:latin typeface="+mn-lt"/>
                        <a:ea typeface="Calibri" panose="020F0502020204030204" pitchFamily="34" charset="0"/>
                        <a:cs typeface="Times New Roman"/>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06850141"/>
                  </a:ext>
                </a:extLst>
              </a:tr>
            </a:tbl>
          </a:graphicData>
        </a:graphic>
      </p:graphicFrame>
      <p:sp>
        <p:nvSpPr>
          <p:cNvPr id="4" name="Tekstiruutu 3">
            <a:extLst>
              <a:ext uri="{FF2B5EF4-FFF2-40B4-BE49-F238E27FC236}">
                <a16:creationId xmlns:a16="http://schemas.microsoft.com/office/drawing/2014/main" id="{99285376-0A40-4F7B-AFF1-EB72F5C2D6C6}"/>
              </a:ext>
            </a:extLst>
          </p:cNvPr>
          <p:cNvSpPr txBox="1"/>
          <p:nvPr/>
        </p:nvSpPr>
        <p:spPr>
          <a:xfrm>
            <a:off x="2465415" y="1580430"/>
            <a:ext cx="7261168" cy="3696909"/>
          </a:xfrm>
          <a:prstGeom prst="rect">
            <a:avLst/>
          </a:prstGeom>
          <a:ln>
            <a:solidFill>
              <a:srgbClr val="00A651"/>
            </a:solidFill>
          </a:ln>
          <a:effectLst>
            <a:glow rad="63500">
              <a:schemeClr val="accent3">
                <a:satMod val="175000"/>
                <a:alpha val="40000"/>
              </a:schemeClr>
            </a:glow>
          </a:effectLst>
        </p:spPr>
        <p:style>
          <a:lnRef idx="2">
            <a:schemeClr val="accent4"/>
          </a:lnRef>
          <a:fillRef idx="1">
            <a:schemeClr val="lt1"/>
          </a:fillRef>
          <a:effectRef idx="0">
            <a:schemeClr val="accent4"/>
          </a:effectRef>
          <a:fontRef idx="minor">
            <a:schemeClr val="dk1"/>
          </a:fontRef>
        </p:style>
        <p:txBody>
          <a:bodyPr wrap="square" lIns="91440" tIns="45720" rIns="91440" bIns="45720" rtlCol="0" anchor="t">
            <a:spAutoFit/>
          </a:bodyPr>
          <a:lstStyle/>
          <a:p>
            <a:pPr>
              <a:lnSpc>
                <a:spcPct val="150000"/>
              </a:lnSpc>
            </a:pPr>
            <a:r>
              <a:rPr lang="fi-FI" b="1" dirty="0" err="1">
                <a:latin typeface="Lato Light" panose="020F0502020204030203" pitchFamily="34" charset="0"/>
                <a:ea typeface="Lato Light" panose="020F0502020204030203" pitchFamily="34" charset="0"/>
                <a:cs typeface="Lato Light" panose="020F0502020204030203" pitchFamily="34" charset="0"/>
              </a:rPr>
              <a:t>Påståenden</a:t>
            </a:r>
            <a:endParaRPr lang="fi-FI" b="1" dirty="0">
              <a:latin typeface="Lato Light" panose="020F0502020204030203" pitchFamily="34" charset="0"/>
              <a:ea typeface="Lato Light" panose="020F0502020204030203" pitchFamily="34" charset="0"/>
              <a:cs typeface="Lato Light" panose="020F0502020204030203" pitchFamily="34" charset="0"/>
            </a:endParaRPr>
          </a:p>
          <a:p>
            <a:pPr marL="342900" indent="-342900">
              <a:lnSpc>
                <a:spcPct val="150000"/>
              </a:lnSpc>
              <a:buAutoNum type="arabicPeriod"/>
            </a:pPr>
            <a:r>
              <a:rPr lang="fi-FI" sz="1400" dirty="0" err="1">
                <a:latin typeface="Lato Light" panose="020F0502020204030203" pitchFamily="34" charset="0"/>
                <a:ea typeface="Lato Light" panose="020F0502020204030203" pitchFamily="34" charset="0"/>
                <a:cs typeface="Lato Light" panose="020F0502020204030203" pitchFamily="34" charset="0"/>
              </a:rPr>
              <a:t>Undervisningspersonalen</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följer</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undervisningsgruppen</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till</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skollunchen</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b="1" dirty="0">
                <a:latin typeface="Lato Light" panose="020F0502020204030203" pitchFamily="34" charset="0"/>
                <a:ea typeface="Lato Light" panose="020F0502020204030203" pitchFamily="34" charset="0"/>
                <a:cs typeface="Lato Light" panose="020F0502020204030203" pitchFamily="34" charset="0"/>
              </a:rPr>
              <a:t>/100</a:t>
            </a:r>
            <a:endParaRPr lang="fi-FI" sz="1400" dirty="0">
              <a:latin typeface="Lato Light" panose="020F0502020204030203" pitchFamily="34" charset="0"/>
              <a:ea typeface="Lato Light" panose="020F0502020204030203" pitchFamily="34" charset="0"/>
              <a:cs typeface="Lato Light" panose="020F0502020204030203" pitchFamily="34" charset="0"/>
            </a:endParaRPr>
          </a:p>
          <a:p>
            <a:pPr marL="342900" indent="-342900">
              <a:lnSpc>
                <a:spcPct val="150000"/>
              </a:lnSpc>
              <a:buFontTx/>
              <a:buAutoNum type="arabicPeriod"/>
            </a:pPr>
            <a:r>
              <a:rPr lang="fi-FI" sz="1400" dirty="0" err="1">
                <a:latin typeface="Lato Light" panose="020F0502020204030203" pitchFamily="34" charset="0"/>
                <a:ea typeface="Lato Light" panose="020F0502020204030203" pitchFamily="34" charset="0"/>
                <a:cs typeface="Lato Light" panose="020F0502020204030203" pitchFamily="34" charset="0"/>
              </a:rPr>
              <a:t>Minst</a:t>
            </a:r>
            <a:r>
              <a:rPr lang="fi-FI" sz="1400" dirty="0">
                <a:latin typeface="Lato Light" panose="020F0502020204030203" pitchFamily="34" charset="0"/>
                <a:ea typeface="Lato Light" panose="020F0502020204030203" pitchFamily="34" charset="0"/>
                <a:cs typeface="Lato Light" panose="020F0502020204030203" pitchFamily="34" charset="0"/>
              </a:rPr>
              <a:t> 30 </a:t>
            </a:r>
            <a:r>
              <a:rPr lang="fi-FI" sz="1400" dirty="0" err="1">
                <a:latin typeface="Lato Light" panose="020F0502020204030203" pitchFamily="34" charset="0"/>
                <a:ea typeface="Lato Light" panose="020F0502020204030203" pitchFamily="34" charset="0"/>
                <a:cs typeface="Lato Light" panose="020F0502020204030203" pitchFamily="34" charset="0"/>
              </a:rPr>
              <a:t>minuter</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är</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reserverade</a:t>
            </a:r>
            <a:r>
              <a:rPr lang="fi-FI" sz="1400" dirty="0">
                <a:latin typeface="Lato Light" panose="020F0502020204030203" pitchFamily="34" charset="0"/>
                <a:ea typeface="Lato Light" panose="020F0502020204030203" pitchFamily="34" charset="0"/>
                <a:cs typeface="Lato Light" panose="020F0502020204030203" pitchFamily="34" charset="0"/>
              </a:rPr>
              <a:t> för </a:t>
            </a:r>
            <a:r>
              <a:rPr lang="fi-FI" sz="1400" dirty="0" err="1">
                <a:latin typeface="Lato Light" panose="020F0502020204030203" pitchFamily="34" charset="0"/>
                <a:ea typeface="Lato Light" panose="020F0502020204030203" pitchFamily="34" charset="0"/>
                <a:cs typeface="Lato Light" panose="020F0502020204030203" pitchFamily="34" charset="0"/>
              </a:rPr>
              <a:t>skollunchen</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b="1" dirty="0">
                <a:latin typeface="Lato Light" panose="020F0502020204030203" pitchFamily="34" charset="0"/>
                <a:ea typeface="Lato Light" panose="020F0502020204030203" pitchFamily="34" charset="0"/>
                <a:cs typeface="Lato Light" panose="020F0502020204030203" pitchFamily="34" charset="0"/>
              </a:rPr>
              <a:t>/100</a:t>
            </a:r>
            <a:endParaRPr lang="fi-FI" sz="1400" dirty="0">
              <a:latin typeface="Lato Light" panose="020F0502020204030203" pitchFamily="34" charset="0"/>
              <a:ea typeface="Lato Light" panose="020F0502020204030203" pitchFamily="34" charset="0"/>
              <a:cs typeface="Lato Light" panose="020F0502020204030203" pitchFamily="34" charset="0"/>
            </a:endParaRPr>
          </a:p>
          <a:p>
            <a:pPr marL="342900" indent="-342900">
              <a:lnSpc>
                <a:spcPct val="150000"/>
              </a:lnSpc>
              <a:buFontTx/>
              <a:buAutoNum type="arabicPeriod"/>
            </a:pPr>
            <a:r>
              <a:rPr lang="fi-FI" sz="1400" dirty="0" err="1">
                <a:latin typeface="Lato Light" panose="020F0502020204030203" pitchFamily="34" charset="0"/>
                <a:ea typeface="Lato Light" panose="020F0502020204030203" pitchFamily="34" charset="0"/>
                <a:cs typeface="Lato Light" panose="020F0502020204030203" pitchFamily="34" charset="0"/>
              </a:rPr>
              <a:t>Rutinerna</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kring</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skollunchen</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har</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överenskommits</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tillsammans</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med</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elever</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undervisningspersonal</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och</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köks</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eller</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måltidspersonal</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b="1" dirty="0">
                <a:latin typeface="Lato Light" panose="020F0502020204030203" pitchFamily="34" charset="0"/>
                <a:ea typeface="Lato Light" panose="020F0502020204030203" pitchFamily="34" charset="0"/>
                <a:cs typeface="Lato Light" panose="020F0502020204030203" pitchFamily="34" charset="0"/>
              </a:rPr>
              <a:t>/100</a:t>
            </a:r>
            <a:endParaRPr lang="fi-FI" sz="1400" dirty="0">
              <a:latin typeface="Lato Light" panose="020F0502020204030203" pitchFamily="34" charset="0"/>
              <a:ea typeface="Lato Light" panose="020F0502020204030203" pitchFamily="34" charset="0"/>
              <a:cs typeface="Lato Light" panose="020F0502020204030203" pitchFamily="34" charset="0"/>
            </a:endParaRPr>
          </a:p>
          <a:p>
            <a:pPr marL="342900" indent="-342900">
              <a:lnSpc>
                <a:spcPct val="150000"/>
              </a:lnSpc>
              <a:buFontTx/>
              <a:buAutoNum type="arabicPeriod"/>
            </a:pPr>
            <a:r>
              <a:rPr lang="fi-FI" sz="1400" dirty="0" err="1">
                <a:latin typeface="Lato Light" panose="020F0502020204030203" pitchFamily="34" charset="0"/>
                <a:ea typeface="Lato Light" panose="020F0502020204030203" pitchFamily="34" charset="0"/>
                <a:cs typeface="Lato Light" panose="020F0502020204030203" pitchFamily="34" charset="0"/>
              </a:rPr>
              <a:t>Den</a:t>
            </a:r>
            <a:r>
              <a:rPr lang="fi-FI" sz="1400" dirty="0">
                <a:latin typeface="Lato Light" panose="020F0502020204030203" pitchFamily="34" charset="0"/>
                <a:ea typeface="Lato Light" panose="020F0502020204030203" pitchFamily="34" charset="0"/>
                <a:cs typeface="Lato Light" panose="020F0502020204030203" pitchFamily="34" charset="0"/>
              </a:rPr>
              <a:t> feedback </a:t>
            </a:r>
            <a:r>
              <a:rPr lang="fi-FI" sz="1400" dirty="0" err="1">
                <a:latin typeface="Lato Light" panose="020F0502020204030203" pitchFamily="34" charset="0"/>
                <a:ea typeface="Lato Light" panose="020F0502020204030203" pitchFamily="34" charset="0"/>
                <a:cs typeface="Lato Light" panose="020F0502020204030203" pitchFamily="34" charset="0"/>
              </a:rPr>
              <a:t>som</a:t>
            </a:r>
            <a:r>
              <a:rPr lang="fi-FI" sz="1400" dirty="0">
                <a:latin typeface="Lato Light" panose="020F0502020204030203" pitchFamily="34" charset="0"/>
                <a:ea typeface="Lato Light" panose="020F0502020204030203" pitchFamily="34" charset="0"/>
                <a:cs typeface="Lato Light" panose="020F0502020204030203" pitchFamily="34" charset="0"/>
              </a:rPr>
              <a:t> ges av </a:t>
            </a:r>
            <a:r>
              <a:rPr lang="fi-FI" sz="1400" dirty="0" err="1">
                <a:latin typeface="Lato Light" panose="020F0502020204030203" pitchFamily="34" charset="0"/>
                <a:ea typeface="Lato Light" panose="020F0502020204030203" pitchFamily="34" charset="0"/>
                <a:cs typeface="Lato Light" panose="020F0502020204030203" pitchFamily="34" charset="0"/>
              </a:rPr>
              <a:t>elever</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och</a:t>
            </a:r>
            <a:r>
              <a:rPr lang="fi-FI" sz="1400" dirty="0">
                <a:latin typeface="Lato Light" panose="020F0502020204030203" pitchFamily="34" charset="0"/>
                <a:ea typeface="Lato Light" panose="020F0502020204030203" pitchFamily="34" charset="0"/>
                <a:cs typeface="Lato Light" panose="020F0502020204030203" pitchFamily="34" charset="0"/>
              </a:rPr>
              <a:t> personal </a:t>
            </a:r>
            <a:r>
              <a:rPr lang="fi-FI" sz="1400" dirty="0" err="1">
                <a:latin typeface="Lato Light" panose="020F0502020204030203" pitchFamily="34" charset="0"/>
                <a:ea typeface="Lato Light" panose="020F0502020204030203" pitchFamily="34" charset="0"/>
                <a:cs typeface="Lato Light" panose="020F0502020204030203" pitchFamily="34" charset="0"/>
              </a:rPr>
              <a:t>tas</a:t>
            </a:r>
            <a:r>
              <a:rPr lang="fi-FI" sz="1400" dirty="0">
                <a:latin typeface="Lato Light" panose="020F0502020204030203" pitchFamily="34" charset="0"/>
                <a:ea typeface="Lato Light" panose="020F0502020204030203" pitchFamily="34" charset="0"/>
                <a:cs typeface="Lato Light" panose="020F0502020204030203" pitchFamily="34" charset="0"/>
              </a:rPr>
              <a:t> i </a:t>
            </a:r>
            <a:r>
              <a:rPr lang="fi-FI" sz="1400" dirty="0" err="1">
                <a:latin typeface="Lato Light" panose="020F0502020204030203" pitchFamily="34" charset="0"/>
                <a:ea typeface="Lato Light" panose="020F0502020204030203" pitchFamily="34" charset="0"/>
                <a:cs typeface="Lato Light" panose="020F0502020204030203" pitchFamily="34" charset="0"/>
              </a:rPr>
              <a:t>beaktande</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vid</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utveckling</a:t>
            </a:r>
            <a:r>
              <a:rPr lang="fi-FI" sz="1400" dirty="0">
                <a:latin typeface="Lato Light" panose="020F0502020204030203" pitchFamily="34" charset="0"/>
                <a:ea typeface="Lato Light" panose="020F0502020204030203" pitchFamily="34" charset="0"/>
                <a:cs typeface="Lato Light" panose="020F0502020204030203" pitchFamily="34" charset="0"/>
              </a:rPr>
              <a:t> av </a:t>
            </a:r>
            <a:r>
              <a:rPr lang="fi-FI" sz="1400" dirty="0" err="1">
                <a:latin typeface="Lato Light" panose="020F0502020204030203" pitchFamily="34" charset="0"/>
                <a:ea typeface="Lato Light" panose="020F0502020204030203" pitchFamily="34" charset="0"/>
                <a:cs typeface="Lato Light" panose="020F0502020204030203" pitchFamily="34" charset="0"/>
              </a:rPr>
              <a:t>skollunchen</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b="1" dirty="0">
                <a:latin typeface="Lato Light" panose="020F0502020204030203" pitchFamily="34" charset="0"/>
                <a:ea typeface="Lato Light" panose="020F0502020204030203" pitchFamily="34" charset="0"/>
                <a:cs typeface="Lato Light" panose="020F0502020204030203" pitchFamily="34" charset="0"/>
              </a:rPr>
              <a:t>/100</a:t>
            </a:r>
            <a:endParaRPr lang="fi-FI" sz="1400" dirty="0">
              <a:latin typeface="Lato Light" panose="020F0502020204030203" pitchFamily="34" charset="0"/>
              <a:ea typeface="Lato Light" panose="020F0502020204030203" pitchFamily="34" charset="0"/>
              <a:cs typeface="Lato Light" panose="020F0502020204030203" pitchFamily="34" charset="0"/>
            </a:endParaRPr>
          </a:p>
          <a:p>
            <a:pPr marL="342900" indent="-342900">
              <a:lnSpc>
                <a:spcPct val="150000"/>
              </a:lnSpc>
              <a:buFontTx/>
              <a:buAutoNum type="arabicPeriod"/>
            </a:pPr>
            <a:r>
              <a:rPr lang="fi-FI" sz="1400" dirty="0" err="1">
                <a:latin typeface="Lato Light" panose="020F0502020204030203" pitchFamily="34" charset="0"/>
                <a:ea typeface="Lato Light" panose="020F0502020204030203" pitchFamily="34" charset="0"/>
                <a:cs typeface="Lato Light" panose="020F0502020204030203" pitchFamily="34" charset="0"/>
              </a:rPr>
              <a:t>Skolans</a:t>
            </a:r>
            <a:r>
              <a:rPr lang="fi-FI" sz="1400" dirty="0">
                <a:latin typeface="Lato Light" panose="020F0502020204030203" pitchFamily="34" charset="0"/>
                <a:ea typeface="Lato Light" panose="020F0502020204030203" pitchFamily="34" charset="0"/>
                <a:cs typeface="Lato Light" panose="020F0502020204030203" pitchFamily="34" charset="0"/>
              </a:rPr>
              <a:t> personal </a:t>
            </a:r>
            <a:r>
              <a:rPr lang="fi-FI" sz="1400" dirty="0" err="1">
                <a:latin typeface="Lato Light" panose="020F0502020204030203" pitchFamily="34" charset="0"/>
                <a:ea typeface="Lato Light" panose="020F0502020204030203" pitchFamily="34" charset="0"/>
                <a:cs typeface="Lato Light" panose="020F0502020204030203" pitchFamily="34" charset="0"/>
              </a:rPr>
              <a:t>vägleder</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eleverna</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vid</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måltiderna</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med</a:t>
            </a:r>
            <a:r>
              <a:rPr lang="fi-FI" sz="1400" dirty="0">
                <a:latin typeface="Lato Light" panose="020F0502020204030203" pitchFamily="34" charset="0"/>
                <a:ea typeface="Lato Light" panose="020F0502020204030203" pitchFamily="34" charset="0"/>
                <a:cs typeface="Lato Light" panose="020F0502020204030203" pitchFamily="34" charset="0"/>
              </a:rPr>
              <a:t> en </a:t>
            </a:r>
            <a:r>
              <a:rPr lang="fi-FI" sz="1400" dirty="0" err="1">
                <a:latin typeface="Lato Light" panose="020F0502020204030203" pitchFamily="34" charset="0"/>
                <a:ea typeface="Lato Light" panose="020F0502020204030203" pitchFamily="34" charset="0"/>
                <a:cs typeface="Lato Light" panose="020F0502020204030203" pitchFamily="34" charset="0"/>
              </a:rPr>
              <a:t>uppmuntrande</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och</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positiv</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ton</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b="1" dirty="0">
                <a:latin typeface="Lato Light" panose="020F0502020204030203" pitchFamily="34" charset="0"/>
                <a:ea typeface="Lato Light" panose="020F0502020204030203" pitchFamily="34" charset="0"/>
                <a:cs typeface="Lato Light" panose="020F0502020204030203" pitchFamily="34" charset="0"/>
              </a:rPr>
              <a:t>/100</a:t>
            </a:r>
            <a:endParaRPr lang="fi-FI" sz="1400" dirty="0">
              <a:latin typeface="Lato Light" panose="020F0502020204030203" pitchFamily="34" charset="0"/>
              <a:ea typeface="Lato Light" panose="020F0502020204030203" pitchFamily="34" charset="0"/>
              <a:cs typeface="Lato Light" panose="020F0502020204030203" pitchFamily="34" charset="0"/>
            </a:endParaRPr>
          </a:p>
          <a:p>
            <a:pPr marL="342900" indent="-342900">
              <a:lnSpc>
                <a:spcPct val="150000"/>
              </a:lnSpc>
              <a:buAutoNum type="arabicPeriod"/>
            </a:pPr>
            <a:r>
              <a:rPr lang="fi-FI" sz="1400" dirty="0" err="1">
                <a:latin typeface="Lato Light" panose="020F0502020204030203" pitchFamily="34" charset="0"/>
                <a:ea typeface="Lato Light" panose="020F0502020204030203" pitchFamily="34" charset="0"/>
                <a:cs typeface="Lato Light" panose="020F0502020204030203" pitchFamily="34" charset="0"/>
              </a:rPr>
              <a:t>Skolrestaurangen</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är</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funktionell</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har</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god</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akustik</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är</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trivsam</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och</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inbjudande</a:t>
            </a:r>
            <a:r>
              <a:rPr lang="fi-FI" sz="1400" dirty="0">
                <a:latin typeface="Lato Light" panose="020F0502020204030203" pitchFamily="34" charset="0"/>
                <a:ea typeface="Lato Light" panose="020F0502020204030203" pitchFamily="34" charset="0"/>
                <a:cs typeface="Lato Light" panose="020F0502020204030203" pitchFamily="34" charset="0"/>
              </a:rPr>
              <a:t> för </a:t>
            </a:r>
            <a:r>
              <a:rPr lang="fi-FI" sz="1400" dirty="0" err="1">
                <a:latin typeface="Lato Light" panose="020F0502020204030203" pitchFamily="34" charset="0"/>
                <a:ea typeface="Lato Light" panose="020F0502020204030203" pitchFamily="34" charset="0"/>
                <a:cs typeface="Lato Light" panose="020F0502020204030203" pitchFamily="34" charset="0"/>
              </a:rPr>
              <a:t>måltider</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b="1" dirty="0">
                <a:latin typeface="Lato Light" panose="020F0502020204030203" pitchFamily="34" charset="0"/>
                <a:ea typeface="Lato Light" panose="020F0502020204030203" pitchFamily="34" charset="0"/>
                <a:cs typeface="Lato Light" panose="020F0502020204030203" pitchFamily="34" charset="0"/>
              </a:rPr>
              <a:t>/100</a:t>
            </a:r>
            <a:endParaRPr lang="fi-FI" sz="140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242899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9" presetClass="emph" presetSubtype="0" nodeType="withEffect">
                                  <p:stCondLst>
                                    <p:cond delay="0"/>
                                  </p:stCondLst>
                                  <p:endCondLst>
                                    <p:cond evt="onNext" delay="0">
                                      <p:tgtEl>
                                        <p:sldTgt/>
                                      </p:tgtEl>
                                    </p:cond>
                                  </p:end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A651"/>
        </a:solidFill>
        <a:effectLst/>
      </p:bgPr>
    </p:bg>
    <p:spTree>
      <p:nvGrpSpPr>
        <p:cNvPr id="1" name=""/>
        <p:cNvGrpSpPr/>
        <p:nvPr/>
      </p:nvGrpSpPr>
      <p:grpSpPr>
        <a:xfrm>
          <a:off x="0" y="0"/>
          <a:ext cx="0" cy="0"/>
          <a:chOff x="0" y="0"/>
          <a:chExt cx="0" cy="0"/>
        </a:xfrm>
      </p:grpSpPr>
      <p:graphicFrame>
        <p:nvGraphicFramePr>
          <p:cNvPr id="6" name="Taulukko 5">
            <a:extLst>
              <a:ext uri="{FF2B5EF4-FFF2-40B4-BE49-F238E27FC236}">
                <a16:creationId xmlns:a16="http://schemas.microsoft.com/office/drawing/2014/main" id="{DF9210CC-C319-41A2-82D9-F4F7CD704C54}"/>
              </a:ext>
            </a:extLst>
          </p:cNvPr>
          <p:cNvGraphicFramePr>
            <a:graphicFrameLocks noGrp="1"/>
          </p:cNvGraphicFramePr>
          <p:nvPr>
            <p:extLst>
              <p:ext uri="{D42A27DB-BD31-4B8C-83A1-F6EECF244321}">
                <p14:modId xmlns:p14="http://schemas.microsoft.com/office/powerpoint/2010/main" val="2583970213"/>
              </p:ext>
            </p:extLst>
          </p:nvPr>
        </p:nvGraphicFramePr>
        <p:xfrm>
          <a:off x="406402" y="682171"/>
          <a:ext cx="11393712" cy="5789935"/>
        </p:xfrm>
        <a:graphic>
          <a:graphicData uri="http://schemas.openxmlformats.org/drawingml/2006/table">
            <a:tbl>
              <a:tblPr firstRow="1" firstCol="1" bandRow="1"/>
              <a:tblGrid>
                <a:gridCol w="2278742">
                  <a:extLst>
                    <a:ext uri="{9D8B030D-6E8A-4147-A177-3AD203B41FA5}">
                      <a16:colId xmlns:a16="http://schemas.microsoft.com/office/drawing/2014/main" val="1096344709"/>
                    </a:ext>
                  </a:extLst>
                </a:gridCol>
                <a:gridCol w="2278743">
                  <a:extLst>
                    <a:ext uri="{9D8B030D-6E8A-4147-A177-3AD203B41FA5}">
                      <a16:colId xmlns:a16="http://schemas.microsoft.com/office/drawing/2014/main" val="2530867390"/>
                    </a:ext>
                  </a:extLst>
                </a:gridCol>
                <a:gridCol w="2278742">
                  <a:extLst>
                    <a:ext uri="{9D8B030D-6E8A-4147-A177-3AD203B41FA5}">
                      <a16:colId xmlns:a16="http://schemas.microsoft.com/office/drawing/2014/main" val="3420230794"/>
                    </a:ext>
                  </a:extLst>
                </a:gridCol>
                <a:gridCol w="2278743">
                  <a:extLst>
                    <a:ext uri="{9D8B030D-6E8A-4147-A177-3AD203B41FA5}">
                      <a16:colId xmlns:a16="http://schemas.microsoft.com/office/drawing/2014/main" val="2986237067"/>
                    </a:ext>
                  </a:extLst>
                </a:gridCol>
                <a:gridCol w="2278742">
                  <a:extLst>
                    <a:ext uri="{9D8B030D-6E8A-4147-A177-3AD203B41FA5}">
                      <a16:colId xmlns:a16="http://schemas.microsoft.com/office/drawing/2014/main" val="764519771"/>
                    </a:ext>
                  </a:extLst>
                </a:gridCol>
              </a:tblGrid>
              <a:tr h="507459">
                <a:tc>
                  <a:txBody>
                    <a:bodyPr/>
                    <a:lstStyle/>
                    <a:p>
                      <a:pPr>
                        <a:lnSpc>
                          <a:spcPct val="107000"/>
                        </a:lnSpc>
                        <a:spcAft>
                          <a:spcPts val="800"/>
                        </a:spcAft>
                      </a:pPr>
                      <a:r>
                        <a:rPr lang="fi-FI" sz="1400" dirty="0" err="1">
                          <a:effectLst/>
                          <a:latin typeface="Calibri" panose="020F0502020204030204" pitchFamily="34" charset="0"/>
                          <a:ea typeface="Calibri" panose="020F0502020204030204" pitchFamily="34" charset="0"/>
                          <a:cs typeface="Times New Roman" panose="02020603050405020304" pitchFamily="18" charset="0"/>
                        </a:rPr>
                        <a:t>Mål</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i-FI" sz="1400" dirty="0" err="1">
                          <a:effectLst/>
                          <a:latin typeface="Calibri" panose="020F0502020204030204" pitchFamily="34" charset="0"/>
                          <a:ea typeface="Calibri" panose="020F0502020204030204" pitchFamily="34" charset="0"/>
                          <a:cs typeface="Times New Roman" panose="02020603050405020304" pitchFamily="18" charset="0"/>
                        </a:rPr>
                        <a:t>Hur</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uppnåddes</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målet</a:t>
                      </a:r>
                      <a:r>
                        <a:rPr lang="fi-FI" sz="1400" dirty="0">
                          <a:effectLst/>
                          <a:latin typeface="Calibri" panose="020F0502020204030204" pitchFamily="34" charset="0"/>
                          <a:ea typeface="Calibri" panose="020F0502020204030204" pitchFamily="34" charset="0"/>
                          <a:cs typeface="Times New Roman" panose="02020603050405020304" pitchFamily="18" charset="0"/>
                        </a:rPr>
                        <a:t>?</a:t>
                      </a: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i-FI" sz="1400" dirty="0" err="1">
                          <a:effectLst/>
                          <a:latin typeface="Calibri" panose="020F0502020204030204" pitchFamily="34" charset="0"/>
                          <a:ea typeface="Calibri" panose="020F0502020204030204" pitchFamily="34" charset="0"/>
                          <a:cs typeface="Times New Roman" panose="02020603050405020304" pitchFamily="18" charset="0"/>
                        </a:rPr>
                        <a:t>Vilka</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erfarenheter</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fick</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ni</a:t>
                      </a:r>
                      <a:r>
                        <a:rPr lang="fi-FI" sz="1400" dirty="0">
                          <a:effectLst/>
                          <a:latin typeface="Calibri" panose="020F0502020204030204" pitchFamily="34" charset="0"/>
                          <a:ea typeface="Calibri" panose="020F0502020204030204" pitchFamily="34" charset="0"/>
                          <a:cs typeface="Times New Roman" panose="02020603050405020304" pitchFamily="18" charset="0"/>
                        </a:rPr>
                        <a:t>?</a:t>
                      </a: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i-FI" sz="1400" dirty="0" err="1">
                          <a:effectLst/>
                          <a:latin typeface="Calibri" panose="020F0502020204030204" pitchFamily="34" charset="0"/>
                          <a:ea typeface="Calibri" panose="020F0502020204030204" pitchFamily="34" charset="0"/>
                          <a:cs typeface="Times New Roman" panose="02020603050405020304" pitchFamily="18" charset="0"/>
                        </a:rPr>
                        <a:t>Vilken</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verksamhet</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vill</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ni</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fortsättä</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med</a:t>
                      </a:r>
                      <a:r>
                        <a:rPr lang="fi-FI" sz="1400" dirty="0">
                          <a:effectLst/>
                          <a:latin typeface="Calibri" panose="020F0502020204030204" pitchFamily="34" charset="0"/>
                          <a:ea typeface="Calibri" panose="020F0502020204030204" pitchFamily="34" charset="0"/>
                          <a:cs typeface="Times New Roman" panose="02020603050405020304" pitchFamily="18" charset="0"/>
                        </a:rPr>
                        <a:t>?</a:t>
                      </a: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i-FI" sz="1400" dirty="0" err="1">
                          <a:effectLst/>
                          <a:latin typeface="Calibri" panose="020F0502020204030204" pitchFamily="34" charset="0"/>
                          <a:ea typeface="Calibri" panose="020F0502020204030204" pitchFamily="34" charset="0"/>
                          <a:cs typeface="Times New Roman" panose="02020603050405020304" pitchFamily="18" charset="0"/>
                        </a:rPr>
                        <a:t>Vad</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kommer</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ni</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inte</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längre</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att</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göra</a:t>
                      </a:r>
                      <a:r>
                        <a:rPr lang="fi-FI" sz="1400" dirty="0">
                          <a:effectLst/>
                          <a:latin typeface="Calibri" panose="020F0502020204030204" pitchFamily="34" charset="0"/>
                          <a:ea typeface="Calibri" panose="020F0502020204030204" pitchFamily="34" charset="0"/>
                          <a:cs typeface="Times New Roman" panose="02020603050405020304" pitchFamily="18" charset="0"/>
                        </a:rPr>
                        <a:t>?</a:t>
                      </a: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69212784"/>
                  </a:ext>
                </a:extLst>
              </a:tr>
              <a:tr h="2293192">
                <a:tc>
                  <a:txBody>
                    <a:bodyPr/>
                    <a:lstStyle/>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68812636"/>
                  </a:ext>
                </a:extLst>
              </a:tr>
              <a:tr h="2989284">
                <a:tc>
                  <a:txBody>
                    <a:bodyPr/>
                    <a:lstStyle/>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46755413"/>
                  </a:ext>
                </a:extLst>
              </a:tr>
            </a:tbl>
          </a:graphicData>
        </a:graphic>
      </p:graphicFrame>
      <p:sp>
        <p:nvSpPr>
          <p:cNvPr id="2" name="Tekstiruutu 1">
            <a:extLst>
              <a:ext uri="{FF2B5EF4-FFF2-40B4-BE49-F238E27FC236}">
                <a16:creationId xmlns:a16="http://schemas.microsoft.com/office/drawing/2014/main" id="{F0073743-CFCB-42AD-AEDD-FAEEF5B74628}"/>
              </a:ext>
            </a:extLst>
          </p:cNvPr>
          <p:cNvSpPr txBox="1"/>
          <p:nvPr/>
        </p:nvSpPr>
        <p:spPr>
          <a:xfrm>
            <a:off x="336952" y="201228"/>
            <a:ext cx="47649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Organisering</a:t>
            </a:r>
            <a:r>
              <a:rPr kumimoji="0" lang="fi-FI" sz="1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i-FI" sz="1800" b="1"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och</a:t>
            </a:r>
            <a:r>
              <a:rPr kumimoji="0" lang="fi-FI" sz="1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i-FI" sz="1800" b="1"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utveckling</a:t>
            </a:r>
            <a:r>
              <a:rPr kumimoji="0" lang="fi-FI" sz="1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av </a:t>
            </a:r>
            <a:r>
              <a:rPr kumimoji="0" lang="fi-FI" sz="1800" b="1"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skollunchen</a:t>
            </a:r>
            <a:endParaRPr kumimoji="0" lang="fi-FI" sz="1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9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F3420"/>
        </a:solidFill>
        <a:effectLst/>
      </p:bgPr>
    </p:bg>
    <p:spTree>
      <p:nvGrpSpPr>
        <p:cNvPr id="1" name=""/>
        <p:cNvGrpSpPr/>
        <p:nvPr/>
      </p:nvGrpSpPr>
      <p:grpSpPr>
        <a:xfrm>
          <a:off x="0" y="0"/>
          <a:ext cx="0" cy="0"/>
          <a:chOff x="0" y="0"/>
          <a:chExt cx="0" cy="0"/>
        </a:xfrm>
      </p:grpSpPr>
      <p:graphicFrame>
        <p:nvGraphicFramePr>
          <p:cNvPr id="5" name="Taulukko 4">
            <a:extLst>
              <a:ext uri="{FF2B5EF4-FFF2-40B4-BE49-F238E27FC236}">
                <a16:creationId xmlns:a16="http://schemas.microsoft.com/office/drawing/2014/main" id="{5DF02214-01B4-4AE2-9969-F42B357B608C}"/>
              </a:ext>
            </a:extLst>
          </p:cNvPr>
          <p:cNvGraphicFramePr>
            <a:graphicFrameLocks noGrp="1"/>
          </p:cNvGraphicFramePr>
          <p:nvPr>
            <p:extLst>
              <p:ext uri="{D42A27DB-BD31-4B8C-83A1-F6EECF244321}">
                <p14:modId xmlns:p14="http://schemas.microsoft.com/office/powerpoint/2010/main" val="3676709891"/>
              </p:ext>
            </p:extLst>
          </p:nvPr>
        </p:nvGraphicFramePr>
        <p:xfrm>
          <a:off x="410995" y="306659"/>
          <a:ext cx="11370009" cy="6244453"/>
        </p:xfrm>
        <a:graphic>
          <a:graphicData uri="http://schemas.openxmlformats.org/drawingml/2006/table">
            <a:tbl>
              <a:tblPr firstRow="1" firstCol="1" bandRow="1"/>
              <a:tblGrid>
                <a:gridCol w="5208305">
                  <a:extLst>
                    <a:ext uri="{9D8B030D-6E8A-4147-A177-3AD203B41FA5}">
                      <a16:colId xmlns:a16="http://schemas.microsoft.com/office/drawing/2014/main" val="3250449122"/>
                    </a:ext>
                  </a:extLst>
                </a:gridCol>
                <a:gridCol w="2885873">
                  <a:extLst>
                    <a:ext uri="{9D8B030D-6E8A-4147-A177-3AD203B41FA5}">
                      <a16:colId xmlns:a16="http://schemas.microsoft.com/office/drawing/2014/main" val="2884435814"/>
                    </a:ext>
                  </a:extLst>
                </a:gridCol>
                <a:gridCol w="2029216">
                  <a:extLst>
                    <a:ext uri="{9D8B030D-6E8A-4147-A177-3AD203B41FA5}">
                      <a16:colId xmlns:a16="http://schemas.microsoft.com/office/drawing/2014/main" val="2265228870"/>
                    </a:ext>
                  </a:extLst>
                </a:gridCol>
                <a:gridCol w="1246615">
                  <a:extLst>
                    <a:ext uri="{9D8B030D-6E8A-4147-A177-3AD203B41FA5}">
                      <a16:colId xmlns:a16="http://schemas.microsoft.com/office/drawing/2014/main" val="806687732"/>
                    </a:ext>
                  </a:extLst>
                </a:gridCol>
              </a:tblGrid>
              <a:tr h="314984">
                <a:tc>
                  <a:txBody>
                    <a:bodyPr/>
                    <a:lstStyle/>
                    <a:p>
                      <a:pPr>
                        <a:lnSpc>
                          <a:spcPct val="115000"/>
                        </a:lnSpc>
                        <a:spcAft>
                          <a:spcPts val="800"/>
                        </a:spcAft>
                      </a:pPr>
                      <a:r>
                        <a:rPr lang="fi-FI" sz="1600" b="1" dirty="0" err="1">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Mångsidig</a:t>
                      </a:r>
                      <a:r>
                        <a:rPr lang="fi-FI" sz="1600" b="1"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 </a:t>
                      </a:r>
                      <a:r>
                        <a:rPr lang="fi-FI" sz="1600" b="1" dirty="0" err="1">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och</a:t>
                      </a:r>
                      <a:r>
                        <a:rPr lang="fi-FI" sz="1600" b="1"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 </a:t>
                      </a:r>
                      <a:r>
                        <a:rPr lang="fi-FI" sz="1600" b="1" dirty="0" err="1">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tillräcklig</a:t>
                      </a:r>
                      <a:r>
                        <a:rPr lang="fi-FI" sz="1600" b="1"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 </a:t>
                      </a:r>
                      <a:r>
                        <a:rPr lang="fi-FI" sz="1600" b="1" dirty="0" err="1">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måltid</a:t>
                      </a:r>
                      <a:endParaRPr lang="fi-FI" sz="1600" b="1"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endParaRP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15000"/>
                        </a:lnSpc>
                        <a:spcAft>
                          <a:spcPts val="800"/>
                        </a:spcAft>
                      </a:pPr>
                      <a:r>
                        <a:rPr lang="fi-FI" sz="1200" b="1" dirty="0" err="1">
                          <a:effectLst/>
                          <a:latin typeface="Lato Light" panose="020F0502020204030203" pitchFamily="34" charset="0"/>
                          <a:ea typeface="Lato Light" panose="020F0502020204030203" pitchFamily="34" charset="0"/>
                          <a:cs typeface="Lato Light" panose="020F0502020204030203" pitchFamily="34" charset="0"/>
                        </a:rPr>
                        <a:t>poäng</a:t>
                      </a:r>
                      <a:r>
                        <a:rPr lang="fi-FI" sz="1200" b="1" dirty="0">
                          <a:effectLst/>
                          <a:latin typeface="Lato Light" panose="020F0502020204030203" pitchFamily="34" charset="0"/>
                          <a:ea typeface="Lato Light" panose="020F0502020204030203" pitchFamily="34" charset="0"/>
                          <a:cs typeface="Lato Light" panose="020F0502020204030203" pitchFamily="34" charset="0"/>
                        </a:rPr>
                        <a:t>    /100</a:t>
                      </a: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lnL w="12700" cap="flat" cmpd="sng" algn="ctr">
                      <a:solidFill>
                        <a:srgbClr val="000000"/>
                      </a:solidFill>
                      <a:prstDash val="solid"/>
                      <a:round/>
                      <a:headEnd type="none" w="med" len="med"/>
                      <a:tailEnd type="none" w="med" len="med"/>
                    </a:lnL>
                  </a:tcPr>
                </a:tc>
                <a:tc hMerge="1">
                  <a:txBody>
                    <a:bodyPr/>
                    <a:lstStyle/>
                    <a:p>
                      <a:endParaRPr lang="fi-FI"/>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299346434"/>
                  </a:ext>
                </a:extLst>
              </a:tr>
              <a:tr h="2667720">
                <a:tc gridSpan="4">
                  <a:txBody>
                    <a:bodyPr/>
                    <a:lstStyle/>
                    <a:p>
                      <a:pPr>
                        <a:lnSpc>
                          <a:spcPct val="107000"/>
                        </a:lnSpc>
                        <a:spcAft>
                          <a:spcPts val="800"/>
                        </a:spcAft>
                      </a:pPr>
                      <a:r>
                        <a:rPr lang="fi-FI" sz="1200" dirty="0" err="1">
                          <a:effectLst/>
                          <a:latin typeface="Lato Light" panose="020F0502020204030203" pitchFamily="34" charset="0"/>
                          <a:ea typeface="Lato Light" panose="020F0502020204030203" pitchFamily="34" charset="0"/>
                          <a:cs typeface="Lato Light" panose="020F0502020204030203" pitchFamily="34" charset="0"/>
                        </a:rPr>
                        <a:t>Mål</a:t>
                      </a:r>
                      <a:r>
                        <a:rPr lang="fi-FI" sz="1200" dirty="0">
                          <a:effectLst/>
                          <a:latin typeface="Lato Light" panose="020F0502020204030203" pitchFamily="34" charset="0"/>
                          <a:ea typeface="Lato Light" panose="020F0502020204030203" pitchFamily="34" charset="0"/>
                          <a:cs typeface="Lato Light" panose="020F0502020204030203" pitchFamily="34" charset="0"/>
                        </a:rPr>
                        <a:t> 1</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p>
                      <a:pPr>
                        <a:lnSpc>
                          <a:spcPct val="107000"/>
                        </a:lnSpc>
                        <a:spcAft>
                          <a:spcPts val="800"/>
                        </a:spcAft>
                      </a:pPr>
                      <a:r>
                        <a:rPr lang="fi-FI" sz="1200" dirty="0" err="1">
                          <a:effectLst/>
                          <a:latin typeface="Lato Light" panose="020F0502020204030203" pitchFamily="34" charset="0"/>
                          <a:ea typeface="Lato Light" panose="020F0502020204030203" pitchFamily="34" charset="0"/>
                          <a:cs typeface="Lato Light" panose="020F0502020204030203" pitchFamily="34" charset="0"/>
                        </a:rPr>
                        <a:t>Mål</a:t>
                      </a:r>
                      <a:r>
                        <a:rPr lang="fi-FI" sz="1200" dirty="0">
                          <a:effectLst/>
                          <a:latin typeface="Lato Light" panose="020F0502020204030203" pitchFamily="34" charset="0"/>
                          <a:ea typeface="Lato Light" panose="020F0502020204030203" pitchFamily="34" charset="0"/>
                          <a:cs typeface="Lato Light" panose="020F0502020204030203" pitchFamily="34" charset="0"/>
                        </a:rPr>
                        <a:t> 2</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fi-FI"/>
                    </a:p>
                  </a:txBody>
                  <a:tcPr>
                    <a:lnL w="12700" cap="flat" cmpd="sng" algn="ctr">
                      <a:solidFill>
                        <a:srgbClr val="000000"/>
                      </a:solidFill>
                      <a:prstDash val="solid"/>
                      <a:round/>
                      <a:headEnd type="none" w="med" len="med"/>
                      <a:tailEnd type="none" w="med" len="med"/>
                    </a:lnL>
                  </a:tcPr>
                </a:tc>
                <a:tc hMerge="1">
                  <a:txBody>
                    <a:bodyPr/>
                    <a:lstStyle/>
                    <a:p>
                      <a:endParaRPr lang="fi-FI"/>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427293174"/>
                  </a:ext>
                </a:extLst>
              </a:tr>
              <a:tr h="238221">
                <a:tc gridSpan="2">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fi-FI" sz="1200" b="1" dirty="0" err="1">
                          <a:effectLst/>
                          <a:latin typeface="Lato Light" panose="020F0502020204030203" pitchFamily="34" charset="0"/>
                          <a:ea typeface="Lato Light" panose="020F0502020204030203" pitchFamily="34" charset="0"/>
                          <a:cs typeface="Lato Light" panose="020F0502020204030203" pitchFamily="34" charset="0"/>
                        </a:rPr>
                        <a:t>Åtgärder</a:t>
                      </a:r>
                      <a:endParaRPr lang="fi-FI" sz="1200" b="1" dirty="0">
                        <a:effectLst/>
                        <a:latin typeface="Lato Light" panose="020F0502020204030203" pitchFamily="34" charset="0"/>
                        <a:ea typeface="Lato Light" panose="020F0502020204030203" pitchFamily="34" charset="0"/>
                        <a:cs typeface="Lato Light" panose="020F0502020204030203" pitchFamily="34" charset="0"/>
                      </a:endParaRPr>
                    </a:p>
                  </a:txBody>
                  <a:tcPr marL="61163" marR="61163"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fi-FI" sz="1200" b="1"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Toteuttajat</a:t>
                      </a:r>
                    </a:p>
                  </a:txBody>
                  <a:tcPr marL="61163" marR="61163" marT="0" marB="0" anchor="ctr">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fi-FI" sz="1200" b="1" dirty="0" err="1">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Tidtabell</a:t>
                      </a:r>
                      <a:endParaRPr lang="fi-FI" sz="1200" b="1"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endParaRPr>
                    </a:p>
                  </a:txBody>
                  <a:tcPr marL="61163" marR="61163" marT="0" marB="0" anchor="ctr">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04718339"/>
                  </a:ext>
                </a:extLst>
              </a:tr>
              <a:tr h="755882">
                <a:tc gridSpan="2">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fi-FI" sz="1200" dirty="0">
                        <a:solidFill>
                          <a:schemeClr val="tx1"/>
                        </a:solidFill>
                        <a:effectLst/>
                        <a:latin typeface="+mn-lt"/>
                        <a:ea typeface="Calibri" panose="020F0502020204030204" pitchFamily="34" charset="0"/>
                        <a:cs typeface="Times New Roman"/>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46839526"/>
                  </a:ext>
                </a:extLst>
              </a:tr>
              <a:tr h="755882">
                <a:tc gridSpan="2">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fi-FI" sz="1200" dirty="0">
                        <a:solidFill>
                          <a:schemeClr val="tx1"/>
                        </a:solidFill>
                        <a:effectLst/>
                        <a:latin typeface="+mn-lt"/>
                        <a:ea typeface="Calibri" panose="020F0502020204030204" pitchFamily="34" charset="0"/>
                        <a:cs typeface="Times New Roman"/>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48624142"/>
                  </a:ext>
                </a:extLst>
              </a:tr>
              <a:tr h="755882">
                <a:tc gridSpan="2">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fi-FI" sz="1200" dirty="0">
                        <a:solidFill>
                          <a:schemeClr val="tx1"/>
                        </a:solidFill>
                        <a:effectLst/>
                        <a:latin typeface="+mn-lt"/>
                        <a:ea typeface="Calibri" panose="020F0502020204030204" pitchFamily="34" charset="0"/>
                        <a:cs typeface="Times New Roman"/>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03118524"/>
                  </a:ext>
                </a:extLst>
              </a:tr>
              <a:tr h="755882">
                <a:tc gridSpan="2">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fi-FI" sz="1200" dirty="0">
                        <a:solidFill>
                          <a:schemeClr val="tx1"/>
                        </a:solidFill>
                        <a:effectLst/>
                        <a:latin typeface="+mn-lt"/>
                        <a:ea typeface="Calibri" panose="020F0502020204030204" pitchFamily="34" charset="0"/>
                        <a:cs typeface="Times New Roman"/>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06850141"/>
                  </a:ext>
                </a:extLst>
              </a:tr>
            </a:tbl>
          </a:graphicData>
        </a:graphic>
      </p:graphicFrame>
      <p:sp>
        <p:nvSpPr>
          <p:cNvPr id="4" name="Tekstiruutu 3">
            <a:extLst>
              <a:ext uri="{FF2B5EF4-FFF2-40B4-BE49-F238E27FC236}">
                <a16:creationId xmlns:a16="http://schemas.microsoft.com/office/drawing/2014/main" id="{9B15122B-7B83-49FB-A8D1-111EBAFE3B81}"/>
              </a:ext>
            </a:extLst>
          </p:cNvPr>
          <p:cNvSpPr txBox="1"/>
          <p:nvPr/>
        </p:nvSpPr>
        <p:spPr>
          <a:xfrm>
            <a:off x="2522084" y="1903595"/>
            <a:ext cx="7147829" cy="3050579"/>
          </a:xfrm>
          <a:prstGeom prst="rect">
            <a:avLst/>
          </a:prstGeom>
          <a:ln>
            <a:solidFill>
              <a:srgbClr val="E6301B"/>
            </a:solidFill>
          </a:ln>
          <a:effectLst>
            <a:glow rad="63500">
              <a:schemeClr val="accent3">
                <a:satMod val="175000"/>
                <a:alpha val="40000"/>
              </a:schemeClr>
            </a:glow>
          </a:effectLst>
        </p:spPr>
        <p:style>
          <a:lnRef idx="2">
            <a:schemeClr val="accent4"/>
          </a:lnRef>
          <a:fillRef idx="1">
            <a:schemeClr val="lt1"/>
          </a:fillRef>
          <a:effectRef idx="0">
            <a:schemeClr val="accent4"/>
          </a:effectRef>
          <a:fontRef idx="minor">
            <a:schemeClr val="dk1"/>
          </a:fontRef>
        </p:style>
        <p:txBody>
          <a:bodyPr wrap="square" lIns="91440" tIns="45720" rIns="91440" bIns="45720" rtlCol="0" anchor="t">
            <a:spAutoFit/>
          </a:bodyPr>
          <a:lstStyle/>
          <a:p>
            <a:pPr>
              <a:lnSpc>
                <a:spcPct val="150000"/>
              </a:lnSpc>
            </a:pPr>
            <a:r>
              <a:rPr lang="fi-FI" b="1" dirty="0" err="1">
                <a:latin typeface="Lato Light" panose="020F0502020204030203" pitchFamily="34" charset="0"/>
                <a:ea typeface="Lato Light" panose="020F0502020204030203" pitchFamily="34" charset="0"/>
                <a:cs typeface="Lato Light" panose="020F0502020204030203" pitchFamily="34" charset="0"/>
              </a:rPr>
              <a:t>Påståenden</a:t>
            </a:r>
            <a:endParaRPr lang="fi-FI" b="1" dirty="0">
              <a:latin typeface="Lato Light" panose="020F0502020204030203" pitchFamily="34" charset="0"/>
              <a:ea typeface="Lato Light" panose="020F0502020204030203" pitchFamily="34" charset="0"/>
              <a:cs typeface="Lato Light" panose="020F0502020204030203" pitchFamily="34" charset="0"/>
            </a:endParaRPr>
          </a:p>
          <a:p>
            <a:pPr marL="342900" indent="-342900">
              <a:lnSpc>
                <a:spcPct val="150000"/>
              </a:lnSpc>
              <a:buAutoNum type="arabicPeriod"/>
            </a:pPr>
            <a:r>
              <a:rPr lang="sv-SE" sz="1400" dirty="0">
                <a:latin typeface="Lato Light" panose="020F0502020204030203" pitchFamily="34" charset="0"/>
                <a:ea typeface="Lato Light" panose="020F0502020204030203" pitchFamily="34" charset="0"/>
                <a:cs typeface="Lato Light" panose="020F0502020204030203" pitchFamily="34" charset="0"/>
              </a:rPr>
              <a:t>Till skolmåltiden erbjuds två huvudrättsalternativ, varav det ena är vegetariskt. </a:t>
            </a:r>
            <a:r>
              <a:rPr lang="fi-FI" sz="1400" b="1" dirty="0">
                <a:latin typeface="Lato Light" panose="020F0502020204030203" pitchFamily="34" charset="0"/>
                <a:ea typeface="Lato Light" panose="020F0502020204030203" pitchFamily="34" charset="0"/>
                <a:cs typeface="Lato Light" panose="020F0502020204030203" pitchFamily="34" charset="0"/>
              </a:rPr>
              <a:t>/100</a:t>
            </a:r>
            <a:endParaRPr lang="fi-FI" sz="1400" dirty="0">
              <a:latin typeface="Lato Light" panose="020F0502020204030203" pitchFamily="34" charset="0"/>
              <a:ea typeface="Lato Light" panose="020F0502020204030203" pitchFamily="34" charset="0"/>
              <a:cs typeface="Lato Light" panose="020F0502020204030203" pitchFamily="34" charset="0"/>
            </a:endParaRPr>
          </a:p>
          <a:p>
            <a:pPr marL="342900" indent="-342900">
              <a:lnSpc>
                <a:spcPct val="150000"/>
              </a:lnSpc>
              <a:buFontTx/>
              <a:buAutoNum type="arabicPeriod"/>
            </a:pPr>
            <a:r>
              <a:rPr lang="fi-FI" sz="1400" dirty="0" err="1">
                <a:latin typeface="Lato Light" panose="020F0502020204030203" pitchFamily="34" charset="0"/>
                <a:ea typeface="Lato Light" panose="020F0502020204030203" pitchFamily="34" charset="0"/>
                <a:cs typeface="Lato Light" panose="020F0502020204030203" pitchFamily="34" charset="0"/>
              </a:rPr>
              <a:t>Skolan</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säljer</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inte</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regelbundet</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läsk</a:t>
            </a:r>
            <a:r>
              <a:rPr lang="fi-FI" sz="1400" dirty="0">
                <a:latin typeface="Lato Light" panose="020F0502020204030203" pitchFamily="34" charset="0"/>
                <a:ea typeface="Lato Light" panose="020F0502020204030203" pitchFamily="34" charset="0"/>
                <a:cs typeface="Lato Light" panose="020F0502020204030203" pitchFamily="34" charset="0"/>
              </a:rPr>
              <a:t>, juice, </a:t>
            </a:r>
            <a:r>
              <a:rPr lang="fi-FI" sz="1400" dirty="0" err="1">
                <a:latin typeface="Lato Light" panose="020F0502020204030203" pitchFamily="34" charset="0"/>
                <a:ea typeface="Lato Light" panose="020F0502020204030203" pitchFamily="34" charset="0"/>
                <a:cs typeface="Lato Light" panose="020F0502020204030203" pitchFamily="34" charset="0"/>
              </a:rPr>
              <a:t>godis</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och</a:t>
            </a:r>
            <a:r>
              <a:rPr lang="fi-FI" sz="1400" dirty="0">
                <a:latin typeface="Lato Light" panose="020F0502020204030203" pitchFamily="34" charset="0"/>
                <a:ea typeface="Lato Light" panose="020F0502020204030203" pitchFamily="34" charset="0"/>
                <a:cs typeface="Lato Light" panose="020F0502020204030203" pitchFamily="34" charset="0"/>
              </a:rPr>
              <a:t>/</a:t>
            </a:r>
            <a:r>
              <a:rPr lang="fi-FI" sz="1400" dirty="0" err="1">
                <a:latin typeface="Lato Light" panose="020F0502020204030203" pitchFamily="34" charset="0"/>
                <a:ea typeface="Lato Light" panose="020F0502020204030203" pitchFamily="34" charset="0"/>
                <a:cs typeface="Lato Light" panose="020F0502020204030203" pitchFamily="34" charset="0"/>
              </a:rPr>
              <a:t>eller</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andra</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produkter</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med</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mycket</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tillsatt</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socker</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salt</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eller</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mättat</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fett</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b="1" dirty="0">
                <a:latin typeface="Lato Light" panose="020F0502020204030203" pitchFamily="34" charset="0"/>
                <a:ea typeface="Lato Light" panose="020F0502020204030203" pitchFamily="34" charset="0"/>
                <a:cs typeface="Lato Light" panose="020F0502020204030203" pitchFamily="34" charset="0"/>
              </a:rPr>
              <a:t>/100</a:t>
            </a:r>
            <a:endParaRPr lang="fi-FI" sz="1400" dirty="0">
              <a:latin typeface="Lato Light" panose="020F0502020204030203" pitchFamily="34" charset="0"/>
              <a:ea typeface="Lato Light" panose="020F0502020204030203" pitchFamily="34" charset="0"/>
              <a:cs typeface="Lato Light" panose="020F0502020204030203" pitchFamily="34" charset="0"/>
            </a:endParaRPr>
          </a:p>
          <a:p>
            <a:pPr marL="342900" indent="-342900">
              <a:lnSpc>
                <a:spcPct val="150000"/>
              </a:lnSpc>
              <a:buFontTx/>
              <a:buAutoNum type="arabicPeriod"/>
            </a:pPr>
            <a:r>
              <a:rPr lang="fi-FI" sz="1400" dirty="0" err="1">
                <a:latin typeface="Lato Light" panose="020F0502020204030203" pitchFamily="34" charset="0"/>
                <a:ea typeface="Lato Light" panose="020F0502020204030203" pitchFamily="34" charset="0"/>
                <a:cs typeface="Lato Light" panose="020F0502020204030203" pitchFamily="34" charset="0"/>
              </a:rPr>
              <a:t>Eleverna</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har</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möjlighet</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till</a:t>
            </a:r>
            <a:r>
              <a:rPr lang="fi-FI" sz="1400" dirty="0">
                <a:latin typeface="Lato Light" panose="020F0502020204030203" pitchFamily="34" charset="0"/>
                <a:ea typeface="Lato Light" panose="020F0502020204030203" pitchFamily="34" charset="0"/>
                <a:cs typeface="Lato Light" panose="020F0502020204030203" pitchFamily="34" charset="0"/>
              </a:rPr>
              <a:t> ett </a:t>
            </a:r>
            <a:r>
              <a:rPr lang="fi-FI" sz="1400" dirty="0" err="1">
                <a:latin typeface="Lato Light" panose="020F0502020204030203" pitchFamily="34" charset="0"/>
                <a:ea typeface="Lato Light" panose="020F0502020204030203" pitchFamily="34" charset="0"/>
                <a:cs typeface="Lato Light" panose="020F0502020204030203" pitchFamily="34" charset="0"/>
              </a:rPr>
              <a:t>kostnadsfritt</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näringsrikt</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mellanmål</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när</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undervisningen</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pågår</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mer</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än</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tre</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timmat</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efter</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lunchen</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b="1" dirty="0">
                <a:latin typeface="Lato Light" panose="020F0502020204030203" pitchFamily="34" charset="0"/>
                <a:ea typeface="Lato Light" panose="020F0502020204030203" pitchFamily="34" charset="0"/>
                <a:cs typeface="Lato Light" panose="020F0502020204030203" pitchFamily="34" charset="0"/>
              </a:rPr>
              <a:t>/100</a:t>
            </a:r>
            <a:endParaRPr lang="fi-FI" sz="1400" dirty="0">
              <a:latin typeface="Lato Light" panose="020F0502020204030203" pitchFamily="34" charset="0"/>
              <a:ea typeface="Lato Light" panose="020F0502020204030203" pitchFamily="34" charset="0"/>
              <a:cs typeface="Lato Light" panose="020F0502020204030203" pitchFamily="34" charset="0"/>
            </a:endParaRPr>
          </a:p>
          <a:p>
            <a:pPr marL="342900" indent="-342900">
              <a:lnSpc>
                <a:spcPct val="150000"/>
              </a:lnSpc>
              <a:buFontTx/>
              <a:buAutoNum type="arabicPeriod"/>
            </a:pPr>
            <a:r>
              <a:rPr lang="fi-FI" sz="1400" dirty="0" err="1">
                <a:latin typeface="Lato Light" panose="020F0502020204030203" pitchFamily="34" charset="0"/>
                <a:ea typeface="Lato Light" panose="020F0502020204030203" pitchFamily="34" charset="0"/>
                <a:cs typeface="Lato Light" panose="020F0502020204030203" pitchFamily="34" charset="0"/>
              </a:rPr>
              <a:t>Sallader</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erbjuds</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huvudsakligen</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som</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separata</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komponenter</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b="1" dirty="0">
                <a:latin typeface="Lato Light" panose="020F0502020204030203" pitchFamily="34" charset="0"/>
                <a:ea typeface="Lato Light" panose="020F0502020204030203" pitchFamily="34" charset="0"/>
                <a:cs typeface="Lato Light" panose="020F0502020204030203" pitchFamily="34" charset="0"/>
              </a:rPr>
              <a:t>/100</a:t>
            </a:r>
            <a:endParaRPr lang="fi-FI" sz="1400" dirty="0">
              <a:latin typeface="Lato Light" panose="020F0502020204030203" pitchFamily="34" charset="0"/>
              <a:ea typeface="Lato Light" panose="020F0502020204030203" pitchFamily="34" charset="0"/>
              <a:cs typeface="Lato Light" panose="020F0502020204030203" pitchFamily="34" charset="0"/>
            </a:endParaRPr>
          </a:p>
          <a:p>
            <a:pPr marL="342900" indent="-342900">
              <a:lnSpc>
                <a:spcPct val="150000"/>
              </a:lnSpc>
              <a:buFontTx/>
              <a:buAutoNum type="arabicPeriod"/>
            </a:pPr>
            <a:r>
              <a:rPr lang="fi-FI" sz="1400" dirty="0" err="1">
                <a:latin typeface="Lato Light" panose="020F0502020204030203" pitchFamily="34" charset="0"/>
                <a:ea typeface="Lato Light" panose="020F0502020204030203" pitchFamily="34" charset="0"/>
                <a:cs typeface="Lato Light" panose="020F0502020204030203" pitchFamily="34" charset="0"/>
              </a:rPr>
              <a:t>Elever</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uppmuntras</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att</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äta</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enligt</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tallriksmodellen</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b="1" dirty="0">
                <a:latin typeface="Lato Light" panose="020F0502020204030203" pitchFamily="34" charset="0"/>
                <a:ea typeface="Lato Light" panose="020F0502020204030203" pitchFamily="34" charset="0"/>
                <a:cs typeface="Lato Light" panose="020F0502020204030203" pitchFamily="34" charset="0"/>
              </a:rPr>
              <a:t>/100</a:t>
            </a:r>
            <a:endParaRPr lang="fi-FI" sz="1400" dirty="0">
              <a:latin typeface="Lato Light" panose="020F0502020204030203" pitchFamily="34" charset="0"/>
              <a:ea typeface="Lato Light" panose="020F0502020204030203" pitchFamily="34" charset="0"/>
              <a:cs typeface="Lato Light" panose="020F0502020204030203" pitchFamily="34" charset="0"/>
            </a:endParaRPr>
          </a:p>
          <a:p>
            <a:pPr marL="342900" indent="-342900">
              <a:lnSpc>
                <a:spcPct val="150000"/>
              </a:lnSpc>
              <a:buFontTx/>
              <a:buAutoNum type="arabicPeriod"/>
            </a:pPr>
            <a:r>
              <a:rPr lang="fi-FI" sz="1400" dirty="0" err="1">
                <a:latin typeface="Lato Light" panose="020F0502020204030203" pitchFamily="34" charset="0"/>
                <a:ea typeface="Lato Light" panose="020F0502020204030203" pitchFamily="34" charset="0"/>
                <a:cs typeface="Lato Light" panose="020F0502020204030203" pitchFamily="34" charset="0"/>
              </a:rPr>
              <a:t>Eleverna</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uppmuntras</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att</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själva</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ta</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mat</a:t>
            </a:r>
            <a:r>
              <a:rPr lang="fi-FI" sz="1400" dirty="0">
                <a:latin typeface="Lato Light" panose="020F0502020204030203" pitchFamily="34" charset="0"/>
                <a:ea typeface="Lato Light" panose="020F0502020204030203" pitchFamily="34" charset="0"/>
                <a:cs typeface="Lato Light" panose="020F0502020204030203" pitchFamily="34" charset="0"/>
              </a:rPr>
              <a:t> i en </a:t>
            </a:r>
            <a:r>
              <a:rPr lang="fi-FI" sz="1400" dirty="0" err="1">
                <a:latin typeface="Lato Light" panose="020F0502020204030203" pitchFamily="34" charset="0"/>
                <a:ea typeface="Lato Light" panose="020F0502020204030203" pitchFamily="34" charset="0"/>
                <a:cs typeface="Lato Light" panose="020F0502020204030203" pitchFamily="34" charset="0"/>
              </a:rPr>
              <a:t>mängd</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som</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motsvarar</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deras</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dirty="0" err="1">
                <a:latin typeface="Lato Light" panose="020F0502020204030203" pitchFamily="34" charset="0"/>
                <a:ea typeface="Lato Light" panose="020F0502020204030203" pitchFamily="34" charset="0"/>
                <a:cs typeface="Lato Light" panose="020F0502020204030203" pitchFamily="34" charset="0"/>
              </a:rPr>
              <a:t>aptit</a:t>
            </a:r>
            <a:r>
              <a:rPr lang="fi-FI" sz="1400" dirty="0">
                <a:latin typeface="Lato Light" panose="020F0502020204030203" pitchFamily="34" charset="0"/>
                <a:ea typeface="Lato Light" panose="020F0502020204030203" pitchFamily="34" charset="0"/>
                <a:cs typeface="Lato Light" panose="020F0502020204030203" pitchFamily="34" charset="0"/>
              </a:rPr>
              <a:t>. </a:t>
            </a:r>
            <a:r>
              <a:rPr lang="fi-FI" sz="1400" b="1" dirty="0">
                <a:latin typeface="Lato Light" panose="020F0502020204030203" pitchFamily="34" charset="0"/>
                <a:ea typeface="Lato Light" panose="020F0502020204030203" pitchFamily="34" charset="0"/>
                <a:cs typeface="Lato Light" panose="020F0502020204030203" pitchFamily="34" charset="0"/>
              </a:rPr>
              <a:t>/100</a:t>
            </a:r>
            <a:endParaRPr lang="fi-FI" sz="140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37564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9" presetClass="emph" presetSubtype="0" nodeType="withEffect">
                                  <p:stCondLst>
                                    <p:cond delay="0"/>
                                  </p:stCondLst>
                                  <p:endCondLst>
                                    <p:cond evt="onNext" delay="0">
                                      <p:tgtEl>
                                        <p:sldTgt/>
                                      </p:tgtEl>
                                    </p:cond>
                                  </p:end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F3420"/>
        </a:solidFill>
        <a:effectLst/>
      </p:bgPr>
    </p:bg>
    <p:spTree>
      <p:nvGrpSpPr>
        <p:cNvPr id="1" name=""/>
        <p:cNvGrpSpPr/>
        <p:nvPr/>
      </p:nvGrpSpPr>
      <p:grpSpPr>
        <a:xfrm>
          <a:off x="0" y="0"/>
          <a:ext cx="0" cy="0"/>
          <a:chOff x="0" y="0"/>
          <a:chExt cx="0" cy="0"/>
        </a:xfrm>
      </p:grpSpPr>
      <p:graphicFrame>
        <p:nvGraphicFramePr>
          <p:cNvPr id="6" name="Taulukko 5">
            <a:extLst>
              <a:ext uri="{FF2B5EF4-FFF2-40B4-BE49-F238E27FC236}">
                <a16:creationId xmlns:a16="http://schemas.microsoft.com/office/drawing/2014/main" id="{DF9210CC-C319-41A2-82D9-F4F7CD704C54}"/>
              </a:ext>
            </a:extLst>
          </p:cNvPr>
          <p:cNvGraphicFramePr>
            <a:graphicFrameLocks noGrp="1"/>
          </p:cNvGraphicFramePr>
          <p:nvPr>
            <p:extLst>
              <p:ext uri="{D42A27DB-BD31-4B8C-83A1-F6EECF244321}">
                <p14:modId xmlns:p14="http://schemas.microsoft.com/office/powerpoint/2010/main" val="2468415363"/>
              </p:ext>
            </p:extLst>
          </p:nvPr>
        </p:nvGraphicFramePr>
        <p:xfrm>
          <a:off x="406402" y="682171"/>
          <a:ext cx="11393712" cy="5789935"/>
        </p:xfrm>
        <a:graphic>
          <a:graphicData uri="http://schemas.openxmlformats.org/drawingml/2006/table">
            <a:tbl>
              <a:tblPr firstRow="1" firstCol="1" bandRow="1"/>
              <a:tblGrid>
                <a:gridCol w="2278742">
                  <a:extLst>
                    <a:ext uri="{9D8B030D-6E8A-4147-A177-3AD203B41FA5}">
                      <a16:colId xmlns:a16="http://schemas.microsoft.com/office/drawing/2014/main" val="1096344709"/>
                    </a:ext>
                  </a:extLst>
                </a:gridCol>
                <a:gridCol w="2278743">
                  <a:extLst>
                    <a:ext uri="{9D8B030D-6E8A-4147-A177-3AD203B41FA5}">
                      <a16:colId xmlns:a16="http://schemas.microsoft.com/office/drawing/2014/main" val="2530867390"/>
                    </a:ext>
                  </a:extLst>
                </a:gridCol>
                <a:gridCol w="2278742">
                  <a:extLst>
                    <a:ext uri="{9D8B030D-6E8A-4147-A177-3AD203B41FA5}">
                      <a16:colId xmlns:a16="http://schemas.microsoft.com/office/drawing/2014/main" val="3420230794"/>
                    </a:ext>
                  </a:extLst>
                </a:gridCol>
                <a:gridCol w="2278743">
                  <a:extLst>
                    <a:ext uri="{9D8B030D-6E8A-4147-A177-3AD203B41FA5}">
                      <a16:colId xmlns:a16="http://schemas.microsoft.com/office/drawing/2014/main" val="2986237067"/>
                    </a:ext>
                  </a:extLst>
                </a:gridCol>
                <a:gridCol w="2278742">
                  <a:extLst>
                    <a:ext uri="{9D8B030D-6E8A-4147-A177-3AD203B41FA5}">
                      <a16:colId xmlns:a16="http://schemas.microsoft.com/office/drawing/2014/main" val="764519771"/>
                    </a:ext>
                  </a:extLst>
                </a:gridCol>
              </a:tblGrid>
              <a:tr h="507459">
                <a:tc>
                  <a:txBody>
                    <a:bodyPr/>
                    <a:lstStyle/>
                    <a:p>
                      <a:pPr>
                        <a:lnSpc>
                          <a:spcPct val="107000"/>
                        </a:lnSpc>
                        <a:spcAft>
                          <a:spcPts val="800"/>
                        </a:spcAft>
                      </a:pPr>
                      <a:r>
                        <a:rPr lang="fi-FI" sz="1400" dirty="0" err="1">
                          <a:effectLst/>
                          <a:latin typeface="Calibri" panose="020F0502020204030204" pitchFamily="34" charset="0"/>
                          <a:ea typeface="Calibri" panose="020F0502020204030204" pitchFamily="34" charset="0"/>
                          <a:cs typeface="Times New Roman" panose="02020603050405020304" pitchFamily="18" charset="0"/>
                        </a:rPr>
                        <a:t>Mål</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i-FI" sz="1400" dirty="0" err="1">
                          <a:effectLst/>
                          <a:latin typeface="Calibri" panose="020F0502020204030204" pitchFamily="34" charset="0"/>
                          <a:ea typeface="Calibri" panose="020F0502020204030204" pitchFamily="34" charset="0"/>
                          <a:cs typeface="Times New Roman" panose="02020603050405020304" pitchFamily="18" charset="0"/>
                        </a:rPr>
                        <a:t>Hur</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uppnåddes</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målet</a:t>
                      </a:r>
                      <a:r>
                        <a:rPr lang="fi-FI" sz="1400" dirty="0">
                          <a:effectLst/>
                          <a:latin typeface="Calibri" panose="020F0502020204030204" pitchFamily="34" charset="0"/>
                          <a:ea typeface="Calibri" panose="020F0502020204030204" pitchFamily="34" charset="0"/>
                          <a:cs typeface="Times New Roman" panose="02020603050405020304" pitchFamily="18" charset="0"/>
                        </a:rPr>
                        <a:t>?</a:t>
                      </a: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i-FI" sz="1400" dirty="0" err="1">
                          <a:effectLst/>
                          <a:latin typeface="Calibri" panose="020F0502020204030204" pitchFamily="34" charset="0"/>
                          <a:ea typeface="Calibri" panose="020F0502020204030204" pitchFamily="34" charset="0"/>
                          <a:cs typeface="Times New Roman" panose="02020603050405020304" pitchFamily="18" charset="0"/>
                        </a:rPr>
                        <a:t>Vilka</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erfarenheter</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fick</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ni</a:t>
                      </a:r>
                      <a:r>
                        <a:rPr lang="fi-FI" sz="1400" dirty="0">
                          <a:effectLst/>
                          <a:latin typeface="Calibri" panose="020F0502020204030204" pitchFamily="34" charset="0"/>
                          <a:ea typeface="Calibri" panose="020F0502020204030204" pitchFamily="34" charset="0"/>
                          <a:cs typeface="Times New Roman" panose="02020603050405020304" pitchFamily="18" charset="0"/>
                        </a:rPr>
                        <a:t>?</a:t>
                      </a: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i-FI" sz="1400" dirty="0" err="1">
                          <a:effectLst/>
                          <a:latin typeface="Calibri" panose="020F0502020204030204" pitchFamily="34" charset="0"/>
                          <a:ea typeface="Calibri" panose="020F0502020204030204" pitchFamily="34" charset="0"/>
                          <a:cs typeface="Times New Roman" panose="02020603050405020304" pitchFamily="18" charset="0"/>
                        </a:rPr>
                        <a:t>Vilken</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verksamhet</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vill</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ni</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fortsättä</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med</a:t>
                      </a:r>
                      <a:r>
                        <a:rPr lang="fi-FI" sz="1400" dirty="0">
                          <a:effectLst/>
                          <a:latin typeface="Calibri" panose="020F0502020204030204" pitchFamily="34" charset="0"/>
                          <a:ea typeface="Calibri" panose="020F0502020204030204" pitchFamily="34" charset="0"/>
                          <a:cs typeface="Times New Roman" panose="02020603050405020304" pitchFamily="18" charset="0"/>
                        </a:rPr>
                        <a:t>?</a:t>
                      </a: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i-FI" sz="1400" dirty="0" err="1">
                          <a:effectLst/>
                          <a:latin typeface="Calibri" panose="020F0502020204030204" pitchFamily="34" charset="0"/>
                          <a:ea typeface="Calibri" panose="020F0502020204030204" pitchFamily="34" charset="0"/>
                          <a:cs typeface="Times New Roman" panose="02020603050405020304" pitchFamily="18" charset="0"/>
                        </a:rPr>
                        <a:t>Vad</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kommer</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ni</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inte</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längre</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att</a:t>
                      </a:r>
                      <a:r>
                        <a:rPr lang="fi-FI" sz="14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göra</a:t>
                      </a:r>
                      <a:r>
                        <a:rPr lang="fi-FI" sz="1400" dirty="0">
                          <a:effectLst/>
                          <a:latin typeface="Calibri" panose="020F0502020204030204" pitchFamily="34" charset="0"/>
                          <a:ea typeface="Calibri" panose="020F0502020204030204" pitchFamily="34" charset="0"/>
                          <a:cs typeface="Times New Roman" panose="02020603050405020304" pitchFamily="18" charset="0"/>
                        </a:rPr>
                        <a:t>?</a:t>
                      </a: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69212784"/>
                  </a:ext>
                </a:extLst>
              </a:tr>
              <a:tr h="2293192">
                <a:tc>
                  <a:txBody>
                    <a:bodyPr/>
                    <a:lstStyle/>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68812636"/>
                  </a:ext>
                </a:extLst>
              </a:tr>
              <a:tr h="2989284">
                <a:tc>
                  <a:txBody>
                    <a:bodyPr/>
                    <a:lstStyle/>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46755413"/>
                  </a:ext>
                </a:extLst>
              </a:tr>
            </a:tbl>
          </a:graphicData>
        </a:graphic>
      </p:graphicFrame>
      <p:sp>
        <p:nvSpPr>
          <p:cNvPr id="2" name="Tekstiruutu 1">
            <a:extLst>
              <a:ext uri="{FF2B5EF4-FFF2-40B4-BE49-F238E27FC236}">
                <a16:creationId xmlns:a16="http://schemas.microsoft.com/office/drawing/2014/main" id="{F0073743-CFCB-42AD-AEDD-FAEEF5B74628}"/>
              </a:ext>
            </a:extLst>
          </p:cNvPr>
          <p:cNvSpPr txBox="1"/>
          <p:nvPr/>
        </p:nvSpPr>
        <p:spPr>
          <a:xfrm>
            <a:off x="336952" y="201228"/>
            <a:ext cx="47649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Mångsidigt</a:t>
            </a:r>
            <a:r>
              <a:rPr kumimoji="0" lang="fi-FI" sz="1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i-FI" sz="1800" b="1"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och</a:t>
            </a:r>
            <a:r>
              <a:rPr kumimoji="0" lang="fi-FI" sz="1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i-FI" sz="1800" b="1"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tillräcklig</a:t>
            </a:r>
            <a:r>
              <a:rPr kumimoji="0" lang="fi-FI" sz="1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i-FI" sz="1800" b="1"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måltid</a:t>
            </a:r>
            <a:endParaRPr kumimoji="0" lang="fi-FI" sz="1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6411132"/>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aistuva2018">
      <a:dk1>
        <a:srgbClr val="000000"/>
      </a:dk1>
      <a:lt1>
        <a:srgbClr val="FFFFFF"/>
      </a:lt1>
      <a:dk2>
        <a:srgbClr val="000000"/>
      </a:dk2>
      <a:lt2>
        <a:srgbClr val="B0AC90"/>
      </a:lt2>
      <a:accent1>
        <a:srgbClr val="EF4128"/>
      </a:accent1>
      <a:accent2>
        <a:srgbClr val="F05929"/>
      </a:accent2>
      <a:accent3>
        <a:srgbClr val="00A651"/>
      </a:accent3>
      <a:accent4>
        <a:srgbClr val="F0EA33"/>
      </a:accent4>
      <a:accent5>
        <a:srgbClr val="9E1E62"/>
      </a:accent5>
      <a:accent6>
        <a:srgbClr val="F2EFDC"/>
      </a:accent6>
      <a:hlink>
        <a:srgbClr val="0563C1"/>
      </a:hlink>
      <a:folHlink>
        <a:srgbClr val="954F72"/>
      </a:folHlink>
    </a:clrScheme>
    <a:fontScheme name="Test">
      <a:majorFont>
        <a:latin typeface="Lato Bold"/>
        <a:ea typeface=""/>
        <a:cs typeface=""/>
      </a:majorFont>
      <a:minorFont>
        <a:latin typeface="Lato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1_Office Theme">
  <a:themeElements>
    <a:clrScheme name="maistuva2018">
      <a:dk1>
        <a:srgbClr val="000000"/>
      </a:dk1>
      <a:lt1>
        <a:srgbClr val="FFFFFF"/>
      </a:lt1>
      <a:dk2>
        <a:srgbClr val="000000"/>
      </a:dk2>
      <a:lt2>
        <a:srgbClr val="B0AC90"/>
      </a:lt2>
      <a:accent1>
        <a:srgbClr val="EF4128"/>
      </a:accent1>
      <a:accent2>
        <a:srgbClr val="F05929"/>
      </a:accent2>
      <a:accent3>
        <a:srgbClr val="00A651"/>
      </a:accent3>
      <a:accent4>
        <a:srgbClr val="F0EA33"/>
      </a:accent4>
      <a:accent5>
        <a:srgbClr val="9E1E62"/>
      </a:accent5>
      <a:accent6>
        <a:srgbClr val="F2EFDC"/>
      </a:accent6>
      <a:hlink>
        <a:srgbClr val="0563C1"/>
      </a:hlink>
      <a:folHlink>
        <a:srgbClr val="954F72"/>
      </a:folHlink>
    </a:clrScheme>
    <a:fontScheme name="Test">
      <a:majorFont>
        <a:latin typeface="Lato Bold"/>
        <a:ea typeface=""/>
        <a:cs typeface=""/>
      </a:majorFont>
      <a:minorFont>
        <a:latin typeface="Lato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E70B9EDE2D8A5D45873F49D4D45A9F0E" ma:contentTypeVersion="18" ma:contentTypeDescription="Luo uusi asiakirja." ma:contentTypeScope="" ma:versionID="fb51c5ddfed8a8d7f9951c78400b359a">
  <xsd:schema xmlns:xsd="http://www.w3.org/2001/XMLSchema" xmlns:xs="http://www.w3.org/2001/XMLSchema" xmlns:p="http://schemas.microsoft.com/office/2006/metadata/properties" xmlns:ns2="90c2925e-4fec-4e34-867f-9874ec217ac0" xmlns:ns3="c313ec3d-2f91-478c-a30b-6db9d4837683" targetNamespace="http://schemas.microsoft.com/office/2006/metadata/properties" ma:root="true" ma:fieldsID="24df9881db54de24a01f865e358629a8" ns2:_="" ns3:_="">
    <xsd:import namespace="90c2925e-4fec-4e34-867f-9874ec217ac0"/>
    <xsd:import namespace="c313ec3d-2f91-478c-a30b-6db9d483768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c2925e-4fec-4e34-867f-9874ec217a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Kuvien tunnisteet" ma:readOnly="false" ma:fieldId="{5cf76f15-5ced-4ddc-b409-7134ff3c332f}" ma:taxonomyMulti="true" ma:sspId="18770b54-fa58-4058-8052-8ae5aa0f869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313ec3d-2f91-478c-a30b-6db9d4837683"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d30ea77-3a42-4e2f-9f01-3922786279b9}" ma:internalName="TaxCatchAll" ma:showField="CatchAllData" ma:web="c313ec3d-2f91-478c-a30b-6db9d4837683">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313ec3d-2f91-478c-a30b-6db9d4837683" xsi:nil="true"/>
    <lcf76f155ced4ddcb4097134ff3c332f xmlns="90c2925e-4fec-4e34-867f-9874ec217ac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200C4F-EF4D-4B40-9D57-6BBC27EAAC5A}"/>
</file>

<file path=customXml/itemProps2.xml><?xml version="1.0" encoding="utf-8"?>
<ds:datastoreItem xmlns:ds="http://schemas.openxmlformats.org/officeDocument/2006/customXml" ds:itemID="{0B9EF13E-0BDF-4199-839F-A7406AEAC0FA}">
  <ds:schemaRefs>
    <ds:schemaRef ds:uri="http://schemas.microsoft.com/office/2006/documentManagement/types"/>
    <ds:schemaRef ds:uri="http://www.w3.org/XML/1998/namespace"/>
    <ds:schemaRef ds:uri="http://purl.org/dc/dcmitype/"/>
    <ds:schemaRef ds:uri="d6558221-895b-45c7-a946-8f3389a506ce"/>
    <ds:schemaRef ds:uri="http://schemas.microsoft.com/office/infopath/2007/PartnerControls"/>
    <ds:schemaRef ds:uri="http://purl.org/dc/terms/"/>
    <ds:schemaRef ds:uri="http://schemas.microsoft.com/office/2006/metadata/propertie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307B2980-D3FD-4B45-809D-AAA47F5F80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Toimintasuunnitelmapohja_koulut_nykytila.fi_</Template>
  <TotalTime>196</TotalTime>
  <Words>1255</Words>
  <Application>Microsoft Office PowerPoint</Application>
  <PresentationFormat>Laajakuva</PresentationFormat>
  <Paragraphs>252</Paragraphs>
  <Slides>14</Slides>
  <Notes>5</Notes>
  <HiddenSlides>0</HiddenSlides>
  <MMClips>0</MMClips>
  <ScaleCrop>false</ScaleCrop>
  <HeadingPairs>
    <vt:vector size="6" baseType="variant">
      <vt:variant>
        <vt:lpstr>Käytetyt fontit</vt:lpstr>
      </vt:variant>
      <vt:variant>
        <vt:i4>6</vt:i4>
      </vt:variant>
      <vt:variant>
        <vt:lpstr>Teema</vt:lpstr>
      </vt:variant>
      <vt:variant>
        <vt:i4>3</vt:i4>
      </vt:variant>
      <vt:variant>
        <vt:lpstr>Dian otsikot</vt:lpstr>
      </vt:variant>
      <vt:variant>
        <vt:i4>14</vt:i4>
      </vt:variant>
    </vt:vector>
  </HeadingPairs>
  <TitlesOfParts>
    <vt:vector size="23" baseType="lpstr">
      <vt:lpstr>Arial</vt:lpstr>
      <vt:lpstr>Calibri</vt:lpstr>
      <vt:lpstr>Calibri Light</vt:lpstr>
      <vt:lpstr>Lato Bold</vt:lpstr>
      <vt:lpstr>Lato Light</vt:lpstr>
      <vt:lpstr>Lato SemiBold</vt:lpstr>
      <vt:lpstr>Office-teema</vt:lpstr>
      <vt:lpstr>Office Theme</vt:lpstr>
      <vt:lpstr>1_Office Theme</vt:lpstr>
      <vt:lpstr>Skolans namn</vt:lpstr>
      <vt:lpstr>Utveckling av måltider och matpedagogik Modell för verksamhetsplan för skolor</vt:lpstr>
      <vt:lpstr>Utvärdering av läsåret och fortsatta planer </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www.nykytila.fi  www.maistuvakoulu.fi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Iida Honkanen</dc:creator>
  <cp:lastModifiedBy>Iida Honkanen</cp:lastModifiedBy>
  <cp:revision>1</cp:revision>
  <dcterms:created xsi:type="dcterms:W3CDTF">2025-08-11T07:12:05Z</dcterms:created>
  <dcterms:modified xsi:type="dcterms:W3CDTF">2025-08-14T10:51:53Z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0x010100E70B9EDE2D8A5D45873F49D4D45A9F0E</vt:lpwstr>
  </property>
  <property fmtid="{D5CDD505-2E9C-101B-9397-08002B2CF9AE}" pid="3" name="Order">
    <vt:r8>1700</vt:r8>
  </property>
  <property fmtid="{D5CDD505-2E9C-101B-9397-08002B2CF9AE}" pid="4" name="TriggerFlowInfo">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_ExtendedDescription">
    <vt:lpwstr/>
  </property>
  <property fmtid="{D5CDD505-2E9C-101B-9397-08002B2CF9AE}" pid="9" name="MediaServiceImageTags">
    <vt:lpwstr/>
  </property>
</Properties>
</file>